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88CC171-EF40-41F5-B7B2-50692B70C2EF}"/>
              </a:ext>
            </a:extLst>
          </p:cNvPr>
          <p:cNvGrpSpPr/>
          <p:nvPr/>
        </p:nvGrpSpPr>
        <p:grpSpPr>
          <a:xfrm>
            <a:off x="4785352" y="2963256"/>
            <a:ext cx="2621303" cy="2074062"/>
            <a:chOff x="3302040" y="3122958"/>
            <a:chExt cx="2546146" cy="2014595"/>
          </a:xfrm>
        </p:grpSpPr>
        <p:sp>
          <p:nvSpPr>
            <p:cNvPr id="38" name="Freeform 10">
              <a:extLst>
                <a:ext uri="{FF2B5EF4-FFF2-40B4-BE49-F238E27FC236}">
                  <a16:creationId xmlns:a16="http://schemas.microsoft.com/office/drawing/2014/main" id="{09C6CDF0-C795-48B3-AF61-A7588A8A4B40}"/>
                </a:ext>
              </a:extLst>
            </p:cNvPr>
            <p:cNvSpPr/>
            <p:nvPr/>
          </p:nvSpPr>
          <p:spPr>
            <a:xfrm>
              <a:off x="3544666" y="3122958"/>
              <a:ext cx="2271943" cy="2014595"/>
            </a:xfrm>
            <a:custGeom>
              <a:avLst/>
              <a:gdLst>
                <a:gd name="connsiteX0" fmla="*/ 935542 w 1855228"/>
                <a:gd name="connsiteY0" fmla="*/ 1918655 h 1918655"/>
                <a:gd name="connsiteX1" fmla="*/ 0 w 1855228"/>
                <a:gd name="connsiteY1" fmla="*/ 63427 h 1918655"/>
                <a:gd name="connsiteX2" fmla="*/ 946113 w 1855228"/>
                <a:gd name="connsiteY2" fmla="*/ 380560 h 1918655"/>
                <a:gd name="connsiteX3" fmla="*/ 1839371 w 1855228"/>
                <a:gd name="connsiteY3" fmla="*/ 0 h 1918655"/>
                <a:gd name="connsiteX4" fmla="*/ 1855228 w 1855228"/>
                <a:gd name="connsiteY4" fmla="*/ 1072967 h 1918655"/>
                <a:gd name="connsiteX0" fmla="*/ 993438 w 1913124"/>
                <a:gd name="connsiteY0" fmla="*/ 1918655 h 1918655"/>
                <a:gd name="connsiteX1" fmla="*/ 57896 w 1913124"/>
                <a:gd name="connsiteY1" fmla="*/ 63427 h 1918655"/>
                <a:gd name="connsiteX2" fmla="*/ 1004009 w 1913124"/>
                <a:gd name="connsiteY2" fmla="*/ 380560 h 1918655"/>
                <a:gd name="connsiteX3" fmla="*/ 1897267 w 1913124"/>
                <a:gd name="connsiteY3" fmla="*/ 0 h 1918655"/>
                <a:gd name="connsiteX4" fmla="*/ 1913124 w 1913124"/>
                <a:gd name="connsiteY4" fmla="*/ 1072967 h 1918655"/>
                <a:gd name="connsiteX0" fmla="*/ 993438 w 1913124"/>
                <a:gd name="connsiteY0" fmla="*/ 1918655 h 1918655"/>
                <a:gd name="connsiteX1" fmla="*/ 57896 w 1913124"/>
                <a:gd name="connsiteY1" fmla="*/ 63427 h 1918655"/>
                <a:gd name="connsiteX2" fmla="*/ 1004009 w 1913124"/>
                <a:gd name="connsiteY2" fmla="*/ 380560 h 1918655"/>
                <a:gd name="connsiteX3" fmla="*/ 1897267 w 1913124"/>
                <a:gd name="connsiteY3" fmla="*/ 0 h 1918655"/>
                <a:gd name="connsiteX4" fmla="*/ 1913124 w 1913124"/>
                <a:gd name="connsiteY4" fmla="*/ 1072967 h 1918655"/>
                <a:gd name="connsiteX0" fmla="*/ 1010025 w 1929711"/>
                <a:gd name="connsiteY0" fmla="*/ 1918655 h 1918655"/>
                <a:gd name="connsiteX1" fmla="*/ 74483 w 1929711"/>
                <a:gd name="connsiteY1" fmla="*/ 63427 h 1918655"/>
                <a:gd name="connsiteX2" fmla="*/ 1020596 w 1929711"/>
                <a:gd name="connsiteY2" fmla="*/ 380560 h 1918655"/>
                <a:gd name="connsiteX3" fmla="*/ 1913854 w 1929711"/>
                <a:gd name="connsiteY3" fmla="*/ 0 h 1918655"/>
                <a:gd name="connsiteX4" fmla="*/ 1929711 w 1929711"/>
                <a:gd name="connsiteY4" fmla="*/ 1072967 h 1918655"/>
                <a:gd name="connsiteX0" fmla="*/ 1117186 w 2036872"/>
                <a:gd name="connsiteY0" fmla="*/ 1918655 h 1918655"/>
                <a:gd name="connsiteX1" fmla="*/ 181644 w 2036872"/>
                <a:gd name="connsiteY1" fmla="*/ 63427 h 1918655"/>
                <a:gd name="connsiteX2" fmla="*/ 1127757 w 2036872"/>
                <a:gd name="connsiteY2" fmla="*/ 380560 h 1918655"/>
                <a:gd name="connsiteX3" fmla="*/ 2021015 w 2036872"/>
                <a:gd name="connsiteY3" fmla="*/ 0 h 1918655"/>
                <a:gd name="connsiteX4" fmla="*/ 2036872 w 2036872"/>
                <a:gd name="connsiteY4" fmla="*/ 1072967 h 1918655"/>
                <a:gd name="connsiteX0" fmla="*/ 1117186 w 2036872"/>
                <a:gd name="connsiteY0" fmla="*/ 1981136 h 1981136"/>
                <a:gd name="connsiteX1" fmla="*/ 181644 w 2036872"/>
                <a:gd name="connsiteY1" fmla="*/ 125908 h 1981136"/>
                <a:gd name="connsiteX2" fmla="*/ 1127757 w 2036872"/>
                <a:gd name="connsiteY2" fmla="*/ 443041 h 1981136"/>
                <a:gd name="connsiteX3" fmla="*/ 2021015 w 2036872"/>
                <a:gd name="connsiteY3" fmla="*/ 62481 h 1981136"/>
                <a:gd name="connsiteX4" fmla="*/ 2036872 w 2036872"/>
                <a:gd name="connsiteY4" fmla="*/ 1135448 h 1981136"/>
                <a:gd name="connsiteX0" fmla="*/ 1117186 w 2036872"/>
                <a:gd name="connsiteY0" fmla="*/ 2002105 h 2002105"/>
                <a:gd name="connsiteX1" fmla="*/ 181644 w 2036872"/>
                <a:gd name="connsiteY1" fmla="*/ 146877 h 2002105"/>
                <a:gd name="connsiteX2" fmla="*/ 1127757 w 2036872"/>
                <a:gd name="connsiteY2" fmla="*/ 464010 h 2002105"/>
                <a:gd name="connsiteX3" fmla="*/ 2021015 w 2036872"/>
                <a:gd name="connsiteY3" fmla="*/ 83450 h 2002105"/>
                <a:gd name="connsiteX4" fmla="*/ 2036872 w 2036872"/>
                <a:gd name="connsiteY4" fmla="*/ 1156417 h 2002105"/>
                <a:gd name="connsiteX0" fmla="*/ 1117186 w 2036872"/>
                <a:gd name="connsiteY0" fmla="*/ 2002105 h 2002105"/>
                <a:gd name="connsiteX1" fmla="*/ 181644 w 2036872"/>
                <a:gd name="connsiteY1" fmla="*/ 146877 h 2002105"/>
                <a:gd name="connsiteX2" fmla="*/ 1127757 w 2036872"/>
                <a:gd name="connsiteY2" fmla="*/ 464010 h 2002105"/>
                <a:gd name="connsiteX3" fmla="*/ 2021015 w 2036872"/>
                <a:gd name="connsiteY3" fmla="*/ 83450 h 2002105"/>
                <a:gd name="connsiteX4" fmla="*/ 2036872 w 2036872"/>
                <a:gd name="connsiteY4" fmla="*/ 1156417 h 2002105"/>
                <a:gd name="connsiteX0" fmla="*/ 1117186 w 2036872"/>
                <a:gd name="connsiteY0" fmla="*/ 2047144 h 2047144"/>
                <a:gd name="connsiteX1" fmla="*/ 181644 w 2036872"/>
                <a:gd name="connsiteY1" fmla="*/ 191916 h 2047144"/>
                <a:gd name="connsiteX2" fmla="*/ 1127757 w 2036872"/>
                <a:gd name="connsiteY2" fmla="*/ 509049 h 2047144"/>
                <a:gd name="connsiteX3" fmla="*/ 2021015 w 2036872"/>
                <a:gd name="connsiteY3" fmla="*/ 128489 h 2047144"/>
                <a:gd name="connsiteX4" fmla="*/ 2036872 w 2036872"/>
                <a:gd name="connsiteY4" fmla="*/ 1201456 h 2047144"/>
                <a:gd name="connsiteX0" fmla="*/ 1117186 w 2036872"/>
                <a:gd name="connsiteY0" fmla="*/ 2033090 h 2033090"/>
                <a:gd name="connsiteX1" fmla="*/ 181644 w 2036872"/>
                <a:gd name="connsiteY1" fmla="*/ 177862 h 2033090"/>
                <a:gd name="connsiteX2" fmla="*/ 1127757 w 2036872"/>
                <a:gd name="connsiteY2" fmla="*/ 494995 h 2033090"/>
                <a:gd name="connsiteX3" fmla="*/ 2021015 w 2036872"/>
                <a:gd name="connsiteY3" fmla="*/ 114435 h 2033090"/>
                <a:gd name="connsiteX4" fmla="*/ 2036872 w 2036872"/>
                <a:gd name="connsiteY4" fmla="*/ 1187402 h 2033090"/>
                <a:gd name="connsiteX0" fmla="*/ 1117186 w 2036872"/>
                <a:gd name="connsiteY0" fmla="*/ 2037773 h 2037773"/>
                <a:gd name="connsiteX1" fmla="*/ 181644 w 2036872"/>
                <a:gd name="connsiteY1" fmla="*/ 182545 h 2037773"/>
                <a:gd name="connsiteX2" fmla="*/ 1127757 w 2036872"/>
                <a:gd name="connsiteY2" fmla="*/ 499678 h 2037773"/>
                <a:gd name="connsiteX3" fmla="*/ 2021015 w 2036872"/>
                <a:gd name="connsiteY3" fmla="*/ 119118 h 2037773"/>
                <a:gd name="connsiteX4" fmla="*/ 2036872 w 2036872"/>
                <a:gd name="connsiteY4" fmla="*/ 1192085 h 2037773"/>
                <a:gd name="connsiteX0" fmla="*/ 1117186 w 2181403"/>
                <a:gd name="connsiteY0" fmla="*/ 2037773 h 2037773"/>
                <a:gd name="connsiteX1" fmla="*/ 181644 w 2181403"/>
                <a:gd name="connsiteY1" fmla="*/ 182545 h 2037773"/>
                <a:gd name="connsiteX2" fmla="*/ 1127757 w 2181403"/>
                <a:gd name="connsiteY2" fmla="*/ 499678 h 2037773"/>
                <a:gd name="connsiteX3" fmla="*/ 2021015 w 2181403"/>
                <a:gd name="connsiteY3" fmla="*/ 119118 h 2037773"/>
                <a:gd name="connsiteX4" fmla="*/ 2036872 w 2181403"/>
                <a:gd name="connsiteY4" fmla="*/ 1192085 h 2037773"/>
                <a:gd name="connsiteX0" fmla="*/ 1117186 w 2181403"/>
                <a:gd name="connsiteY0" fmla="*/ 2028406 h 2028406"/>
                <a:gd name="connsiteX1" fmla="*/ 181644 w 2181403"/>
                <a:gd name="connsiteY1" fmla="*/ 173178 h 2028406"/>
                <a:gd name="connsiteX2" fmla="*/ 1127757 w 2181403"/>
                <a:gd name="connsiteY2" fmla="*/ 490311 h 2028406"/>
                <a:gd name="connsiteX3" fmla="*/ 2021015 w 2181403"/>
                <a:gd name="connsiteY3" fmla="*/ 109751 h 2028406"/>
                <a:gd name="connsiteX4" fmla="*/ 2036872 w 2181403"/>
                <a:gd name="connsiteY4" fmla="*/ 1182718 h 2028406"/>
                <a:gd name="connsiteX0" fmla="*/ 1117186 w 2275346"/>
                <a:gd name="connsiteY0" fmla="*/ 2028406 h 2028406"/>
                <a:gd name="connsiteX1" fmla="*/ 181644 w 2275346"/>
                <a:gd name="connsiteY1" fmla="*/ 173178 h 2028406"/>
                <a:gd name="connsiteX2" fmla="*/ 1127757 w 2275346"/>
                <a:gd name="connsiteY2" fmla="*/ 490311 h 2028406"/>
                <a:gd name="connsiteX3" fmla="*/ 2021015 w 2275346"/>
                <a:gd name="connsiteY3" fmla="*/ 109751 h 2028406"/>
                <a:gd name="connsiteX4" fmla="*/ 2036872 w 2275346"/>
                <a:gd name="connsiteY4" fmla="*/ 1182718 h 2028406"/>
                <a:gd name="connsiteX0" fmla="*/ 1117186 w 2251858"/>
                <a:gd name="connsiteY0" fmla="*/ 2028406 h 2028406"/>
                <a:gd name="connsiteX1" fmla="*/ 181644 w 2251858"/>
                <a:gd name="connsiteY1" fmla="*/ 173178 h 2028406"/>
                <a:gd name="connsiteX2" fmla="*/ 1127757 w 2251858"/>
                <a:gd name="connsiteY2" fmla="*/ 490311 h 2028406"/>
                <a:gd name="connsiteX3" fmla="*/ 2021015 w 2251858"/>
                <a:gd name="connsiteY3" fmla="*/ 109751 h 2028406"/>
                <a:gd name="connsiteX4" fmla="*/ 2036872 w 2251858"/>
                <a:gd name="connsiteY4" fmla="*/ 1182718 h 2028406"/>
                <a:gd name="connsiteX0" fmla="*/ 1117186 w 2251858"/>
                <a:gd name="connsiteY0" fmla="*/ 2016702 h 2016702"/>
                <a:gd name="connsiteX1" fmla="*/ 181644 w 2251858"/>
                <a:gd name="connsiteY1" fmla="*/ 161474 h 2016702"/>
                <a:gd name="connsiteX2" fmla="*/ 1127757 w 2251858"/>
                <a:gd name="connsiteY2" fmla="*/ 478607 h 2016702"/>
                <a:gd name="connsiteX3" fmla="*/ 2021015 w 2251858"/>
                <a:gd name="connsiteY3" fmla="*/ 98047 h 2016702"/>
                <a:gd name="connsiteX4" fmla="*/ 2036872 w 2251858"/>
                <a:gd name="connsiteY4" fmla="*/ 1171014 h 2016702"/>
                <a:gd name="connsiteX0" fmla="*/ 1117186 w 2251858"/>
                <a:gd name="connsiteY0" fmla="*/ 2016702 h 2016702"/>
                <a:gd name="connsiteX1" fmla="*/ 181644 w 2251858"/>
                <a:gd name="connsiteY1" fmla="*/ 161474 h 2016702"/>
                <a:gd name="connsiteX2" fmla="*/ 1127757 w 2251858"/>
                <a:gd name="connsiteY2" fmla="*/ 478607 h 2016702"/>
                <a:gd name="connsiteX3" fmla="*/ 2021015 w 2251858"/>
                <a:gd name="connsiteY3" fmla="*/ 98047 h 2016702"/>
                <a:gd name="connsiteX4" fmla="*/ 2036872 w 2251858"/>
                <a:gd name="connsiteY4" fmla="*/ 1171014 h 2016702"/>
                <a:gd name="connsiteX0" fmla="*/ 1117186 w 2251858"/>
                <a:gd name="connsiteY0" fmla="*/ 2002667 h 2002667"/>
                <a:gd name="connsiteX1" fmla="*/ 181644 w 2251858"/>
                <a:gd name="connsiteY1" fmla="*/ 147439 h 2002667"/>
                <a:gd name="connsiteX2" fmla="*/ 1127757 w 2251858"/>
                <a:gd name="connsiteY2" fmla="*/ 464572 h 2002667"/>
                <a:gd name="connsiteX3" fmla="*/ 2021015 w 2251858"/>
                <a:gd name="connsiteY3" fmla="*/ 84012 h 2002667"/>
                <a:gd name="connsiteX4" fmla="*/ 2036872 w 2251858"/>
                <a:gd name="connsiteY4" fmla="*/ 1156979 h 2002667"/>
                <a:gd name="connsiteX0" fmla="*/ 1117186 w 2277694"/>
                <a:gd name="connsiteY0" fmla="*/ 2002667 h 2002667"/>
                <a:gd name="connsiteX1" fmla="*/ 181644 w 2277694"/>
                <a:gd name="connsiteY1" fmla="*/ 147439 h 2002667"/>
                <a:gd name="connsiteX2" fmla="*/ 1127757 w 2277694"/>
                <a:gd name="connsiteY2" fmla="*/ 464572 h 2002667"/>
                <a:gd name="connsiteX3" fmla="*/ 2021015 w 2277694"/>
                <a:gd name="connsiteY3" fmla="*/ 84012 h 2002667"/>
                <a:gd name="connsiteX4" fmla="*/ 2036872 w 2277694"/>
                <a:gd name="connsiteY4" fmla="*/ 1156979 h 2002667"/>
                <a:gd name="connsiteX0" fmla="*/ 1117186 w 2307550"/>
                <a:gd name="connsiteY0" fmla="*/ 2002667 h 2002667"/>
                <a:gd name="connsiteX1" fmla="*/ 181644 w 2307550"/>
                <a:gd name="connsiteY1" fmla="*/ 147439 h 2002667"/>
                <a:gd name="connsiteX2" fmla="*/ 1127757 w 2307550"/>
                <a:gd name="connsiteY2" fmla="*/ 464572 h 2002667"/>
                <a:gd name="connsiteX3" fmla="*/ 2021015 w 2307550"/>
                <a:gd name="connsiteY3" fmla="*/ 84012 h 2002667"/>
                <a:gd name="connsiteX4" fmla="*/ 2036872 w 2307550"/>
                <a:gd name="connsiteY4" fmla="*/ 1156979 h 2002667"/>
                <a:gd name="connsiteX0" fmla="*/ 1117186 w 2282049"/>
                <a:gd name="connsiteY0" fmla="*/ 2002667 h 2002667"/>
                <a:gd name="connsiteX1" fmla="*/ 181644 w 2282049"/>
                <a:gd name="connsiteY1" fmla="*/ 147439 h 2002667"/>
                <a:gd name="connsiteX2" fmla="*/ 1127757 w 2282049"/>
                <a:gd name="connsiteY2" fmla="*/ 464572 h 2002667"/>
                <a:gd name="connsiteX3" fmla="*/ 2021015 w 2282049"/>
                <a:gd name="connsiteY3" fmla="*/ 84012 h 2002667"/>
                <a:gd name="connsiteX4" fmla="*/ 2036872 w 2282049"/>
                <a:gd name="connsiteY4" fmla="*/ 1156979 h 2002667"/>
                <a:gd name="connsiteX0" fmla="*/ 1117186 w 2265865"/>
                <a:gd name="connsiteY0" fmla="*/ 2002667 h 2002667"/>
                <a:gd name="connsiteX1" fmla="*/ 181644 w 2265865"/>
                <a:gd name="connsiteY1" fmla="*/ 147439 h 2002667"/>
                <a:gd name="connsiteX2" fmla="*/ 1127757 w 2265865"/>
                <a:gd name="connsiteY2" fmla="*/ 464572 h 2002667"/>
                <a:gd name="connsiteX3" fmla="*/ 2021015 w 2265865"/>
                <a:gd name="connsiteY3" fmla="*/ 84012 h 2002667"/>
                <a:gd name="connsiteX4" fmla="*/ 2036872 w 2265865"/>
                <a:gd name="connsiteY4" fmla="*/ 1156979 h 2002667"/>
                <a:gd name="connsiteX0" fmla="*/ 1117186 w 2265865"/>
                <a:gd name="connsiteY0" fmla="*/ 2000328 h 2000328"/>
                <a:gd name="connsiteX1" fmla="*/ 181644 w 2265865"/>
                <a:gd name="connsiteY1" fmla="*/ 145100 h 2000328"/>
                <a:gd name="connsiteX2" fmla="*/ 1127757 w 2265865"/>
                <a:gd name="connsiteY2" fmla="*/ 462233 h 2000328"/>
                <a:gd name="connsiteX3" fmla="*/ 2021015 w 2265865"/>
                <a:gd name="connsiteY3" fmla="*/ 81673 h 2000328"/>
                <a:gd name="connsiteX4" fmla="*/ 2036872 w 2265865"/>
                <a:gd name="connsiteY4" fmla="*/ 1154640 h 2000328"/>
                <a:gd name="connsiteX0" fmla="*/ 1117186 w 2258942"/>
                <a:gd name="connsiteY0" fmla="*/ 2000328 h 2000328"/>
                <a:gd name="connsiteX1" fmla="*/ 181644 w 2258942"/>
                <a:gd name="connsiteY1" fmla="*/ 145100 h 2000328"/>
                <a:gd name="connsiteX2" fmla="*/ 1127757 w 2258942"/>
                <a:gd name="connsiteY2" fmla="*/ 462233 h 2000328"/>
                <a:gd name="connsiteX3" fmla="*/ 2021015 w 2258942"/>
                <a:gd name="connsiteY3" fmla="*/ 81673 h 2000328"/>
                <a:gd name="connsiteX4" fmla="*/ 2036872 w 2258942"/>
                <a:gd name="connsiteY4" fmla="*/ 1154640 h 2000328"/>
                <a:gd name="connsiteX0" fmla="*/ 1117186 w 2243998"/>
                <a:gd name="connsiteY0" fmla="*/ 2000328 h 2000328"/>
                <a:gd name="connsiteX1" fmla="*/ 181644 w 2243998"/>
                <a:gd name="connsiteY1" fmla="*/ 145100 h 2000328"/>
                <a:gd name="connsiteX2" fmla="*/ 1127757 w 2243998"/>
                <a:gd name="connsiteY2" fmla="*/ 462233 h 2000328"/>
                <a:gd name="connsiteX3" fmla="*/ 2021015 w 2243998"/>
                <a:gd name="connsiteY3" fmla="*/ 81673 h 2000328"/>
                <a:gd name="connsiteX4" fmla="*/ 1989302 w 2243998"/>
                <a:gd name="connsiteY4" fmla="*/ 1202210 h 2000328"/>
                <a:gd name="connsiteX0" fmla="*/ 1117186 w 2286582"/>
                <a:gd name="connsiteY0" fmla="*/ 2000328 h 2000328"/>
                <a:gd name="connsiteX1" fmla="*/ 181644 w 2286582"/>
                <a:gd name="connsiteY1" fmla="*/ 145100 h 2000328"/>
                <a:gd name="connsiteX2" fmla="*/ 1127757 w 2286582"/>
                <a:gd name="connsiteY2" fmla="*/ 462233 h 2000328"/>
                <a:gd name="connsiteX3" fmla="*/ 2021015 w 2286582"/>
                <a:gd name="connsiteY3" fmla="*/ 81673 h 2000328"/>
                <a:gd name="connsiteX4" fmla="*/ 1989302 w 2286582"/>
                <a:gd name="connsiteY4" fmla="*/ 1202210 h 2000328"/>
                <a:gd name="connsiteX0" fmla="*/ 1117186 w 2289874"/>
                <a:gd name="connsiteY0" fmla="*/ 2016915 h 2016915"/>
                <a:gd name="connsiteX1" fmla="*/ 181644 w 2289874"/>
                <a:gd name="connsiteY1" fmla="*/ 161687 h 2016915"/>
                <a:gd name="connsiteX2" fmla="*/ 1127757 w 2289874"/>
                <a:gd name="connsiteY2" fmla="*/ 478820 h 2016915"/>
                <a:gd name="connsiteX3" fmla="*/ 2026300 w 2289874"/>
                <a:gd name="connsiteY3" fmla="*/ 77118 h 2016915"/>
                <a:gd name="connsiteX4" fmla="*/ 1989302 w 2289874"/>
                <a:gd name="connsiteY4" fmla="*/ 1218797 h 2016915"/>
                <a:gd name="connsiteX0" fmla="*/ 1117186 w 2289874"/>
                <a:gd name="connsiteY0" fmla="*/ 1995112 h 1995112"/>
                <a:gd name="connsiteX1" fmla="*/ 181644 w 2289874"/>
                <a:gd name="connsiteY1" fmla="*/ 139884 h 1995112"/>
                <a:gd name="connsiteX2" fmla="*/ 1127757 w 2289874"/>
                <a:gd name="connsiteY2" fmla="*/ 457017 h 1995112"/>
                <a:gd name="connsiteX3" fmla="*/ 2026300 w 2289874"/>
                <a:gd name="connsiteY3" fmla="*/ 55315 h 1995112"/>
                <a:gd name="connsiteX4" fmla="*/ 1989302 w 2289874"/>
                <a:gd name="connsiteY4" fmla="*/ 1196994 h 1995112"/>
                <a:gd name="connsiteX0" fmla="*/ 1117186 w 2271943"/>
                <a:gd name="connsiteY0" fmla="*/ 1995112 h 1995112"/>
                <a:gd name="connsiteX1" fmla="*/ 181644 w 2271943"/>
                <a:gd name="connsiteY1" fmla="*/ 139884 h 1995112"/>
                <a:gd name="connsiteX2" fmla="*/ 1127757 w 2271943"/>
                <a:gd name="connsiteY2" fmla="*/ 457017 h 1995112"/>
                <a:gd name="connsiteX3" fmla="*/ 2026300 w 2271943"/>
                <a:gd name="connsiteY3" fmla="*/ 55315 h 1995112"/>
                <a:gd name="connsiteX4" fmla="*/ 1989302 w 2271943"/>
                <a:gd name="connsiteY4" fmla="*/ 1196994 h 1995112"/>
                <a:gd name="connsiteX0" fmla="*/ 1117186 w 2271943"/>
                <a:gd name="connsiteY0" fmla="*/ 1995112 h 1995112"/>
                <a:gd name="connsiteX1" fmla="*/ 181644 w 2271943"/>
                <a:gd name="connsiteY1" fmla="*/ 139884 h 1995112"/>
                <a:gd name="connsiteX2" fmla="*/ 1127757 w 2271943"/>
                <a:gd name="connsiteY2" fmla="*/ 457017 h 1995112"/>
                <a:gd name="connsiteX3" fmla="*/ 2026300 w 2271943"/>
                <a:gd name="connsiteY3" fmla="*/ 55315 h 1995112"/>
                <a:gd name="connsiteX4" fmla="*/ 1989302 w 2271943"/>
                <a:gd name="connsiteY4" fmla="*/ 1196994 h 1995112"/>
                <a:gd name="connsiteX0" fmla="*/ 1117186 w 2271943"/>
                <a:gd name="connsiteY0" fmla="*/ 1993768 h 1993768"/>
                <a:gd name="connsiteX1" fmla="*/ 181644 w 2271943"/>
                <a:gd name="connsiteY1" fmla="*/ 138540 h 1993768"/>
                <a:gd name="connsiteX2" fmla="*/ 1127757 w 2271943"/>
                <a:gd name="connsiteY2" fmla="*/ 455673 h 1993768"/>
                <a:gd name="connsiteX3" fmla="*/ 2026300 w 2271943"/>
                <a:gd name="connsiteY3" fmla="*/ 53971 h 1993768"/>
                <a:gd name="connsiteX4" fmla="*/ 1989302 w 2271943"/>
                <a:gd name="connsiteY4" fmla="*/ 1195650 h 1993768"/>
                <a:gd name="connsiteX0" fmla="*/ 1117186 w 2271943"/>
                <a:gd name="connsiteY0" fmla="*/ 2019237 h 2019237"/>
                <a:gd name="connsiteX1" fmla="*/ 181644 w 2271943"/>
                <a:gd name="connsiteY1" fmla="*/ 164009 h 2019237"/>
                <a:gd name="connsiteX2" fmla="*/ 1127757 w 2271943"/>
                <a:gd name="connsiteY2" fmla="*/ 481142 h 2019237"/>
                <a:gd name="connsiteX3" fmla="*/ 2026300 w 2271943"/>
                <a:gd name="connsiteY3" fmla="*/ 79440 h 2019237"/>
                <a:gd name="connsiteX4" fmla="*/ 1989302 w 2271943"/>
                <a:gd name="connsiteY4" fmla="*/ 1221119 h 2019237"/>
                <a:gd name="connsiteX0" fmla="*/ 1117186 w 2271943"/>
                <a:gd name="connsiteY0" fmla="*/ 2019237 h 2019237"/>
                <a:gd name="connsiteX1" fmla="*/ 181644 w 2271943"/>
                <a:gd name="connsiteY1" fmla="*/ 164009 h 2019237"/>
                <a:gd name="connsiteX2" fmla="*/ 1127757 w 2271943"/>
                <a:gd name="connsiteY2" fmla="*/ 481142 h 2019237"/>
                <a:gd name="connsiteX3" fmla="*/ 2026300 w 2271943"/>
                <a:gd name="connsiteY3" fmla="*/ 79440 h 2019237"/>
                <a:gd name="connsiteX4" fmla="*/ 1989302 w 2271943"/>
                <a:gd name="connsiteY4" fmla="*/ 1221119 h 2019237"/>
                <a:gd name="connsiteX0" fmla="*/ 1117186 w 2271943"/>
                <a:gd name="connsiteY0" fmla="*/ 2014595 h 2014595"/>
                <a:gd name="connsiteX1" fmla="*/ 181644 w 2271943"/>
                <a:gd name="connsiteY1" fmla="*/ 159367 h 2014595"/>
                <a:gd name="connsiteX2" fmla="*/ 1127757 w 2271943"/>
                <a:gd name="connsiteY2" fmla="*/ 476500 h 2014595"/>
                <a:gd name="connsiteX3" fmla="*/ 2026300 w 2271943"/>
                <a:gd name="connsiteY3" fmla="*/ 74798 h 2014595"/>
                <a:gd name="connsiteX4" fmla="*/ 1989302 w 2271943"/>
                <a:gd name="connsiteY4" fmla="*/ 1216477 h 2014595"/>
                <a:gd name="connsiteX0" fmla="*/ 1117186 w 2271943"/>
                <a:gd name="connsiteY0" fmla="*/ 2014595 h 2014595"/>
                <a:gd name="connsiteX1" fmla="*/ 181644 w 2271943"/>
                <a:gd name="connsiteY1" fmla="*/ 159367 h 2014595"/>
                <a:gd name="connsiteX2" fmla="*/ 1127757 w 2271943"/>
                <a:gd name="connsiteY2" fmla="*/ 476500 h 2014595"/>
                <a:gd name="connsiteX3" fmla="*/ 2026300 w 2271943"/>
                <a:gd name="connsiteY3" fmla="*/ 74798 h 2014595"/>
                <a:gd name="connsiteX4" fmla="*/ 1989302 w 2271943"/>
                <a:gd name="connsiteY4" fmla="*/ 1216477 h 2014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1943" h="2014595">
                  <a:moveTo>
                    <a:pt x="1117186" y="2014595"/>
                  </a:moveTo>
                  <a:cubicBezTo>
                    <a:pt x="-93205" y="1174192"/>
                    <a:pt x="-167203" y="439501"/>
                    <a:pt x="181644" y="159367"/>
                  </a:cubicBezTo>
                  <a:cubicBezTo>
                    <a:pt x="481158" y="-62627"/>
                    <a:pt x="812386" y="-20342"/>
                    <a:pt x="1127757" y="476500"/>
                  </a:cubicBezTo>
                  <a:cubicBezTo>
                    <a:pt x="1425509" y="16658"/>
                    <a:pt x="1781402" y="-94340"/>
                    <a:pt x="2026300" y="74798"/>
                  </a:cubicBezTo>
                  <a:cubicBezTo>
                    <a:pt x="2443857" y="443025"/>
                    <a:pt x="2258864" y="853535"/>
                    <a:pt x="1989302" y="1216477"/>
                  </a:cubicBezTo>
                </a:path>
              </a:pathLst>
            </a:custGeom>
            <a:ln w="1270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33FD4068-B418-4640-BD83-C480A8DC489A}"/>
                </a:ext>
              </a:extLst>
            </p:cNvPr>
            <p:cNvGrpSpPr/>
            <p:nvPr/>
          </p:nvGrpSpPr>
          <p:grpSpPr>
            <a:xfrm>
              <a:off x="3302040" y="3367929"/>
              <a:ext cx="2546146" cy="1273073"/>
              <a:chOff x="4932040" y="3938836"/>
              <a:chExt cx="2546146" cy="1273073"/>
            </a:xfrm>
          </p:grpSpPr>
          <p:sp>
            <p:nvSpPr>
              <p:cNvPr id="40" name="Freeform 14">
                <a:extLst>
                  <a:ext uri="{FF2B5EF4-FFF2-40B4-BE49-F238E27FC236}">
                    <a16:creationId xmlns:a16="http://schemas.microsoft.com/office/drawing/2014/main" id="{AC2D724F-0EFC-47D3-90D6-63288C83D927}"/>
                  </a:ext>
                </a:extLst>
              </p:cNvPr>
              <p:cNvSpPr/>
              <p:nvPr/>
            </p:nvSpPr>
            <p:spPr>
              <a:xfrm>
                <a:off x="4932040" y="3938836"/>
                <a:ext cx="2546146" cy="1273073"/>
              </a:xfrm>
              <a:custGeom>
                <a:avLst/>
                <a:gdLst>
                  <a:gd name="connsiteX0" fmla="*/ 0 w 1923940"/>
                  <a:gd name="connsiteY0" fmla="*/ 739977 h 951399"/>
                  <a:gd name="connsiteX1" fmla="*/ 280134 w 1923940"/>
                  <a:gd name="connsiteY1" fmla="*/ 750548 h 951399"/>
                  <a:gd name="connsiteX2" fmla="*/ 348846 w 1923940"/>
                  <a:gd name="connsiteY2" fmla="*/ 930257 h 951399"/>
                  <a:gd name="connsiteX3" fmla="*/ 406987 w 1923940"/>
                  <a:gd name="connsiteY3" fmla="*/ 671265 h 951399"/>
                  <a:gd name="connsiteX4" fmla="*/ 443986 w 1923940"/>
                  <a:gd name="connsiteY4" fmla="*/ 745262 h 951399"/>
                  <a:gd name="connsiteX5" fmla="*/ 507413 w 1923940"/>
                  <a:gd name="connsiteY5" fmla="*/ 602553 h 951399"/>
                  <a:gd name="connsiteX6" fmla="*/ 613124 w 1923940"/>
                  <a:gd name="connsiteY6" fmla="*/ 745262 h 951399"/>
                  <a:gd name="connsiteX7" fmla="*/ 877401 w 1923940"/>
                  <a:gd name="connsiteY7" fmla="*/ 745262 h 951399"/>
                  <a:gd name="connsiteX8" fmla="*/ 935542 w 1923940"/>
                  <a:gd name="connsiteY8" fmla="*/ 449272 h 951399"/>
                  <a:gd name="connsiteX9" fmla="*/ 1030682 w 1923940"/>
                  <a:gd name="connsiteY9" fmla="*/ 750548 h 951399"/>
                  <a:gd name="connsiteX10" fmla="*/ 1088823 w 1923940"/>
                  <a:gd name="connsiteY10" fmla="*/ 755833 h 951399"/>
                  <a:gd name="connsiteX11" fmla="*/ 1141679 w 1923940"/>
                  <a:gd name="connsiteY11" fmla="*/ 951399 h 951399"/>
                  <a:gd name="connsiteX12" fmla="*/ 1215677 w 1923940"/>
                  <a:gd name="connsiteY12" fmla="*/ 734691 h 951399"/>
                  <a:gd name="connsiteX13" fmla="*/ 1263246 w 1923940"/>
                  <a:gd name="connsiteY13" fmla="*/ 739977 h 951399"/>
                  <a:gd name="connsiteX14" fmla="*/ 1316102 w 1923940"/>
                  <a:gd name="connsiteY14" fmla="*/ 0 h 951399"/>
                  <a:gd name="connsiteX15" fmla="*/ 1490525 w 1923940"/>
                  <a:gd name="connsiteY15" fmla="*/ 750548 h 951399"/>
                  <a:gd name="connsiteX16" fmla="*/ 1559237 w 1923940"/>
                  <a:gd name="connsiteY16" fmla="*/ 412273 h 951399"/>
                  <a:gd name="connsiteX17" fmla="*/ 1617378 w 1923940"/>
                  <a:gd name="connsiteY17" fmla="*/ 734691 h 951399"/>
                  <a:gd name="connsiteX18" fmla="*/ 1659663 w 1923940"/>
                  <a:gd name="connsiteY18" fmla="*/ 602553 h 951399"/>
                  <a:gd name="connsiteX19" fmla="*/ 1728375 w 1923940"/>
                  <a:gd name="connsiteY19" fmla="*/ 745262 h 951399"/>
                  <a:gd name="connsiteX20" fmla="*/ 1923940 w 1923940"/>
                  <a:gd name="connsiteY20" fmla="*/ 745262 h 951399"/>
                  <a:gd name="connsiteX0" fmla="*/ 0 w 1923940"/>
                  <a:gd name="connsiteY0" fmla="*/ 739977 h 951399"/>
                  <a:gd name="connsiteX1" fmla="*/ 280134 w 1923940"/>
                  <a:gd name="connsiteY1" fmla="*/ 750548 h 951399"/>
                  <a:gd name="connsiteX2" fmla="*/ 348846 w 1923940"/>
                  <a:gd name="connsiteY2" fmla="*/ 930257 h 951399"/>
                  <a:gd name="connsiteX3" fmla="*/ 443986 w 1923940"/>
                  <a:gd name="connsiteY3" fmla="*/ 665979 h 951399"/>
                  <a:gd name="connsiteX4" fmla="*/ 443986 w 1923940"/>
                  <a:gd name="connsiteY4" fmla="*/ 745262 h 951399"/>
                  <a:gd name="connsiteX5" fmla="*/ 507413 w 1923940"/>
                  <a:gd name="connsiteY5" fmla="*/ 602553 h 951399"/>
                  <a:gd name="connsiteX6" fmla="*/ 613124 w 1923940"/>
                  <a:gd name="connsiteY6" fmla="*/ 745262 h 951399"/>
                  <a:gd name="connsiteX7" fmla="*/ 877401 w 1923940"/>
                  <a:gd name="connsiteY7" fmla="*/ 745262 h 951399"/>
                  <a:gd name="connsiteX8" fmla="*/ 935542 w 1923940"/>
                  <a:gd name="connsiteY8" fmla="*/ 449272 h 951399"/>
                  <a:gd name="connsiteX9" fmla="*/ 1030682 w 1923940"/>
                  <a:gd name="connsiteY9" fmla="*/ 750548 h 951399"/>
                  <a:gd name="connsiteX10" fmla="*/ 1088823 w 1923940"/>
                  <a:gd name="connsiteY10" fmla="*/ 755833 h 951399"/>
                  <a:gd name="connsiteX11" fmla="*/ 1141679 w 1923940"/>
                  <a:gd name="connsiteY11" fmla="*/ 951399 h 951399"/>
                  <a:gd name="connsiteX12" fmla="*/ 1215677 w 1923940"/>
                  <a:gd name="connsiteY12" fmla="*/ 734691 h 951399"/>
                  <a:gd name="connsiteX13" fmla="*/ 1263246 w 1923940"/>
                  <a:gd name="connsiteY13" fmla="*/ 739977 h 951399"/>
                  <a:gd name="connsiteX14" fmla="*/ 1316102 w 1923940"/>
                  <a:gd name="connsiteY14" fmla="*/ 0 h 951399"/>
                  <a:gd name="connsiteX15" fmla="*/ 1490525 w 1923940"/>
                  <a:gd name="connsiteY15" fmla="*/ 750548 h 951399"/>
                  <a:gd name="connsiteX16" fmla="*/ 1559237 w 1923940"/>
                  <a:gd name="connsiteY16" fmla="*/ 412273 h 951399"/>
                  <a:gd name="connsiteX17" fmla="*/ 1617378 w 1923940"/>
                  <a:gd name="connsiteY17" fmla="*/ 734691 h 951399"/>
                  <a:gd name="connsiteX18" fmla="*/ 1659663 w 1923940"/>
                  <a:gd name="connsiteY18" fmla="*/ 602553 h 951399"/>
                  <a:gd name="connsiteX19" fmla="*/ 1728375 w 1923940"/>
                  <a:gd name="connsiteY19" fmla="*/ 745262 h 951399"/>
                  <a:gd name="connsiteX20" fmla="*/ 1923940 w 1923940"/>
                  <a:gd name="connsiteY20" fmla="*/ 745262 h 951399"/>
                  <a:gd name="connsiteX0" fmla="*/ 0 w 1923940"/>
                  <a:gd name="connsiteY0" fmla="*/ 739977 h 951399"/>
                  <a:gd name="connsiteX1" fmla="*/ 280134 w 1923940"/>
                  <a:gd name="connsiteY1" fmla="*/ 750548 h 951399"/>
                  <a:gd name="connsiteX2" fmla="*/ 348846 w 1923940"/>
                  <a:gd name="connsiteY2" fmla="*/ 930257 h 951399"/>
                  <a:gd name="connsiteX3" fmla="*/ 443986 w 1923940"/>
                  <a:gd name="connsiteY3" fmla="*/ 665979 h 951399"/>
                  <a:gd name="connsiteX4" fmla="*/ 507413 w 1923940"/>
                  <a:gd name="connsiteY4" fmla="*/ 766405 h 951399"/>
                  <a:gd name="connsiteX5" fmla="*/ 507413 w 1923940"/>
                  <a:gd name="connsiteY5" fmla="*/ 602553 h 951399"/>
                  <a:gd name="connsiteX6" fmla="*/ 613124 w 1923940"/>
                  <a:gd name="connsiteY6" fmla="*/ 745262 h 951399"/>
                  <a:gd name="connsiteX7" fmla="*/ 877401 w 1923940"/>
                  <a:gd name="connsiteY7" fmla="*/ 745262 h 951399"/>
                  <a:gd name="connsiteX8" fmla="*/ 935542 w 1923940"/>
                  <a:gd name="connsiteY8" fmla="*/ 449272 h 951399"/>
                  <a:gd name="connsiteX9" fmla="*/ 1030682 w 1923940"/>
                  <a:gd name="connsiteY9" fmla="*/ 750548 h 951399"/>
                  <a:gd name="connsiteX10" fmla="*/ 1088823 w 1923940"/>
                  <a:gd name="connsiteY10" fmla="*/ 755833 h 951399"/>
                  <a:gd name="connsiteX11" fmla="*/ 1141679 w 1923940"/>
                  <a:gd name="connsiteY11" fmla="*/ 951399 h 951399"/>
                  <a:gd name="connsiteX12" fmla="*/ 1215677 w 1923940"/>
                  <a:gd name="connsiteY12" fmla="*/ 734691 h 951399"/>
                  <a:gd name="connsiteX13" fmla="*/ 1263246 w 1923940"/>
                  <a:gd name="connsiteY13" fmla="*/ 739977 h 951399"/>
                  <a:gd name="connsiteX14" fmla="*/ 1316102 w 1923940"/>
                  <a:gd name="connsiteY14" fmla="*/ 0 h 951399"/>
                  <a:gd name="connsiteX15" fmla="*/ 1490525 w 1923940"/>
                  <a:gd name="connsiteY15" fmla="*/ 750548 h 951399"/>
                  <a:gd name="connsiteX16" fmla="*/ 1559237 w 1923940"/>
                  <a:gd name="connsiteY16" fmla="*/ 412273 h 951399"/>
                  <a:gd name="connsiteX17" fmla="*/ 1617378 w 1923940"/>
                  <a:gd name="connsiteY17" fmla="*/ 734691 h 951399"/>
                  <a:gd name="connsiteX18" fmla="*/ 1659663 w 1923940"/>
                  <a:gd name="connsiteY18" fmla="*/ 602553 h 951399"/>
                  <a:gd name="connsiteX19" fmla="*/ 1728375 w 1923940"/>
                  <a:gd name="connsiteY19" fmla="*/ 745262 h 951399"/>
                  <a:gd name="connsiteX20" fmla="*/ 1923940 w 1923940"/>
                  <a:gd name="connsiteY20" fmla="*/ 745262 h 951399"/>
                  <a:gd name="connsiteX0" fmla="*/ 0 w 1923940"/>
                  <a:gd name="connsiteY0" fmla="*/ 739977 h 951399"/>
                  <a:gd name="connsiteX1" fmla="*/ 280134 w 1923940"/>
                  <a:gd name="connsiteY1" fmla="*/ 750548 h 951399"/>
                  <a:gd name="connsiteX2" fmla="*/ 348846 w 1923940"/>
                  <a:gd name="connsiteY2" fmla="*/ 930257 h 951399"/>
                  <a:gd name="connsiteX3" fmla="*/ 443986 w 1923940"/>
                  <a:gd name="connsiteY3" fmla="*/ 665979 h 951399"/>
                  <a:gd name="connsiteX4" fmla="*/ 507413 w 1923940"/>
                  <a:gd name="connsiteY4" fmla="*/ 766405 h 951399"/>
                  <a:gd name="connsiteX5" fmla="*/ 602553 w 1923940"/>
                  <a:gd name="connsiteY5" fmla="*/ 581411 h 951399"/>
                  <a:gd name="connsiteX6" fmla="*/ 613124 w 1923940"/>
                  <a:gd name="connsiteY6" fmla="*/ 745262 h 951399"/>
                  <a:gd name="connsiteX7" fmla="*/ 877401 w 1923940"/>
                  <a:gd name="connsiteY7" fmla="*/ 745262 h 951399"/>
                  <a:gd name="connsiteX8" fmla="*/ 935542 w 1923940"/>
                  <a:gd name="connsiteY8" fmla="*/ 449272 h 951399"/>
                  <a:gd name="connsiteX9" fmla="*/ 1030682 w 1923940"/>
                  <a:gd name="connsiteY9" fmla="*/ 750548 h 951399"/>
                  <a:gd name="connsiteX10" fmla="*/ 1088823 w 1923940"/>
                  <a:gd name="connsiteY10" fmla="*/ 755833 h 951399"/>
                  <a:gd name="connsiteX11" fmla="*/ 1141679 w 1923940"/>
                  <a:gd name="connsiteY11" fmla="*/ 951399 h 951399"/>
                  <a:gd name="connsiteX12" fmla="*/ 1215677 w 1923940"/>
                  <a:gd name="connsiteY12" fmla="*/ 734691 h 951399"/>
                  <a:gd name="connsiteX13" fmla="*/ 1263246 w 1923940"/>
                  <a:gd name="connsiteY13" fmla="*/ 739977 h 951399"/>
                  <a:gd name="connsiteX14" fmla="*/ 1316102 w 1923940"/>
                  <a:gd name="connsiteY14" fmla="*/ 0 h 951399"/>
                  <a:gd name="connsiteX15" fmla="*/ 1490525 w 1923940"/>
                  <a:gd name="connsiteY15" fmla="*/ 750548 h 951399"/>
                  <a:gd name="connsiteX16" fmla="*/ 1559237 w 1923940"/>
                  <a:gd name="connsiteY16" fmla="*/ 412273 h 951399"/>
                  <a:gd name="connsiteX17" fmla="*/ 1617378 w 1923940"/>
                  <a:gd name="connsiteY17" fmla="*/ 734691 h 951399"/>
                  <a:gd name="connsiteX18" fmla="*/ 1659663 w 1923940"/>
                  <a:gd name="connsiteY18" fmla="*/ 602553 h 951399"/>
                  <a:gd name="connsiteX19" fmla="*/ 1728375 w 1923940"/>
                  <a:gd name="connsiteY19" fmla="*/ 745262 h 951399"/>
                  <a:gd name="connsiteX20" fmla="*/ 1923940 w 1923940"/>
                  <a:gd name="connsiteY20" fmla="*/ 745262 h 951399"/>
                  <a:gd name="connsiteX0" fmla="*/ 0 w 1923940"/>
                  <a:gd name="connsiteY0" fmla="*/ 739977 h 951399"/>
                  <a:gd name="connsiteX1" fmla="*/ 280134 w 1923940"/>
                  <a:gd name="connsiteY1" fmla="*/ 750548 h 951399"/>
                  <a:gd name="connsiteX2" fmla="*/ 348846 w 1923940"/>
                  <a:gd name="connsiteY2" fmla="*/ 930257 h 951399"/>
                  <a:gd name="connsiteX3" fmla="*/ 443986 w 1923940"/>
                  <a:gd name="connsiteY3" fmla="*/ 665979 h 951399"/>
                  <a:gd name="connsiteX4" fmla="*/ 544412 w 1923940"/>
                  <a:gd name="connsiteY4" fmla="*/ 771691 h 951399"/>
                  <a:gd name="connsiteX5" fmla="*/ 602553 w 1923940"/>
                  <a:gd name="connsiteY5" fmla="*/ 581411 h 951399"/>
                  <a:gd name="connsiteX6" fmla="*/ 613124 w 1923940"/>
                  <a:gd name="connsiteY6" fmla="*/ 745262 h 951399"/>
                  <a:gd name="connsiteX7" fmla="*/ 877401 w 1923940"/>
                  <a:gd name="connsiteY7" fmla="*/ 745262 h 951399"/>
                  <a:gd name="connsiteX8" fmla="*/ 935542 w 1923940"/>
                  <a:gd name="connsiteY8" fmla="*/ 449272 h 951399"/>
                  <a:gd name="connsiteX9" fmla="*/ 1030682 w 1923940"/>
                  <a:gd name="connsiteY9" fmla="*/ 750548 h 951399"/>
                  <a:gd name="connsiteX10" fmla="*/ 1088823 w 1923940"/>
                  <a:gd name="connsiteY10" fmla="*/ 755833 h 951399"/>
                  <a:gd name="connsiteX11" fmla="*/ 1141679 w 1923940"/>
                  <a:gd name="connsiteY11" fmla="*/ 951399 h 951399"/>
                  <a:gd name="connsiteX12" fmla="*/ 1215677 w 1923940"/>
                  <a:gd name="connsiteY12" fmla="*/ 734691 h 951399"/>
                  <a:gd name="connsiteX13" fmla="*/ 1263246 w 1923940"/>
                  <a:gd name="connsiteY13" fmla="*/ 739977 h 951399"/>
                  <a:gd name="connsiteX14" fmla="*/ 1316102 w 1923940"/>
                  <a:gd name="connsiteY14" fmla="*/ 0 h 951399"/>
                  <a:gd name="connsiteX15" fmla="*/ 1490525 w 1923940"/>
                  <a:gd name="connsiteY15" fmla="*/ 750548 h 951399"/>
                  <a:gd name="connsiteX16" fmla="*/ 1559237 w 1923940"/>
                  <a:gd name="connsiteY16" fmla="*/ 412273 h 951399"/>
                  <a:gd name="connsiteX17" fmla="*/ 1617378 w 1923940"/>
                  <a:gd name="connsiteY17" fmla="*/ 734691 h 951399"/>
                  <a:gd name="connsiteX18" fmla="*/ 1659663 w 1923940"/>
                  <a:gd name="connsiteY18" fmla="*/ 602553 h 951399"/>
                  <a:gd name="connsiteX19" fmla="*/ 1728375 w 1923940"/>
                  <a:gd name="connsiteY19" fmla="*/ 745262 h 951399"/>
                  <a:gd name="connsiteX20" fmla="*/ 1923940 w 1923940"/>
                  <a:gd name="connsiteY20" fmla="*/ 745262 h 951399"/>
                  <a:gd name="connsiteX0" fmla="*/ 0 w 1923940"/>
                  <a:gd name="connsiteY0" fmla="*/ 739977 h 951399"/>
                  <a:gd name="connsiteX1" fmla="*/ 280134 w 1923940"/>
                  <a:gd name="connsiteY1" fmla="*/ 750548 h 951399"/>
                  <a:gd name="connsiteX2" fmla="*/ 348846 w 1923940"/>
                  <a:gd name="connsiteY2" fmla="*/ 930257 h 951399"/>
                  <a:gd name="connsiteX3" fmla="*/ 443986 w 1923940"/>
                  <a:gd name="connsiteY3" fmla="*/ 665979 h 951399"/>
                  <a:gd name="connsiteX4" fmla="*/ 544412 w 1923940"/>
                  <a:gd name="connsiteY4" fmla="*/ 771691 h 951399"/>
                  <a:gd name="connsiteX5" fmla="*/ 602553 w 1923940"/>
                  <a:gd name="connsiteY5" fmla="*/ 581411 h 951399"/>
                  <a:gd name="connsiteX6" fmla="*/ 681836 w 1923940"/>
                  <a:gd name="connsiteY6" fmla="*/ 745262 h 951399"/>
                  <a:gd name="connsiteX7" fmla="*/ 877401 w 1923940"/>
                  <a:gd name="connsiteY7" fmla="*/ 745262 h 951399"/>
                  <a:gd name="connsiteX8" fmla="*/ 935542 w 1923940"/>
                  <a:gd name="connsiteY8" fmla="*/ 449272 h 951399"/>
                  <a:gd name="connsiteX9" fmla="*/ 1030682 w 1923940"/>
                  <a:gd name="connsiteY9" fmla="*/ 750548 h 951399"/>
                  <a:gd name="connsiteX10" fmla="*/ 1088823 w 1923940"/>
                  <a:gd name="connsiteY10" fmla="*/ 755833 h 951399"/>
                  <a:gd name="connsiteX11" fmla="*/ 1141679 w 1923940"/>
                  <a:gd name="connsiteY11" fmla="*/ 951399 h 951399"/>
                  <a:gd name="connsiteX12" fmla="*/ 1215677 w 1923940"/>
                  <a:gd name="connsiteY12" fmla="*/ 734691 h 951399"/>
                  <a:gd name="connsiteX13" fmla="*/ 1263246 w 1923940"/>
                  <a:gd name="connsiteY13" fmla="*/ 739977 h 951399"/>
                  <a:gd name="connsiteX14" fmla="*/ 1316102 w 1923940"/>
                  <a:gd name="connsiteY14" fmla="*/ 0 h 951399"/>
                  <a:gd name="connsiteX15" fmla="*/ 1490525 w 1923940"/>
                  <a:gd name="connsiteY15" fmla="*/ 750548 h 951399"/>
                  <a:gd name="connsiteX16" fmla="*/ 1559237 w 1923940"/>
                  <a:gd name="connsiteY16" fmla="*/ 412273 h 951399"/>
                  <a:gd name="connsiteX17" fmla="*/ 1617378 w 1923940"/>
                  <a:gd name="connsiteY17" fmla="*/ 734691 h 951399"/>
                  <a:gd name="connsiteX18" fmla="*/ 1659663 w 1923940"/>
                  <a:gd name="connsiteY18" fmla="*/ 602553 h 951399"/>
                  <a:gd name="connsiteX19" fmla="*/ 1728375 w 1923940"/>
                  <a:gd name="connsiteY19" fmla="*/ 745262 h 951399"/>
                  <a:gd name="connsiteX20" fmla="*/ 1923940 w 1923940"/>
                  <a:gd name="connsiteY20" fmla="*/ 745262 h 951399"/>
                  <a:gd name="connsiteX0" fmla="*/ 0 w 1923940"/>
                  <a:gd name="connsiteY0" fmla="*/ 739977 h 951399"/>
                  <a:gd name="connsiteX1" fmla="*/ 280134 w 1923940"/>
                  <a:gd name="connsiteY1" fmla="*/ 750548 h 951399"/>
                  <a:gd name="connsiteX2" fmla="*/ 348846 w 1923940"/>
                  <a:gd name="connsiteY2" fmla="*/ 930257 h 951399"/>
                  <a:gd name="connsiteX3" fmla="*/ 443986 w 1923940"/>
                  <a:gd name="connsiteY3" fmla="*/ 665979 h 951399"/>
                  <a:gd name="connsiteX4" fmla="*/ 544412 w 1923940"/>
                  <a:gd name="connsiteY4" fmla="*/ 771691 h 951399"/>
                  <a:gd name="connsiteX5" fmla="*/ 602553 w 1923940"/>
                  <a:gd name="connsiteY5" fmla="*/ 581411 h 951399"/>
                  <a:gd name="connsiteX6" fmla="*/ 681836 w 1923940"/>
                  <a:gd name="connsiteY6" fmla="*/ 745262 h 951399"/>
                  <a:gd name="connsiteX7" fmla="*/ 877401 w 1923940"/>
                  <a:gd name="connsiteY7" fmla="*/ 745262 h 951399"/>
                  <a:gd name="connsiteX8" fmla="*/ 935542 w 1923940"/>
                  <a:gd name="connsiteY8" fmla="*/ 449272 h 951399"/>
                  <a:gd name="connsiteX9" fmla="*/ 1004254 w 1923940"/>
                  <a:gd name="connsiteY9" fmla="*/ 755833 h 951399"/>
                  <a:gd name="connsiteX10" fmla="*/ 1088823 w 1923940"/>
                  <a:gd name="connsiteY10" fmla="*/ 755833 h 951399"/>
                  <a:gd name="connsiteX11" fmla="*/ 1141679 w 1923940"/>
                  <a:gd name="connsiteY11" fmla="*/ 951399 h 951399"/>
                  <a:gd name="connsiteX12" fmla="*/ 1215677 w 1923940"/>
                  <a:gd name="connsiteY12" fmla="*/ 734691 h 951399"/>
                  <a:gd name="connsiteX13" fmla="*/ 1263246 w 1923940"/>
                  <a:gd name="connsiteY13" fmla="*/ 739977 h 951399"/>
                  <a:gd name="connsiteX14" fmla="*/ 1316102 w 1923940"/>
                  <a:gd name="connsiteY14" fmla="*/ 0 h 951399"/>
                  <a:gd name="connsiteX15" fmla="*/ 1490525 w 1923940"/>
                  <a:gd name="connsiteY15" fmla="*/ 750548 h 951399"/>
                  <a:gd name="connsiteX16" fmla="*/ 1559237 w 1923940"/>
                  <a:gd name="connsiteY16" fmla="*/ 412273 h 951399"/>
                  <a:gd name="connsiteX17" fmla="*/ 1617378 w 1923940"/>
                  <a:gd name="connsiteY17" fmla="*/ 734691 h 951399"/>
                  <a:gd name="connsiteX18" fmla="*/ 1659663 w 1923940"/>
                  <a:gd name="connsiteY18" fmla="*/ 602553 h 951399"/>
                  <a:gd name="connsiteX19" fmla="*/ 1728375 w 1923940"/>
                  <a:gd name="connsiteY19" fmla="*/ 745262 h 951399"/>
                  <a:gd name="connsiteX20" fmla="*/ 1923940 w 1923940"/>
                  <a:gd name="connsiteY20" fmla="*/ 745262 h 951399"/>
                  <a:gd name="connsiteX0" fmla="*/ 0 w 1923940"/>
                  <a:gd name="connsiteY0" fmla="*/ 750548 h 961970"/>
                  <a:gd name="connsiteX1" fmla="*/ 280134 w 1923940"/>
                  <a:gd name="connsiteY1" fmla="*/ 761119 h 961970"/>
                  <a:gd name="connsiteX2" fmla="*/ 348846 w 1923940"/>
                  <a:gd name="connsiteY2" fmla="*/ 940828 h 961970"/>
                  <a:gd name="connsiteX3" fmla="*/ 443986 w 1923940"/>
                  <a:gd name="connsiteY3" fmla="*/ 676550 h 961970"/>
                  <a:gd name="connsiteX4" fmla="*/ 544412 w 1923940"/>
                  <a:gd name="connsiteY4" fmla="*/ 782262 h 961970"/>
                  <a:gd name="connsiteX5" fmla="*/ 602553 w 1923940"/>
                  <a:gd name="connsiteY5" fmla="*/ 591982 h 961970"/>
                  <a:gd name="connsiteX6" fmla="*/ 681836 w 1923940"/>
                  <a:gd name="connsiteY6" fmla="*/ 755833 h 961970"/>
                  <a:gd name="connsiteX7" fmla="*/ 877401 w 1923940"/>
                  <a:gd name="connsiteY7" fmla="*/ 755833 h 961970"/>
                  <a:gd name="connsiteX8" fmla="*/ 935542 w 1923940"/>
                  <a:gd name="connsiteY8" fmla="*/ 459843 h 961970"/>
                  <a:gd name="connsiteX9" fmla="*/ 1004254 w 1923940"/>
                  <a:gd name="connsiteY9" fmla="*/ 766404 h 961970"/>
                  <a:gd name="connsiteX10" fmla="*/ 1088823 w 1923940"/>
                  <a:gd name="connsiteY10" fmla="*/ 766404 h 961970"/>
                  <a:gd name="connsiteX11" fmla="*/ 1141679 w 1923940"/>
                  <a:gd name="connsiteY11" fmla="*/ 961970 h 961970"/>
                  <a:gd name="connsiteX12" fmla="*/ 1215677 w 1923940"/>
                  <a:gd name="connsiteY12" fmla="*/ 745262 h 961970"/>
                  <a:gd name="connsiteX13" fmla="*/ 1263246 w 1923940"/>
                  <a:gd name="connsiteY13" fmla="*/ 750548 h 961970"/>
                  <a:gd name="connsiteX14" fmla="*/ 1358387 w 1923940"/>
                  <a:gd name="connsiteY14" fmla="*/ 0 h 961970"/>
                  <a:gd name="connsiteX15" fmla="*/ 1490525 w 1923940"/>
                  <a:gd name="connsiteY15" fmla="*/ 761119 h 961970"/>
                  <a:gd name="connsiteX16" fmla="*/ 1559237 w 1923940"/>
                  <a:gd name="connsiteY16" fmla="*/ 422844 h 961970"/>
                  <a:gd name="connsiteX17" fmla="*/ 1617378 w 1923940"/>
                  <a:gd name="connsiteY17" fmla="*/ 745262 h 961970"/>
                  <a:gd name="connsiteX18" fmla="*/ 1659663 w 1923940"/>
                  <a:gd name="connsiteY18" fmla="*/ 613124 h 961970"/>
                  <a:gd name="connsiteX19" fmla="*/ 1728375 w 1923940"/>
                  <a:gd name="connsiteY19" fmla="*/ 755833 h 961970"/>
                  <a:gd name="connsiteX20" fmla="*/ 1923940 w 1923940"/>
                  <a:gd name="connsiteY20" fmla="*/ 755833 h 9619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923940" h="961970">
                    <a:moveTo>
                      <a:pt x="0" y="750548"/>
                    </a:moveTo>
                    <a:lnTo>
                      <a:pt x="280134" y="761119"/>
                    </a:lnTo>
                    <a:lnTo>
                      <a:pt x="348846" y="940828"/>
                    </a:lnTo>
                    <a:lnTo>
                      <a:pt x="443986" y="676550"/>
                    </a:lnTo>
                    <a:lnTo>
                      <a:pt x="544412" y="782262"/>
                    </a:lnTo>
                    <a:lnTo>
                      <a:pt x="602553" y="591982"/>
                    </a:lnTo>
                    <a:lnTo>
                      <a:pt x="681836" y="755833"/>
                    </a:lnTo>
                    <a:lnTo>
                      <a:pt x="877401" y="755833"/>
                    </a:lnTo>
                    <a:lnTo>
                      <a:pt x="935542" y="459843"/>
                    </a:lnTo>
                    <a:lnTo>
                      <a:pt x="1004254" y="766404"/>
                    </a:lnTo>
                    <a:lnTo>
                      <a:pt x="1088823" y="766404"/>
                    </a:lnTo>
                    <a:lnTo>
                      <a:pt x="1141679" y="961970"/>
                    </a:lnTo>
                    <a:lnTo>
                      <a:pt x="1215677" y="745262"/>
                    </a:lnTo>
                    <a:lnTo>
                      <a:pt x="1263246" y="750548"/>
                    </a:lnTo>
                    <a:lnTo>
                      <a:pt x="1358387" y="0"/>
                    </a:lnTo>
                    <a:lnTo>
                      <a:pt x="1490525" y="761119"/>
                    </a:lnTo>
                    <a:lnTo>
                      <a:pt x="1559237" y="422844"/>
                    </a:lnTo>
                    <a:lnTo>
                      <a:pt x="1617378" y="745262"/>
                    </a:lnTo>
                    <a:lnTo>
                      <a:pt x="1659663" y="613124"/>
                    </a:lnTo>
                    <a:lnTo>
                      <a:pt x="1728375" y="755833"/>
                    </a:lnTo>
                    <a:lnTo>
                      <a:pt x="1923940" y="755833"/>
                    </a:lnTo>
                  </a:path>
                </a:pathLst>
              </a:custGeom>
              <a:ln w="2127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1" name="Freeform 11">
                <a:extLst>
                  <a:ext uri="{FF2B5EF4-FFF2-40B4-BE49-F238E27FC236}">
                    <a16:creationId xmlns:a16="http://schemas.microsoft.com/office/drawing/2014/main" id="{75BA69BA-C5DC-4BA7-B589-E450B3C05526}"/>
                  </a:ext>
                </a:extLst>
              </p:cNvPr>
              <p:cNvSpPr/>
              <p:nvPr/>
            </p:nvSpPr>
            <p:spPr>
              <a:xfrm>
                <a:off x="4932040" y="3938836"/>
                <a:ext cx="2546146" cy="1273073"/>
              </a:xfrm>
              <a:custGeom>
                <a:avLst/>
                <a:gdLst>
                  <a:gd name="connsiteX0" fmla="*/ 0 w 1923940"/>
                  <a:gd name="connsiteY0" fmla="*/ 739977 h 951399"/>
                  <a:gd name="connsiteX1" fmla="*/ 280134 w 1923940"/>
                  <a:gd name="connsiteY1" fmla="*/ 750548 h 951399"/>
                  <a:gd name="connsiteX2" fmla="*/ 348846 w 1923940"/>
                  <a:gd name="connsiteY2" fmla="*/ 930257 h 951399"/>
                  <a:gd name="connsiteX3" fmla="*/ 406987 w 1923940"/>
                  <a:gd name="connsiteY3" fmla="*/ 671265 h 951399"/>
                  <a:gd name="connsiteX4" fmla="*/ 443986 w 1923940"/>
                  <a:gd name="connsiteY4" fmla="*/ 745262 h 951399"/>
                  <a:gd name="connsiteX5" fmla="*/ 507413 w 1923940"/>
                  <a:gd name="connsiteY5" fmla="*/ 602553 h 951399"/>
                  <a:gd name="connsiteX6" fmla="*/ 613124 w 1923940"/>
                  <a:gd name="connsiteY6" fmla="*/ 745262 h 951399"/>
                  <a:gd name="connsiteX7" fmla="*/ 877401 w 1923940"/>
                  <a:gd name="connsiteY7" fmla="*/ 745262 h 951399"/>
                  <a:gd name="connsiteX8" fmla="*/ 935542 w 1923940"/>
                  <a:gd name="connsiteY8" fmla="*/ 449272 h 951399"/>
                  <a:gd name="connsiteX9" fmla="*/ 1030682 w 1923940"/>
                  <a:gd name="connsiteY9" fmla="*/ 750548 h 951399"/>
                  <a:gd name="connsiteX10" fmla="*/ 1088823 w 1923940"/>
                  <a:gd name="connsiteY10" fmla="*/ 755833 h 951399"/>
                  <a:gd name="connsiteX11" fmla="*/ 1141679 w 1923940"/>
                  <a:gd name="connsiteY11" fmla="*/ 951399 h 951399"/>
                  <a:gd name="connsiteX12" fmla="*/ 1215677 w 1923940"/>
                  <a:gd name="connsiteY12" fmla="*/ 734691 h 951399"/>
                  <a:gd name="connsiteX13" fmla="*/ 1263246 w 1923940"/>
                  <a:gd name="connsiteY13" fmla="*/ 739977 h 951399"/>
                  <a:gd name="connsiteX14" fmla="*/ 1316102 w 1923940"/>
                  <a:gd name="connsiteY14" fmla="*/ 0 h 951399"/>
                  <a:gd name="connsiteX15" fmla="*/ 1490525 w 1923940"/>
                  <a:gd name="connsiteY15" fmla="*/ 750548 h 951399"/>
                  <a:gd name="connsiteX16" fmla="*/ 1559237 w 1923940"/>
                  <a:gd name="connsiteY16" fmla="*/ 412273 h 951399"/>
                  <a:gd name="connsiteX17" fmla="*/ 1617378 w 1923940"/>
                  <a:gd name="connsiteY17" fmla="*/ 734691 h 951399"/>
                  <a:gd name="connsiteX18" fmla="*/ 1659663 w 1923940"/>
                  <a:gd name="connsiteY18" fmla="*/ 602553 h 951399"/>
                  <a:gd name="connsiteX19" fmla="*/ 1728375 w 1923940"/>
                  <a:gd name="connsiteY19" fmla="*/ 745262 h 951399"/>
                  <a:gd name="connsiteX20" fmla="*/ 1923940 w 1923940"/>
                  <a:gd name="connsiteY20" fmla="*/ 745262 h 951399"/>
                  <a:gd name="connsiteX0" fmla="*/ 0 w 1923940"/>
                  <a:gd name="connsiteY0" fmla="*/ 739977 h 951399"/>
                  <a:gd name="connsiteX1" fmla="*/ 280134 w 1923940"/>
                  <a:gd name="connsiteY1" fmla="*/ 750548 h 951399"/>
                  <a:gd name="connsiteX2" fmla="*/ 348846 w 1923940"/>
                  <a:gd name="connsiteY2" fmla="*/ 930257 h 951399"/>
                  <a:gd name="connsiteX3" fmla="*/ 443986 w 1923940"/>
                  <a:gd name="connsiteY3" fmla="*/ 665979 h 951399"/>
                  <a:gd name="connsiteX4" fmla="*/ 443986 w 1923940"/>
                  <a:gd name="connsiteY4" fmla="*/ 745262 h 951399"/>
                  <a:gd name="connsiteX5" fmla="*/ 507413 w 1923940"/>
                  <a:gd name="connsiteY5" fmla="*/ 602553 h 951399"/>
                  <a:gd name="connsiteX6" fmla="*/ 613124 w 1923940"/>
                  <a:gd name="connsiteY6" fmla="*/ 745262 h 951399"/>
                  <a:gd name="connsiteX7" fmla="*/ 877401 w 1923940"/>
                  <a:gd name="connsiteY7" fmla="*/ 745262 h 951399"/>
                  <a:gd name="connsiteX8" fmla="*/ 935542 w 1923940"/>
                  <a:gd name="connsiteY8" fmla="*/ 449272 h 951399"/>
                  <a:gd name="connsiteX9" fmla="*/ 1030682 w 1923940"/>
                  <a:gd name="connsiteY9" fmla="*/ 750548 h 951399"/>
                  <a:gd name="connsiteX10" fmla="*/ 1088823 w 1923940"/>
                  <a:gd name="connsiteY10" fmla="*/ 755833 h 951399"/>
                  <a:gd name="connsiteX11" fmla="*/ 1141679 w 1923940"/>
                  <a:gd name="connsiteY11" fmla="*/ 951399 h 951399"/>
                  <a:gd name="connsiteX12" fmla="*/ 1215677 w 1923940"/>
                  <a:gd name="connsiteY12" fmla="*/ 734691 h 951399"/>
                  <a:gd name="connsiteX13" fmla="*/ 1263246 w 1923940"/>
                  <a:gd name="connsiteY13" fmla="*/ 739977 h 951399"/>
                  <a:gd name="connsiteX14" fmla="*/ 1316102 w 1923940"/>
                  <a:gd name="connsiteY14" fmla="*/ 0 h 951399"/>
                  <a:gd name="connsiteX15" fmla="*/ 1490525 w 1923940"/>
                  <a:gd name="connsiteY15" fmla="*/ 750548 h 951399"/>
                  <a:gd name="connsiteX16" fmla="*/ 1559237 w 1923940"/>
                  <a:gd name="connsiteY16" fmla="*/ 412273 h 951399"/>
                  <a:gd name="connsiteX17" fmla="*/ 1617378 w 1923940"/>
                  <a:gd name="connsiteY17" fmla="*/ 734691 h 951399"/>
                  <a:gd name="connsiteX18" fmla="*/ 1659663 w 1923940"/>
                  <a:gd name="connsiteY18" fmla="*/ 602553 h 951399"/>
                  <a:gd name="connsiteX19" fmla="*/ 1728375 w 1923940"/>
                  <a:gd name="connsiteY19" fmla="*/ 745262 h 951399"/>
                  <a:gd name="connsiteX20" fmla="*/ 1923940 w 1923940"/>
                  <a:gd name="connsiteY20" fmla="*/ 745262 h 951399"/>
                  <a:gd name="connsiteX0" fmla="*/ 0 w 1923940"/>
                  <a:gd name="connsiteY0" fmla="*/ 739977 h 951399"/>
                  <a:gd name="connsiteX1" fmla="*/ 280134 w 1923940"/>
                  <a:gd name="connsiteY1" fmla="*/ 750548 h 951399"/>
                  <a:gd name="connsiteX2" fmla="*/ 348846 w 1923940"/>
                  <a:gd name="connsiteY2" fmla="*/ 930257 h 951399"/>
                  <a:gd name="connsiteX3" fmla="*/ 443986 w 1923940"/>
                  <a:gd name="connsiteY3" fmla="*/ 665979 h 951399"/>
                  <a:gd name="connsiteX4" fmla="*/ 507413 w 1923940"/>
                  <a:gd name="connsiteY4" fmla="*/ 766405 h 951399"/>
                  <a:gd name="connsiteX5" fmla="*/ 507413 w 1923940"/>
                  <a:gd name="connsiteY5" fmla="*/ 602553 h 951399"/>
                  <a:gd name="connsiteX6" fmla="*/ 613124 w 1923940"/>
                  <a:gd name="connsiteY6" fmla="*/ 745262 h 951399"/>
                  <a:gd name="connsiteX7" fmla="*/ 877401 w 1923940"/>
                  <a:gd name="connsiteY7" fmla="*/ 745262 h 951399"/>
                  <a:gd name="connsiteX8" fmla="*/ 935542 w 1923940"/>
                  <a:gd name="connsiteY8" fmla="*/ 449272 h 951399"/>
                  <a:gd name="connsiteX9" fmla="*/ 1030682 w 1923940"/>
                  <a:gd name="connsiteY9" fmla="*/ 750548 h 951399"/>
                  <a:gd name="connsiteX10" fmla="*/ 1088823 w 1923940"/>
                  <a:gd name="connsiteY10" fmla="*/ 755833 h 951399"/>
                  <a:gd name="connsiteX11" fmla="*/ 1141679 w 1923940"/>
                  <a:gd name="connsiteY11" fmla="*/ 951399 h 951399"/>
                  <a:gd name="connsiteX12" fmla="*/ 1215677 w 1923940"/>
                  <a:gd name="connsiteY12" fmla="*/ 734691 h 951399"/>
                  <a:gd name="connsiteX13" fmla="*/ 1263246 w 1923940"/>
                  <a:gd name="connsiteY13" fmla="*/ 739977 h 951399"/>
                  <a:gd name="connsiteX14" fmla="*/ 1316102 w 1923940"/>
                  <a:gd name="connsiteY14" fmla="*/ 0 h 951399"/>
                  <a:gd name="connsiteX15" fmla="*/ 1490525 w 1923940"/>
                  <a:gd name="connsiteY15" fmla="*/ 750548 h 951399"/>
                  <a:gd name="connsiteX16" fmla="*/ 1559237 w 1923940"/>
                  <a:gd name="connsiteY16" fmla="*/ 412273 h 951399"/>
                  <a:gd name="connsiteX17" fmla="*/ 1617378 w 1923940"/>
                  <a:gd name="connsiteY17" fmla="*/ 734691 h 951399"/>
                  <a:gd name="connsiteX18" fmla="*/ 1659663 w 1923940"/>
                  <a:gd name="connsiteY18" fmla="*/ 602553 h 951399"/>
                  <a:gd name="connsiteX19" fmla="*/ 1728375 w 1923940"/>
                  <a:gd name="connsiteY19" fmla="*/ 745262 h 951399"/>
                  <a:gd name="connsiteX20" fmla="*/ 1923940 w 1923940"/>
                  <a:gd name="connsiteY20" fmla="*/ 745262 h 951399"/>
                  <a:gd name="connsiteX0" fmla="*/ 0 w 1923940"/>
                  <a:gd name="connsiteY0" fmla="*/ 739977 h 951399"/>
                  <a:gd name="connsiteX1" fmla="*/ 280134 w 1923940"/>
                  <a:gd name="connsiteY1" fmla="*/ 750548 h 951399"/>
                  <a:gd name="connsiteX2" fmla="*/ 348846 w 1923940"/>
                  <a:gd name="connsiteY2" fmla="*/ 930257 h 951399"/>
                  <a:gd name="connsiteX3" fmla="*/ 443986 w 1923940"/>
                  <a:gd name="connsiteY3" fmla="*/ 665979 h 951399"/>
                  <a:gd name="connsiteX4" fmla="*/ 507413 w 1923940"/>
                  <a:gd name="connsiteY4" fmla="*/ 766405 h 951399"/>
                  <a:gd name="connsiteX5" fmla="*/ 602553 w 1923940"/>
                  <a:gd name="connsiteY5" fmla="*/ 581411 h 951399"/>
                  <a:gd name="connsiteX6" fmla="*/ 613124 w 1923940"/>
                  <a:gd name="connsiteY6" fmla="*/ 745262 h 951399"/>
                  <a:gd name="connsiteX7" fmla="*/ 877401 w 1923940"/>
                  <a:gd name="connsiteY7" fmla="*/ 745262 h 951399"/>
                  <a:gd name="connsiteX8" fmla="*/ 935542 w 1923940"/>
                  <a:gd name="connsiteY8" fmla="*/ 449272 h 951399"/>
                  <a:gd name="connsiteX9" fmla="*/ 1030682 w 1923940"/>
                  <a:gd name="connsiteY9" fmla="*/ 750548 h 951399"/>
                  <a:gd name="connsiteX10" fmla="*/ 1088823 w 1923940"/>
                  <a:gd name="connsiteY10" fmla="*/ 755833 h 951399"/>
                  <a:gd name="connsiteX11" fmla="*/ 1141679 w 1923940"/>
                  <a:gd name="connsiteY11" fmla="*/ 951399 h 951399"/>
                  <a:gd name="connsiteX12" fmla="*/ 1215677 w 1923940"/>
                  <a:gd name="connsiteY12" fmla="*/ 734691 h 951399"/>
                  <a:gd name="connsiteX13" fmla="*/ 1263246 w 1923940"/>
                  <a:gd name="connsiteY13" fmla="*/ 739977 h 951399"/>
                  <a:gd name="connsiteX14" fmla="*/ 1316102 w 1923940"/>
                  <a:gd name="connsiteY14" fmla="*/ 0 h 951399"/>
                  <a:gd name="connsiteX15" fmla="*/ 1490525 w 1923940"/>
                  <a:gd name="connsiteY15" fmla="*/ 750548 h 951399"/>
                  <a:gd name="connsiteX16" fmla="*/ 1559237 w 1923940"/>
                  <a:gd name="connsiteY16" fmla="*/ 412273 h 951399"/>
                  <a:gd name="connsiteX17" fmla="*/ 1617378 w 1923940"/>
                  <a:gd name="connsiteY17" fmla="*/ 734691 h 951399"/>
                  <a:gd name="connsiteX18" fmla="*/ 1659663 w 1923940"/>
                  <a:gd name="connsiteY18" fmla="*/ 602553 h 951399"/>
                  <a:gd name="connsiteX19" fmla="*/ 1728375 w 1923940"/>
                  <a:gd name="connsiteY19" fmla="*/ 745262 h 951399"/>
                  <a:gd name="connsiteX20" fmla="*/ 1923940 w 1923940"/>
                  <a:gd name="connsiteY20" fmla="*/ 745262 h 951399"/>
                  <a:gd name="connsiteX0" fmla="*/ 0 w 1923940"/>
                  <a:gd name="connsiteY0" fmla="*/ 739977 h 951399"/>
                  <a:gd name="connsiteX1" fmla="*/ 280134 w 1923940"/>
                  <a:gd name="connsiteY1" fmla="*/ 750548 h 951399"/>
                  <a:gd name="connsiteX2" fmla="*/ 348846 w 1923940"/>
                  <a:gd name="connsiteY2" fmla="*/ 930257 h 951399"/>
                  <a:gd name="connsiteX3" fmla="*/ 443986 w 1923940"/>
                  <a:gd name="connsiteY3" fmla="*/ 665979 h 951399"/>
                  <a:gd name="connsiteX4" fmla="*/ 544412 w 1923940"/>
                  <a:gd name="connsiteY4" fmla="*/ 771691 h 951399"/>
                  <a:gd name="connsiteX5" fmla="*/ 602553 w 1923940"/>
                  <a:gd name="connsiteY5" fmla="*/ 581411 h 951399"/>
                  <a:gd name="connsiteX6" fmla="*/ 613124 w 1923940"/>
                  <a:gd name="connsiteY6" fmla="*/ 745262 h 951399"/>
                  <a:gd name="connsiteX7" fmla="*/ 877401 w 1923940"/>
                  <a:gd name="connsiteY7" fmla="*/ 745262 h 951399"/>
                  <a:gd name="connsiteX8" fmla="*/ 935542 w 1923940"/>
                  <a:gd name="connsiteY8" fmla="*/ 449272 h 951399"/>
                  <a:gd name="connsiteX9" fmla="*/ 1030682 w 1923940"/>
                  <a:gd name="connsiteY9" fmla="*/ 750548 h 951399"/>
                  <a:gd name="connsiteX10" fmla="*/ 1088823 w 1923940"/>
                  <a:gd name="connsiteY10" fmla="*/ 755833 h 951399"/>
                  <a:gd name="connsiteX11" fmla="*/ 1141679 w 1923940"/>
                  <a:gd name="connsiteY11" fmla="*/ 951399 h 951399"/>
                  <a:gd name="connsiteX12" fmla="*/ 1215677 w 1923940"/>
                  <a:gd name="connsiteY12" fmla="*/ 734691 h 951399"/>
                  <a:gd name="connsiteX13" fmla="*/ 1263246 w 1923940"/>
                  <a:gd name="connsiteY13" fmla="*/ 739977 h 951399"/>
                  <a:gd name="connsiteX14" fmla="*/ 1316102 w 1923940"/>
                  <a:gd name="connsiteY14" fmla="*/ 0 h 951399"/>
                  <a:gd name="connsiteX15" fmla="*/ 1490525 w 1923940"/>
                  <a:gd name="connsiteY15" fmla="*/ 750548 h 951399"/>
                  <a:gd name="connsiteX16" fmla="*/ 1559237 w 1923940"/>
                  <a:gd name="connsiteY16" fmla="*/ 412273 h 951399"/>
                  <a:gd name="connsiteX17" fmla="*/ 1617378 w 1923940"/>
                  <a:gd name="connsiteY17" fmla="*/ 734691 h 951399"/>
                  <a:gd name="connsiteX18" fmla="*/ 1659663 w 1923940"/>
                  <a:gd name="connsiteY18" fmla="*/ 602553 h 951399"/>
                  <a:gd name="connsiteX19" fmla="*/ 1728375 w 1923940"/>
                  <a:gd name="connsiteY19" fmla="*/ 745262 h 951399"/>
                  <a:gd name="connsiteX20" fmla="*/ 1923940 w 1923940"/>
                  <a:gd name="connsiteY20" fmla="*/ 745262 h 951399"/>
                  <a:gd name="connsiteX0" fmla="*/ 0 w 1923940"/>
                  <a:gd name="connsiteY0" fmla="*/ 739977 h 951399"/>
                  <a:gd name="connsiteX1" fmla="*/ 280134 w 1923940"/>
                  <a:gd name="connsiteY1" fmla="*/ 750548 h 951399"/>
                  <a:gd name="connsiteX2" fmla="*/ 348846 w 1923940"/>
                  <a:gd name="connsiteY2" fmla="*/ 930257 h 951399"/>
                  <a:gd name="connsiteX3" fmla="*/ 443986 w 1923940"/>
                  <a:gd name="connsiteY3" fmla="*/ 665979 h 951399"/>
                  <a:gd name="connsiteX4" fmla="*/ 544412 w 1923940"/>
                  <a:gd name="connsiteY4" fmla="*/ 771691 h 951399"/>
                  <a:gd name="connsiteX5" fmla="*/ 602553 w 1923940"/>
                  <a:gd name="connsiteY5" fmla="*/ 581411 h 951399"/>
                  <a:gd name="connsiteX6" fmla="*/ 681836 w 1923940"/>
                  <a:gd name="connsiteY6" fmla="*/ 745262 h 951399"/>
                  <a:gd name="connsiteX7" fmla="*/ 877401 w 1923940"/>
                  <a:gd name="connsiteY7" fmla="*/ 745262 h 951399"/>
                  <a:gd name="connsiteX8" fmla="*/ 935542 w 1923940"/>
                  <a:gd name="connsiteY8" fmla="*/ 449272 h 951399"/>
                  <a:gd name="connsiteX9" fmla="*/ 1030682 w 1923940"/>
                  <a:gd name="connsiteY9" fmla="*/ 750548 h 951399"/>
                  <a:gd name="connsiteX10" fmla="*/ 1088823 w 1923940"/>
                  <a:gd name="connsiteY10" fmla="*/ 755833 h 951399"/>
                  <a:gd name="connsiteX11" fmla="*/ 1141679 w 1923940"/>
                  <a:gd name="connsiteY11" fmla="*/ 951399 h 951399"/>
                  <a:gd name="connsiteX12" fmla="*/ 1215677 w 1923940"/>
                  <a:gd name="connsiteY12" fmla="*/ 734691 h 951399"/>
                  <a:gd name="connsiteX13" fmla="*/ 1263246 w 1923940"/>
                  <a:gd name="connsiteY13" fmla="*/ 739977 h 951399"/>
                  <a:gd name="connsiteX14" fmla="*/ 1316102 w 1923940"/>
                  <a:gd name="connsiteY14" fmla="*/ 0 h 951399"/>
                  <a:gd name="connsiteX15" fmla="*/ 1490525 w 1923940"/>
                  <a:gd name="connsiteY15" fmla="*/ 750548 h 951399"/>
                  <a:gd name="connsiteX16" fmla="*/ 1559237 w 1923940"/>
                  <a:gd name="connsiteY16" fmla="*/ 412273 h 951399"/>
                  <a:gd name="connsiteX17" fmla="*/ 1617378 w 1923940"/>
                  <a:gd name="connsiteY17" fmla="*/ 734691 h 951399"/>
                  <a:gd name="connsiteX18" fmla="*/ 1659663 w 1923940"/>
                  <a:gd name="connsiteY18" fmla="*/ 602553 h 951399"/>
                  <a:gd name="connsiteX19" fmla="*/ 1728375 w 1923940"/>
                  <a:gd name="connsiteY19" fmla="*/ 745262 h 951399"/>
                  <a:gd name="connsiteX20" fmla="*/ 1923940 w 1923940"/>
                  <a:gd name="connsiteY20" fmla="*/ 745262 h 951399"/>
                  <a:gd name="connsiteX0" fmla="*/ 0 w 1923940"/>
                  <a:gd name="connsiteY0" fmla="*/ 739977 h 951399"/>
                  <a:gd name="connsiteX1" fmla="*/ 280134 w 1923940"/>
                  <a:gd name="connsiteY1" fmla="*/ 750548 h 951399"/>
                  <a:gd name="connsiteX2" fmla="*/ 348846 w 1923940"/>
                  <a:gd name="connsiteY2" fmla="*/ 930257 h 951399"/>
                  <a:gd name="connsiteX3" fmla="*/ 443986 w 1923940"/>
                  <a:gd name="connsiteY3" fmla="*/ 665979 h 951399"/>
                  <a:gd name="connsiteX4" fmla="*/ 544412 w 1923940"/>
                  <a:gd name="connsiteY4" fmla="*/ 771691 h 951399"/>
                  <a:gd name="connsiteX5" fmla="*/ 602553 w 1923940"/>
                  <a:gd name="connsiteY5" fmla="*/ 581411 h 951399"/>
                  <a:gd name="connsiteX6" fmla="*/ 681836 w 1923940"/>
                  <a:gd name="connsiteY6" fmla="*/ 745262 h 951399"/>
                  <a:gd name="connsiteX7" fmla="*/ 877401 w 1923940"/>
                  <a:gd name="connsiteY7" fmla="*/ 745262 h 951399"/>
                  <a:gd name="connsiteX8" fmla="*/ 935542 w 1923940"/>
                  <a:gd name="connsiteY8" fmla="*/ 449272 h 951399"/>
                  <a:gd name="connsiteX9" fmla="*/ 1004254 w 1923940"/>
                  <a:gd name="connsiteY9" fmla="*/ 755833 h 951399"/>
                  <a:gd name="connsiteX10" fmla="*/ 1088823 w 1923940"/>
                  <a:gd name="connsiteY10" fmla="*/ 755833 h 951399"/>
                  <a:gd name="connsiteX11" fmla="*/ 1141679 w 1923940"/>
                  <a:gd name="connsiteY11" fmla="*/ 951399 h 951399"/>
                  <a:gd name="connsiteX12" fmla="*/ 1215677 w 1923940"/>
                  <a:gd name="connsiteY12" fmla="*/ 734691 h 951399"/>
                  <a:gd name="connsiteX13" fmla="*/ 1263246 w 1923940"/>
                  <a:gd name="connsiteY13" fmla="*/ 739977 h 951399"/>
                  <a:gd name="connsiteX14" fmla="*/ 1316102 w 1923940"/>
                  <a:gd name="connsiteY14" fmla="*/ 0 h 951399"/>
                  <a:gd name="connsiteX15" fmla="*/ 1490525 w 1923940"/>
                  <a:gd name="connsiteY15" fmla="*/ 750548 h 951399"/>
                  <a:gd name="connsiteX16" fmla="*/ 1559237 w 1923940"/>
                  <a:gd name="connsiteY16" fmla="*/ 412273 h 951399"/>
                  <a:gd name="connsiteX17" fmla="*/ 1617378 w 1923940"/>
                  <a:gd name="connsiteY17" fmla="*/ 734691 h 951399"/>
                  <a:gd name="connsiteX18" fmla="*/ 1659663 w 1923940"/>
                  <a:gd name="connsiteY18" fmla="*/ 602553 h 951399"/>
                  <a:gd name="connsiteX19" fmla="*/ 1728375 w 1923940"/>
                  <a:gd name="connsiteY19" fmla="*/ 745262 h 951399"/>
                  <a:gd name="connsiteX20" fmla="*/ 1923940 w 1923940"/>
                  <a:gd name="connsiteY20" fmla="*/ 745262 h 951399"/>
                  <a:gd name="connsiteX0" fmla="*/ 0 w 1923940"/>
                  <a:gd name="connsiteY0" fmla="*/ 750548 h 961970"/>
                  <a:gd name="connsiteX1" fmla="*/ 280134 w 1923940"/>
                  <a:gd name="connsiteY1" fmla="*/ 761119 h 961970"/>
                  <a:gd name="connsiteX2" fmla="*/ 348846 w 1923940"/>
                  <a:gd name="connsiteY2" fmla="*/ 940828 h 961970"/>
                  <a:gd name="connsiteX3" fmla="*/ 443986 w 1923940"/>
                  <a:gd name="connsiteY3" fmla="*/ 676550 h 961970"/>
                  <a:gd name="connsiteX4" fmla="*/ 544412 w 1923940"/>
                  <a:gd name="connsiteY4" fmla="*/ 782262 h 961970"/>
                  <a:gd name="connsiteX5" fmla="*/ 602553 w 1923940"/>
                  <a:gd name="connsiteY5" fmla="*/ 591982 h 961970"/>
                  <a:gd name="connsiteX6" fmla="*/ 681836 w 1923940"/>
                  <a:gd name="connsiteY6" fmla="*/ 755833 h 961970"/>
                  <a:gd name="connsiteX7" fmla="*/ 877401 w 1923940"/>
                  <a:gd name="connsiteY7" fmla="*/ 755833 h 961970"/>
                  <a:gd name="connsiteX8" fmla="*/ 935542 w 1923940"/>
                  <a:gd name="connsiteY8" fmla="*/ 459843 h 961970"/>
                  <a:gd name="connsiteX9" fmla="*/ 1004254 w 1923940"/>
                  <a:gd name="connsiteY9" fmla="*/ 766404 h 961970"/>
                  <a:gd name="connsiteX10" fmla="*/ 1088823 w 1923940"/>
                  <a:gd name="connsiteY10" fmla="*/ 766404 h 961970"/>
                  <a:gd name="connsiteX11" fmla="*/ 1141679 w 1923940"/>
                  <a:gd name="connsiteY11" fmla="*/ 961970 h 961970"/>
                  <a:gd name="connsiteX12" fmla="*/ 1215677 w 1923940"/>
                  <a:gd name="connsiteY12" fmla="*/ 745262 h 961970"/>
                  <a:gd name="connsiteX13" fmla="*/ 1263246 w 1923940"/>
                  <a:gd name="connsiteY13" fmla="*/ 750548 h 961970"/>
                  <a:gd name="connsiteX14" fmla="*/ 1358387 w 1923940"/>
                  <a:gd name="connsiteY14" fmla="*/ 0 h 961970"/>
                  <a:gd name="connsiteX15" fmla="*/ 1490525 w 1923940"/>
                  <a:gd name="connsiteY15" fmla="*/ 761119 h 961970"/>
                  <a:gd name="connsiteX16" fmla="*/ 1559237 w 1923940"/>
                  <a:gd name="connsiteY16" fmla="*/ 422844 h 961970"/>
                  <a:gd name="connsiteX17" fmla="*/ 1617378 w 1923940"/>
                  <a:gd name="connsiteY17" fmla="*/ 745262 h 961970"/>
                  <a:gd name="connsiteX18" fmla="*/ 1659663 w 1923940"/>
                  <a:gd name="connsiteY18" fmla="*/ 613124 h 961970"/>
                  <a:gd name="connsiteX19" fmla="*/ 1728375 w 1923940"/>
                  <a:gd name="connsiteY19" fmla="*/ 755833 h 961970"/>
                  <a:gd name="connsiteX20" fmla="*/ 1923940 w 1923940"/>
                  <a:gd name="connsiteY20" fmla="*/ 755833 h 9619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923940" h="961970">
                    <a:moveTo>
                      <a:pt x="0" y="750548"/>
                    </a:moveTo>
                    <a:lnTo>
                      <a:pt x="280134" y="761119"/>
                    </a:lnTo>
                    <a:lnTo>
                      <a:pt x="348846" y="940828"/>
                    </a:lnTo>
                    <a:lnTo>
                      <a:pt x="443986" y="676550"/>
                    </a:lnTo>
                    <a:lnTo>
                      <a:pt x="544412" y="782262"/>
                    </a:lnTo>
                    <a:lnTo>
                      <a:pt x="602553" y="591982"/>
                    </a:lnTo>
                    <a:lnTo>
                      <a:pt x="681836" y="755833"/>
                    </a:lnTo>
                    <a:lnTo>
                      <a:pt x="877401" y="755833"/>
                    </a:lnTo>
                    <a:lnTo>
                      <a:pt x="935542" y="459843"/>
                    </a:lnTo>
                    <a:lnTo>
                      <a:pt x="1004254" y="766404"/>
                    </a:lnTo>
                    <a:lnTo>
                      <a:pt x="1088823" y="766404"/>
                    </a:lnTo>
                    <a:lnTo>
                      <a:pt x="1141679" y="961970"/>
                    </a:lnTo>
                    <a:lnTo>
                      <a:pt x="1215677" y="745262"/>
                    </a:lnTo>
                    <a:lnTo>
                      <a:pt x="1263246" y="750548"/>
                    </a:lnTo>
                    <a:lnTo>
                      <a:pt x="1358387" y="0"/>
                    </a:lnTo>
                    <a:lnTo>
                      <a:pt x="1490525" y="761119"/>
                    </a:lnTo>
                    <a:lnTo>
                      <a:pt x="1559237" y="422844"/>
                    </a:lnTo>
                    <a:lnTo>
                      <a:pt x="1617378" y="745262"/>
                    </a:lnTo>
                    <a:lnTo>
                      <a:pt x="1659663" y="613124"/>
                    </a:lnTo>
                    <a:lnTo>
                      <a:pt x="1728375" y="755833"/>
                    </a:lnTo>
                    <a:lnTo>
                      <a:pt x="1923940" y="755833"/>
                    </a:lnTo>
                  </a:path>
                </a:pathLst>
              </a:custGeom>
              <a:ln w="101600"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sp>
        <p:nvSpPr>
          <p:cNvPr id="42" name="Freeform 16">
            <a:extLst>
              <a:ext uri="{FF2B5EF4-FFF2-40B4-BE49-F238E27FC236}">
                <a16:creationId xmlns:a16="http://schemas.microsoft.com/office/drawing/2014/main" id="{46F3CEAA-6428-4D13-BEAC-BB6B78789067}"/>
              </a:ext>
            </a:extLst>
          </p:cNvPr>
          <p:cNvSpPr/>
          <p:nvPr/>
        </p:nvSpPr>
        <p:spPr>
          <a:xfrm>
            <a:off x="5710094" y="5179566"/>
            <a:ext cx="4922661" cy="1432117"/>
          </a:xfrm>
          <a:custGeom>
            <a:avLst/>
            <a:gdLst>
              <a:gd name="connsiteX0" fmla="*/ 2035402 w 5468347"/>
              <a:gd name="connsiteY0" fmla="*/ 849 h 1582918"/>
              <a:gd name="connsiteX1" fmla="*/ 2596704 w 5468347"/>
              <a:gd name="connsiteY1" fmla="*/ 141538 h 1582918"/>
              <a:gd name="connsiteX2" fmla="*/ 3488648 w 5468347"/>
              <a:gd name="connsiteY2" fmla="*/ 570305 h 1582918"/>
              <a:gd name="connsiteX3" fmla="*/ 5468347 w 5468347"/>
              <a:gd name="connsiteY3" fmla="*/ 1582918 h 1582918"/>
              <a:gd name="connsiteX4" fmla="*/ 3631596 w 5468347"/>
              <a:gd name="connsiteY4" fmla="*/ 1574966 h 1582918"/>
              <a:gd name="connsiteX5" fmla="*/ 3269121 w 5468347"/>
              <a:gd name="connsiteY5" fmla="*/ 1173092 h 1582918"/>
              <a:gd name="connsiteX6" fmla="*/ 3214235 w 5468347"/>
              <a:gd name="connsiteY6" fmla="*/ 1161143 h 1582918"/>
              <a:gd name="connsiteX7" fmla="*/ 2448153 w 5468347"/>
              <a:gd name="connsiteY7" fmla="*/ 854408 h 1582918"/>
              <a:gd name="connsiteX8" fmla="*/ 1572398 w 5468347"/>
              <a:gd name="connsiteY8" fmla="*/ 937852 h 1582918"/>
              <a:gd name="connsiteX9" fmla="*/ 1281447 w 5468347"/>
              <a:gd name="connsiteY9" fmla="*/ 827716 h 1582918"/>
              <a:gd name="connsiteX10" fmla="*/ 158263 w 5468347"/>
              <a:gd name="connsiteY10" fmla="*/ 615914 h 1582918"/>
              <a:gd name="connsiteX11" fmla="*/ 231087 w 5468347"/>
              <a:gd name="connsiteY11" fmla="*/ 457382 h 1582918"/>
              <a:gd name="connsiteX12" fmla="*/ 1414 w 5468347"/>
              <a:gd name="connsiteY12" fmla="*/ 410090 h 1582918"/>
              <a:gd name="connsiteX13" fmla="*/ 417937 w 5468347"/>
              <a:gd name="connsiteY13" fmla="*/ 270533 h 1582918"/>
              <a:gd name="connsiteX14" fmla="*/ 1051890 w 5468347"/>
              <a:gd name="connsiteY14" fmla="*/ 437363 h 1582918"/>
              <a:gd name="connsiteX15" fmla="*/ 1549535 w 5468347"/>
              <a:gd name="connsiteY15" fmla="*/ 367846 h 1582918"/>
              <a:gd name="connsiteX16" fmla="*/ 1138815 w 5468347"/>
              <a:gd name="connsiteY16" fmla="*/ 345621 h 1582918"/>
              <a:gd name="connsiteX17" fmla="*/ 991889 w 5468347"/>
              <a:gd name="connsiteY17" fmla="*/ 115890 h 1582918"/>
              <a:gd name="connsiteX18" fmla="*/ 1647486 w 5468347"/>
              <a:gd name="connsiteY18" fmla="*/ 92040 h 1582918"/>
              <a:gd name="connsiteX19" fmla="*/ 2035402 w 5468347"/>
              <a:gd name="connsiteY19" fmla="*/ 849 h 1582918"/>
              <a:gd name="connsiteX0" fmla="*/ 2035402 w 5468347"/>
              <a:gd name="connsiteY0" fmla="*/ 849 h 1582918"/>
              <a:gd name="connsiteX1" fmla="*/ 2596704 w 5468347"/>
              <a:gd name="connsiteY1" fmla="*/ 141538 h 1582918"/>
              <a:gd name="connsiteX2" fmla="*/ 3488648 w 5468347"/>
              <a:gd name="connsiteY2" fmla="*/ 570305 h 1582918"/>
              <a:gd name="connsiteX3" fmla="*/ 5468347 w 5468347"/>
              <a:gd name="connsiteY3" fmla="*/ 1582918 h 1582918"/>
              <a:gd name="connsiteX4" fmla="*/ 3631596 w 5468347"/>
              <a:gd name="connsiteY4" fmla="*/ 1574966 h 1582918"/>
              <a:gd name="connsiteX5" fmla="*/ 3214235 w 5468347"/>
              <a:gd name="connsiteY5" fmla="*/ 1161143 h 1582918"/>
              <a:gd name="connsiteX6" fmla="*/ 2448153 w 5468347"/>
              <a:gd name="connsiteY6" fmla="*/ 854408 h 1582918"/>
              <a:gd name="connsiteX7" fmla="*/ 1572398 w 5468347"/>
              <a:gd name="connsiteY7" fmla="*/ 937852 h 1582918"/>
              <a:gd name="connsiteX8" fmla="*/ 1281447 w 5468347"/>
              <a:gd name="connsiteY8" fmla="*/ 827716 h 1582918"/>
              <a:gd name="connsiteX9" fmla="*/ 158263 w 5468347"/>
              <a:gd name="connsiteY9" fmla="*/ 615914 h 1582918"/>
              <a:gd name="connsiteX10" fmla="*/ 231087 w 5468347"/>
              <a:gd name="connsiteY10" fmla="*/ 457382 h 1582918"/>
              <a:gd name="connsiteX11" fmla="*/ 1414 w 5468347"/>
              <a:gd name="connsiteY11" fmla="*/ 410090 h 1582918"/>
              <a:gd name="connsiteX12" fmla="*/ 417937 w 5468347"/>
              <a:gd name="connsiteY12" fmla="*/ 270533 h 1582918"/>
              <a:gd name="connsiteX13" fmla="*/ 1051890 w 5468347"/>
              <a:gd name="connsiteY13" fmla="*/ 437363 h 1582918"/>
              <a:gd name="connsiteX14" fmla="*/ 1549535 w 5468347"/>
              <a:gd name="connsiteY14" fmla="*/ 367846 h 1582918"/>
              <a:gd name="connsiteX15" fmla="*/ 1138815 w 5468347"/>
              <a:gd name="connsiteY15" fmla="*/ 345621 h 1582918"/>
              <a:gd name="connsiteX16" fmla="*/ 991889 w 5468347"/>
              <a:gd name="connsiteY16" fmla="*/ 115890 h 1582918"/>
              <a:gd name="connsiteX17" fmla="*/ 1647486 w 5468347"/>
              <a:gd name="connsiteY17" fmla="*/ 92040 h 1582918"/>
              <a:gd name="connsiteX18" fmla="*/ 2035402 w 5468347"/>
              <a:gd name="connsiteY18" fmla="*/ 849 h 1582918"/>
              <a:gd name="connsiteX0" fmla="*/ 2035402 w 5468347"/>
              <a:gd name="connsiteY0" fmla="*/ 849 h 1582918"/>
              <a:gd name="connsiteX1" fmla="*/ 2596704 w 5468347"/>
              <a:gd name="connsiteY1" fmla="*/ 141538 h 1582918"/>
              <a:gd name="connsiteX2" fmla="*/ 3488648 w 5468347"/>
              <a:gd name="connsiteY2" fmla="*/ 570305 h 1582918"/>
              <a:gd name="connsiteX3" fmla="*/ 5468347 w 5468347"/>
              <a:gd name="connsiteY3" fmla="*/ 1582918 h 1582918"/>
              <a:gd name="connsiteX4" fmla="*/ 4021210 w 5468347"/>
              <a:gd name="connsiteY4" fmla="*/ 1574966 h 1582918"/>
              <a:gd name="connsiteX5" fmla="*/ 3214235 w 5468347"/>
              <a:gd name="connsiteY5" fmla="*/ 1161143 h 1582918"/>
              <a:gd name="connsiteX6" fmla="*/ 2448153 w 5468347"/>
              <a:gd name="connsiteY6" fmla="*/ 854408 h 1582918"/>
              <a:gd name="connsiteX7" fmla="*/ 1572398 w 5468347"/>
              <a:gd name="connsiteY7" fmla="*/ 937852 h 1582918"/>
              <a:gd name="connsiteX8" fmla="*/ 1281447 w 5468347"/>
              <a:gd name="connsiteY8" fmla="*/ 827716 h 1582918"/>
              <a:gd name="connsiteX9" fmla="*/ 158263 w 5468347"/>
              <a:gd name="connsiteY9" fmla="*/ 615914 h 1582918"/>
              <a:gd name="connsiteX10" fmla="*/ 231087 w 5468347"/>
              <a:gd name="connsiteY10" fmla="*/ 457382 h 1582918"/>
              <a:gd name="connsiteX11" fmla="*/ 1414 w 5468347"/>
              <a:gd name="connsiteY11" fmla="*/ 410090 h 1582918"/>
              <a:gd name="connsiteX12" fmla="*/ 417937 w 5468347"/>
              <a:gd name="connsiteY12" fmla="*/ 270533 h 1582918"/>
              <a:gd name="connsiteX13" fmla="*/ 1051890 w 5468347"/>
              <a:gd name="connsiteY13" fmla="*/ 437363 h 1582918"/>
              <a:gd name="connsiteX14" fmla="*/ 1549535 w 5468347"/>
              <a:gd name="connsiteY14" fmla="*/ 367846 h 1582918"/>
              <a:gd name="connsiteX15" fmla="*/ 1138815 w 5468347"/>
              <a:gd name="connsiteY15" fmla="*/ 345621 h 1582918"/>
              <a:gd name="connsiteX16" fmla="*/ 991889 w 5468347"/>
              <a:gd name="connsiteY16" fmla="*/ 115890 h 1582918"/>
              <a:gd name="connsiteX17" fmla="*/ 1647486 w 5468347"/>
              <a:gd name="connsiteY17" fmla="*/ 92040 h 1582918"/>
              <a:gd name="connsiteX18" fmla="*/ 2035402 w 5468347"/>
              <a:gd name="connsiteY18" fmla="*/ 849 h 1582918"/>
              <a:gd name="connsiteX0" fmla="*/ 2035402 w 5468347"/>
              <a:gd name="connsiteY0" fmla="*/ 849 h 1590869"/>
              <a:gd name="connsiteX1" fmla="*/ 2596704 w 5468347"/>
              <a:gd name="connsiteY1" fmla="*/ 141538 h 1590869"/>
              <a:gd name="connsiteX2" fmla="*/ 3488648 w 5468347"/>
              <a:gd name="connsiteY2" fmla="*/ 570305 h 1590869"/>
              <a:gd name="connsiteX3" fmla="*/ 5468347 w 5468347"/>
              <a:gd name="connsiteY3" fmla="*/ 1582918 h 1590869"/>
              <a:gd name="connsiteX4" fmla="*/ 3862184 w 5468347"/>
              <a:gd name="connsiteY4" fmla="*/ 1590869 h 1590869"/>
              <a:gd name="connsiteX5" fmla="*/ 3214235 w 5468347"/>
              <a:gd name="connsiteY5" fmla="*/ 1161143 h 1590869"/>
              <a:gd name="connsiteX6" fmla="*/ 2448153 w 5468347"/>
              <a:gd name="connsiteY6" fmla="*/ 854408 h 1590869"/>
              <a:gd name="connsiteX7" fmla="*/ 1572398 w 5468347"/>
              <a:gd name="connsiteY7" fmla="*/ 937852 h 1590869"/>
              <a:gd name="connsiteX8" fmla="*/ 1281447 w 5468347"/>
              <a:gd name="connsiteY8" fmla="*/ 827716 h 1590869"/>
              <a:gd name="connsiteX9" fmla="*/ 158263 w 5468347"/>
              <a:gd name="connsiteY9" fmla="*/ 615914 h 1590869"/>
              <a:gd name="connsiteX10" fmla="*/ 231087 w 5468347"/>
              <a:gd name="connsiteY10" fmla="*/ 457382 h 1590869"/>
              <a:gd name="connsiteX11" fmla="*/ 1414 w 5468347"/>
              <a:gd name="connsiteY11" fmla="*/ 410090 h 1590869"/>
              <a:gd name="connsiteX12" fmla="*/ 417937 w 5468347"/>
              <a:gd name="connsiteY12" fmla="*/ 270533 h 1590869"/>
              <a:gd name="connsiteX13" fmla="*/ 1051890 w 5468347"/>
              <a:gd name="connsiteY13" fmla="*/ 437363 h 1590869"/>
              <a:gd name="connsiteX14" fmla="*/ 1549535 w 5468347"/>
              <a:gd name="connsiteY14" fmla="*/ 367846 h 1590869"/>
              <a:gd name="connsiteX15" fmla="*/ 1138815 w 5468347"/>
              <a:gd name="connsiteY15" fmla="*/ 345621 h 1590869"/>
              <a:gd name="connsiteX16" fmla="*/ 991889 w 5468347"/>
              <a:gd name="connsiteY16" fmla="*/ 115890 h 1590869"/>
              <a:gd name="connsiteX17" fmla="*/ 1647486 w 5468347"/>
              <a:gd name="connsiteY17" fmla="*/ 92040 h 1590869"/>
              <a:gd name="connsiteX18" fmla="*/ 2035402 w 5468347"/>
              <a:gd name="connsiteY18" fmla="*/ 849 h 1590869"/>
              <a:gd name="connsiteX0" fmla="*/ 2035402 w 5468347"/>
              <a:gd name="connsiteY0" fmla="*/ 849 h 1590869"/>
              <a:gd name="connsiteX1" fmla="*/ 2596704 w 5468347"/>
              <a:gd name="connsiteY1" fmla="*/ 141538 h 1590869"/>
              <a:gd name="connsiteX2" fmla="*/ 3488648 w 5468347"/>
              <a:gd name="connsiteY2" fmla="*/ 570305 h 1590869"/>
              <a:gd name="connsiteX3" fmla="*/ 5468347 w 5468347"/>
              <a:gd name="connsiteY3" fmla="*/ 1582918 h 1590869"/>
              <a:gd name="connsiteX4" fmla="*/ 3862184 w 5468347"/>
              <a:gd name="connsiteY4" fmla="*/ 1590869 h 1590869"/>
              <a:gd name="connsiteX5" fmla="*/ 3214235 w 5468347"/>
              <a:gd name="connsiteY5" fmla="*/ 1161143 h 1590869"/>
              <a:gd name="connsiteX6" fmla="*/ 2448153 w 5468347"/>
              <a:gd name="connsiteY6" fmla="*/ 854408 h 1590869"/>
              <a:gd name="connsiteX7" fmla="*/ 1572398 w 5468347"/>
              <a:gd name="connsiteY7" fmla="*/ 937852 h 1590869"/>
              <a:gd name="connsiteX8" fmla="*/ 1281447 w 5468347"/>
              <a:gd name="connsiteY8" fmla="*/ 827716 h 1590869"/>
              <a:gd name="connsiteX9" fmla="*/ 158263 w 5468347"/>
              <a:gd name="connsiteY9" fmla="*/ 615914 h 1590869"/>
              <a:gd name="connsiteX10" fmla="*/ 231087 w 5468347"/>
              <a:gd name="connsiteY10" fmla="*/ 457382 h 1590869"/>
              <a:gd name="connsiteX11" fmla="*/ 1414 w 5468347"/>
              <a:gd name="connsiteY11" fmla="*/ 410090 h 1590869"/>
              <a:gd name="connsiteX12" fmla="*/ 417937 w 5468347"/>
              <a:gd name="connsiteY12" fmla="*/ 270533 h 1590869"/>
              <a:gd name="connsiteX13" fmla="*/ 1051890 w 5468347"/>
              <a:gd name="connsiteY13" fmla="*/ 437363 h 1590869"/>
              <a:gd name="connsiteX14" fmla="*/ 1549535 w 5468347"/>
              <a:gd name="connsiteY14" fmla="*/ 367846 h 1590869"/>
              <a:gd name="connsiteX15" fmla="*/ 1138815 w 5468347"/>
              <a:gd name="connsiteY15" fmla="*/ 345621 h 1590869"/>
              <a:gd name="connsiteX16" fmla="*/ 991889 w 5468347"/>
              <a:gd name="connsiteY16" fmla="*/ 115890 h 1590869"/>
              <a:gd name="connsiteX17" fmla="*/ 1647486 w 5468347"/>
              <a:gd name="connsiteY17" fmla="*/ 92040 h 1590869"/>
              <a:gd name="connsiteX18" fmla="*/ 2035402 w 5468347"/>
              <a:gd name="connsiteY18" fmla="*/ 849 h 1590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68347" h="1590869">
                <a:moveTo>
                  <a:pt x="2035402" y="849"/>
                </a:moveTo>
                <a:cubicBezTo>
                  <a:pt x="2197434" y="-5873"/>
                  <a:pt x="2388365" y="26053"/>
                  <a:pt x="2596704" y="141538"/>
                </a:cubicBezTo>
                <a:cubicBezTo>
                  <a:pt x="2882877" y="296530"/>
                  <a:pt x="3113344" y="409742"/>
                  <a:pt x="3488648" y="570305"/>
                </a:cubicBezTo>
                <a:lnTo>
                  <a:pt x="5468347" y="1582918"/>
                </a:lnTo>
                <a:lnTo>
                  <a:pt x="3862184" y="1590869"/>
                </a:lnTo>
                <a:cubicBezTo>
                  <a:pt x="3609095" y="1421123"/>
                  <a:pt x="3449907" y="1283886"/>
                  <a:pt x="3214235" y="1161143"/>
                </a:cubicBezTo>
                <a:cubicBezTo>
                  <a:pt x="2978563" y="1038400"/>
                  <a:pt x="2766821" y="883267"/>
                  <a:pt x="2448153" y="854408"/>
                </a:cubicBezTo>
                <a:cubicBezTo>
                  <a:pt x="2143410" y="808837"/>
                  <a:pt x="1776133" y="951121"/>
                  <a:pt x="1572398" y="937852"/>
                </a:cubicBezTo>
                <a:cubicBezTo>
                  <a:pt x="1505125" y="926208"/>
                  <a:pt x="1357077" y="858858"/>
                  <a:pt x="1281447" y="827716"/>
                </a:cubicBezTo>
                <a:cubicBezTo>
                  <a:pt x="885698" y="751545"/>
                  <a:pt x="570724" y="664232"/>
                  <a:pt x="158263" y="615914"/>
                </a:cubicBezTo>
                <a:cubicBezTo>
                  <a:pt x="86907" y="604850"/>
                  <a:pt x="149248" y="490730"/>
                  <a:pt x="231087" y="457382"/>
                </a:cubicBezTo>
                <a:lnTo>
                  <a:pt x="1414" y="410090"/>
                </a:lnTo>
                <a:cubicBezTo>
                  <a:pt x="-19437" y="255872"/>
                  <a:pt x="193679" y="238135"/>
                  <a:pt x="417937" y="270533"/>
                </a:cubicBezTo>
                <a:cubicBezTo>
                  <a:pt x="654322" y="317787"/>
                  <a:pt x="815504" y="362256"/>
                  <a:pt x="1051890" y="437363"/>
                </a:cubicBezTo>
                <a:cubicBezTo>
                  <a:pt x="1217771" y="414191"/>
                  <a:pt x="1436574" y="452295"/>
                  <a:pt x="1549535" y="367846"/>
                </a:cubicBezTo>
                <a:cubicBezTo>
                  <a:pt x="1412629" y="360438"/>
                  <a:pt x="1256225" y="378097"/>
                  <a:pt x="1138815" y="345621"/>
                </a:cubicBezTo>
                <a:cubicBezTo>
                  <a:pt x="1000710" y="335892"/>
                  <a:pt x="896026" y="181325"/>
                  <a:pt x="991889" y="115890"/>
                </a:cubicBezTo>
                <a:cubicBezTo>
                  <a:pt x="1199280" y="54090"/>
                  <a:pt x="1518085" y="131556"/>
                  <a:pt x="1647486" y="92040"/>
                </a:cubicBezTo>
                <a:cubicBezTo>
                  <a:pt x="1740234" y="52939"/>
                  <a:pt x="1873369" y="7571"/>
                  <a:pt x="2035402" y="84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43" name="Freeform 20">
            <a:extLst>
              <a:ext uri="{FF2B5EF4-FFF2-40B4-BE49-F238E27FC236}">
                <a16:creationId xmlns:a16="http://schemas.microsoft.com/office/drawing/2014/main" id="{8237B499-462E-4981-9269-C2778BCC6862}"/>
              </a:ext>
            </a:extLst>
          </p:cNvPr>
          <p:cNvSpPr/>
          <p:nvPr/>
        </p:nvSpPr>
        <p:spPr>
          <a:xfrm rot="10800000">
            <a:off x="1687609" y="1287544"/>
            <a:ext cx="4922661" cy="1432117"/>
          </a:xfrm>
          <a:custGeom>
            <a:avLst/>
            <a:gdLst>
              <a:gd name="connsiteX0" fmla="*/ 2035402 w 5468347"/>
              <a:gd name="connsiteY0" fmla="*/ 849 h 1582918"/>
              <a:gd name="connsiteX1" fmla="*/ 2596704 w 5468347"/>
              <a:gd name="connsiteY1" fmla="*/ 141538 h 1582918"/>
              <a:gd name="connsiteX2" fmla="*/ 3488648 w 5468347"/>
              <a:gd name="connsiteY2" fmla="*/ 570305 h 1582918"/>
              <a:gd name="connsiteX3" fmla="*/ 5468347 w 5468347"/>
              <a:gd name="connsiteY3" fmla="*/ 1582918 h 1582918"/>
              <a:gd name="connsiteX4" fmla="*/ 3631596 w 5468347"/>
              <a:gd name="connsiteY4" fmla="*/ 1574966 h 1582918"/>
              <a:gd name="connsiteX5" fmla="*/ 3269121 w 5468347"/>
              <a:gd name="connsiteY5" fmla="*/ 1173092 h 1582918"/>
              <a:gd name="connsiteX6" fmla="*/ 3214235 w 5468347"/>
              <a:gd name="connsiteY6" fmla="*/ 1161143 h 1582918"/>
              <a:gd name="connsiteX7" fmla="*/ 2448153 w 5468347"/>
              <a:gd name="connsiteY7" fmla="*/ 854408 h 1582918"/>
              <a:gd name="connsiteX8" fmla="*/ 1572398 w 5468347"/>
              <a:gd name="connsiteY8" fmla="*/ 937852 h 1582918"/>
              <a:gd name="connsiteX9" fmla="*/ 1281447 w 5468347"/>
              <a:gd name="connsiteY9" fmla="*/ 827716 h 1582918"/>
              <a:gd name="connsiteX10" fmla="*/ 158263 w 5468347"/>
              <a:gd name="connsiteY10" fmla="*/ 615914 h 1582918"/>
              <a:gd name="connsiteX11" fmla="*/ 231087 w 5468347"/>
              <a:gd name="connsiteY11" fmla="*/ 457382 h 1582918"/>
              <a:gd name="connsiteX12" fmla="*/ 1414 w 5468347"/>
              <a:gd name="connsiteY12" fmla="*/ 410090 h 1582918"/>
              <a:gd name="connsiteX13" fmla="*/ 417937 w 5468347"/>
              <a:gd name="connsiteY13" fmla="*/ 270533 h 1582918"/>
              <a:gd name="connsiteX14" fmla="*/ 1051890 w 5468347"/>
              <a:gd name="connsiteY14" fmla="*/ 437363 h 1582918"/>
              <a:gd name="connsiteX15" fmla="*/ 1549535 w 5468347"/>
              <a:gd name="connsiteY15" fmla="*/ 367846 h 1582918"/>
              <a:gd name="connsiteX16" fmla="*/ 1138815 w 5468347"/>
              <a:gd name="connsiteY16" fmla="*/ 345621 h 1582918"/>
              <a:gd name="connsiteX17" fmla="*/ 991889 w 5468347"/>
              <a:gd name="connsiteY17" fmla="*/ 115890 h 1582918"/>
              <a:gd name="connsiteX18" fmla="*/ 1647486 w 5468347"/>
              <a:gd name="connsiteY18" fmla="*/ 92040 h 1582918"/>
              <a:gd name="connsiteX19" fmla="*/ 2035402 w 5468347"/>
              <a:gd name="connsiteY19" fmla="*/ 849 h 1582918"/>
              <a:gd name="connsiteX0" fmla="*/ 2035402 w 5468347"/>
              <a:gd name="connsiteY0" fmla="*/ 849 h 1582918"/>
              <a:gd name="connsiteX1" fmla="*/ 2596704 w 5468347"/>
              <a:gd name="connsiteY1" fmla="*/ 141538 h 1582918"/>
              <a:gd name="connsiteX2" fmla="*/ 3488648 w 5468347"/>
              <a:gd name="connsiteY2" fmla="*/ 570305 h 1582918"/>
              <a:gd name="connsiteX3" fmla="*/ 5468347 w 5468347"/>
              <a:gd name="connsiteY3" fmla="*/ 1582918 h 1582918"/>
              <a:gd name="connsiteX4" fmla="*/ 3631596 w 5468347"/>
              <a:gd name="connsiteY4" fmla="*/ 1574966 h 1582918"/>
              <a:gd name="connsiteX5" fmla="*/ 3214235 w 5468347"/>
              <a:gd name="connsiteY5" fmla="*/ 1161143 h 1582918"/>
              <a:gd name="connsiteX6" fmla="*/ 2448153 w 5468347"/>
              <a:gd name="connsiteY6" fmla="*/ 854408 h 1582918"/>
              <a:gd name="connsiteX7" fmla="*/ 1572398 w 5468347"/>
              <a:gd name="connsiteY7" fmla="*/ 937852 h 1582918"/>
              <a:gd name="connsiteX8" fmla="*/ 1281447 w 5468347"/>
              <a:gd name="connsiteY8" fmla="*/ 827716 h 1582918"/>
              <a:gd name="connsiteX9" fmla="*/ 158263 w 5468347"/>
              <a:gd name="connsiteY9" fmla="*/ 615914 h 1582918"/>
              <a:gd name="connsiteX10" fmla="*/ 231087 w 5468347"/>
              <a:gd name="connsiteY10" fmla="*/ 457382 h 1582918"/>
              <a:gd name="connsiteX11" fmla="*/ 1414 w 5468347"/>
              <a:gd name="connsiteY11" fmla="*/ 410090 h 1582918"/>
              <a:gd name="connsiteX12" fmla="*/ 417937 w 5468347"/>
              <a:gd name="connsiteY12" fmla="*/ 270533 h 1582918"/>
              <a:gd name="connsiteX13" fmla="*/ 1051890 w 5468347"/>
              <a:gd name="connsiteY13" fmla="*/ 437363 h 1582918"/>
              <a:gd name="connsiteX14" fmla="*/ 1549535 w 5468347"/>
              <a:gd name="connsiteY14" fmla="*/ 367846 h 1582918"/>
              <a:gd name="connsiteX15" fmla="*/ 1138815 w 5468347"/>
              <a:gd name="connsiteY15" fmla="*/ 345621 h 1582918"/>
              <a:gd name="connsiteX16" fmla="*/ 991889 w 5468347"/>
              <a:gd name="connsiteY16" fmla="*/ 115890 h 1582918"/>
              <a:gd name="connsiteX17" fmla="*/ 1647486 w 5468347"/>
              <a:gd name="connsiteY17" fmla="*/ 92040 h 1582918"/>
              <a:gd name="connsiteX18" fmla="*/ 2035402 w 5468347"/>
              <a:gd name="connsiteY18" fmla="*/ 849 h 1582918"/>
              <a:gd name="connsiteX0" fmla="*/ 2035402 w 5468347"/>
              <a:gd name="connsiteY0" fmla="*/ 849 h 1582918"/>
              <a:gd name="connsiteX1" fmla="*/ 2596704 w 5468347"/>
              <a:gd name="connsiteY1" fmla="*/ 141538 h 1582918"/>
              <a:gd name="connsiteX2" fmla="*/ 3488648 w 5468347"/>
              <a:gd name="connsiteY2" fmla="*/ 570305 h 1582918"/>
              <a:gd name="connsiteX3" fmla="*/ 5468347 w 5468347"/>
              <a:gd name="connsiteY3" fmla="*/ 1582918 h 1582918"/>
              <a:gd name="connsiteX4" fmla="*/ 4021210 w 5468347"/>
              <a:gd name="connsiteY4" fmla="*/ 1574966 h 1582918"/>
              <a:gd name="connsiteX5" fmla="*/ 3214235 w 5468347"/>
              <a:gd name="connsiteY5" fmla="*/ 1161143 h 1582918"/>
              <a:gd name="connsiteX6" fmla="*/ 2448153 w 5468347"/>
              <a:gd name="connsiteY6" fmla="*/ 854408 h 1582918"/>
              <a:gd name="connsiteX7" fmla="*/ 1572398 w 5468347"/>
              <a:gd name="connsiteY7" fmla="*/ 937852 h 1582918"/>
              <a:gd name="connsiteX8" fmla="*/ 1281447 w 5468347"/>
              <a:gd name="connsiteY8" fmla="*/ 827716 h 1582918"/>
              <a:gd name="connsiteX9" fmla="*/ 158263 w 5468347"/>
              <a:gd name="connsiteY9" fmla="*/ 615914 h 1582918"/>
              <a:gd name="connsiteX10" fmla="*/ 231087 w 5468347"/>
              <a:gd name="connsiteY10" fmla="*/ 457382 h 1582918"/>
              <a:gd name="connsiteX11" fmla="*/ 1414 w 5468347"/>
              <a:gd name="connsiteY11" fmla="*/ 410090 h 1582918"/>
              <a:gd name="connsiteX12" fmla="*/ 417937 w 5468347"/>
              <a:gd name="connsiteY12" fmla="*/ 270533 h 1582918"/>
              <a:gd name="connsiteX13" fmla="*/ 1051890 w 5468347"/>
              <a:gd name="connsiteY13" fmla="*/ 437363 h 1582918"/>
              <a:gd name="connsiteX14" fmla="*/ 1549535 w 5468347"/>
              <a:gd name="connsiteY14" fmla="*/ 367846 h 1582918"/>
              <a:gd name="connsiteX15" fmla="*/ 1138815 w 5468347"/>
              <a:gd name="connsiteY15" fmla="*/ 345621 h 1582918"/>
              <a:gd name="connsiteX16" fmla="*/ 991889 w 5468347"/>
              <a:gd name="connsiteY16" fmla="*/ 115890 h 1582918"/>
              <a:gd name="connsiteX17" fmla="*/ 1647486 w 5468347"/>
              <a:gd name="connsiteY17" fmla="*/ 92040 h 1582918"/>
              <a:gd name="connsiteX18" fmla="*/ 2035402 w 5468347"/>
              <a:gd name="connsiteY18" fmla="*/ 849 h 1582918"/>
              <a:gd name="connsiteX0" fmla="*/ 2035402 w 5468347"/>
              <a:gd name="connsiteY0" fmla="*/ 849 h 1590869"/>
              <a:gd name="connsiteX1" fmla="*/ 2596704 w 5468347"/>
              <a:gd name="connsiteY1" fmla="*/ 141538 h 1590869"/>
              <a:gd name="connsiteX2" fmla="*/ 3488648 w 5468347"/>
              <a:gd name="connsiteY2" fmla="*/ 570305 h 1590869"/>
              <a:gd name="connsiteX3" fmla="*/ 5468347 w 5468347"/>
              <a:gd name="connsiteY3" fmla="*/ 1582918 h 1590869"/>
              <a:gd name="connsiteX4" fmla="*/ 3862184 w 5468347"/>
              <a:gd name="connsiteY4" fmla="*/ 1590869 h 1590869"/>
              <a:gd name="connsiteX5" fmla="*/ 3214235 w 5468347"/>
              <a:gd name="connsiteY5" fmla="*/ 1161143 h 1590869"/>
              <a:gd name="connsiteX6" fmla="*/ 2448153 w 5468347"/>
              <a:gd name="connsiteY6" fmla="*/ 854408 h 1590869"/>
              <a:gd name="connsiteX7" fmla="*/ 1572398 w 5468347"/>
              <a:gd name="connsiteY7" fmla="*/ 937852 h 1590869"/>
              <a:gd name="connsiteX8" fmla="*/ 1281447 w 5468347"/>
              <a:gd name="connsiteY8" fmla="*/ 827716 h 1590869"/>
              <a:gd name="connsiteX9" fmla="*/ 158263 w 5468347"/>
              <a:gd name="connsiteY9" fmla="*/ 615914 h 1590869"/>
              <a:gd name="connsiteX10" fmla="*/ 231087 w 5468347"/>
              <a:gd name="connsiteY10" fmla="*/ 457382 h 1590869"/>
              <a:gd name="connsiteX11" fmla="*/ 1414 w 5468347"/>
              <a:gd name="connsiteY11" fmla="*/ 410090 h 1590869"/>
              <a:gd name="connsiteX12" fmla="*/ 417937 w 5468347"/>
              <a:gd name="connsiteY12" fmla="*/ 270533 h 1590869"/>
              <a:gd name="connsiteX13" fmla="*/ 1051890 w 5468347"/>
              <a:gd name="connsiteY13" fmla="*/ 437363 h 1590869"/>
              <a:gd name="connsiteX14" fmla="*/ 1549535 w 5468347"/>
              <a:gd name="connsiteY14" fmla="*/ 367846 h 1590869"/>
              <a:gd name="connsiteX15" fmla="*/ 1138815 w 5468347"/>
              <a:gd name="connsiteY15" fmla="*/ 345621 h 1590869"/>
              <a:gd name="connsiteX16" fmla="*/ 991889 w 5468347"/>
              <a:gd name="connsiteY16" fmla="*/ 115890 h 1590869"/>
              <a:gd name="connsiteX17" fmla="*/ 1647486 w 5468347"/>
              <a:gd name="connsiteY17" fmla="*/ 92040 h 1590869"/>
              <a:gd name="connsiteX18" fmla="*/ 2035402 w 5468347"/>
              <a:gd name="connsiteY18" fmla="*/ 849 h 1590869"/>
              <a:gd name="connsiteX0" fmla="*/ 2035402 w 5468347"/>
              <a:gd name="connsiteY0" fmla="*/ 849 h 1590869"/>
              <a:gd name="connsiteX1" fmla="*/ 2596704 w 5468347"/>
              <a:gd name="connsiteY1" fmla="*/ 141538 h 1590869"/>
              <a:gd name="connsiteX2" fmla="*/ 3488648 w 5468347"/>
              <a:gd name="connsiteY2" fmla="*/ 570305 h 1590869"/>
              <a:gd name="connsiteX3" fmla="*/ 5468347 w 5468347"/>
              <a:gd name="connsiteY3" fmla="*/ 1582918 h 1590869"/>
              <a:gd name="connsiteX4" fmla="*/ 3862184 w 5468347"/>
              <a:gd name="connsiteY4" fmla="*/ 1590869 h 1590869"/>
              <a:gd name="connsiteX5" fmla="*/ 3214235 w 5468347"/>
              <a:gd name="connsiteY5" fmla="*/ 1161143 h 1590869"/>
              <a:gd name="connsiteX6" fmla="*/ 2448153 w 5468347"/>
              <a:gd name="connsiteY6" fmla="*/ 854408 h 1590869"/>
              <a:gd name="connsiteX7" fmla="*/ 1572398 w 5468347"/>
              <a:gd name="connsiteY7" fmla="*/ 937852 h 1590869"/>
              <a:gd name="connsiteX8" fmla="*/ 1281447 w 5468347"/>
              <a:gd name="connsiteY8" fmla="*/ 827716 h 1590869"/>
              <a:gd name="connsiteX9" fmla="*/ 158263 w 5468347"/>
              <a:gd name="connsiteY9" fmla="*/ 615914 h 1590869"/>
              <a:gd name="connsiteX10" fmla="*/ 231087 w 5468347"/>
              <a:gd name="connsiteY10" fmla="*/ 457382 h 1590869"/>
              <a:gd name="connsiteX11" fmla="*/ 1414 w 5468347"/>
              <a:gd name="connsiteY11" fmla="*/ 410090 h 1590869"/>
              <a:gd name="connsiteX12" fmla="*/ 417937 w 5468347"/>
              <a:gd name="connsiteY12" fmla="*/ 270533 h 1590869"/>
              <a:gd name="connsiteX13" fmla="*/ 1051890 w 5468347"/>
              <a:gd name="connsiteY13" fmla="*/ 437363 h 1590869"/>
              <a:gd name="connsiteX14" fmla="*/ 1549535 w 5468347"/>
              <a:gd name="connsiteY14" fmla="*/ 367846 h 1590869"/>
              <a:gd name="connsiteX15" fmla="*/ 1138815 w 5468347"/>
              <a:gd name="connsiteY15" fmla="*/ 345621 h 1590869"/>
              <a:gd name="connsiteX16" fmla="*/ 991889 w 5468347"/>
              <a:gd name="connsiteY16" fmla="*/ 115890 h 1590869"/>
              <a:gd name="connsiteX17" fmla="*/ 1647486 w 5468347"/>
              <a:gd name="connsiteY17" fmla="*/ 92040 h 1590869"/>
              <a:gd name="connsiteX18" fmla="*/ 2035402 w 5468347"/>
              <a:gd name="connsiteY18" fmla="*/ 849 h 1590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68347" h="1590869">
                <a:moveTo>
                  <a:pt x="2035402" y="849"/>
                </a:moveTo>
                <a:cubicBezTo>
                  <a:pt x="2197434" y="-5873"/>
                  <a:pt x="2388365" y="26053"/>
                  <a:pt x="2596704" y="141538"/>
                </a:cubicBezTo>
                <a:cubicBezTo>
                  <a:pt x="2882877" y="296530"/>
                  <a:pt x="3113344" y="409742"/>
                  <a:pt x="3488648" y="570305"/>
                </a:cubicBezTo>
                <a:lnTo>
                  <a:pt x="5468347" y="1582918"/>
                </a:lnTo>
                <a:lnTo>
                  <a:pt x="3862184" y="1590869"/>
                </a:lnTo>
                <a:cubicBezTo>
                  <a:pt x="3609095" y="1421123"/>
                  <a:pt x="3449907" y="1283886"/>
                  <a:pt x="3214235" y="1161143"/>
                </a:cubicBezTo>
                <a:cubicBezTo>
                  <a:pt x="2978563" y="1038400"/>
                  <a:pt x="2766821" y="883267"/>
                  <a:pt x="2448153" y="854408"/>
                </a:cubicBezTo>
                <a:cubicBezTo>
                  <a:pt x="2143410" y="808837"/>
                  <a:pt x="1776133" y="951121"/>
                  <a:pt x="1572398" y="937852"/>
                </a:cubicBezTo>
                <a:cubicBezTo>
                  <a:pt x="1505125" y="926208"/>
                  <a:pt x="1357077" y="858858"/>
                  <a:pt x="1281447" y="827716"/>
                </a:cubicBezTo>
                <a:cubicBezTo>
                  <a:pt x="885698" y="751545"/>
                  <a:pt x="570724" y="664232"/>
                  <a:pt x="158263" y="615914"/>
                </a:cubicBezTo>
                <a:cubicBezTo>
                  <a:pt x="86907" y="604850"/>
                  <a:pt x="149248" y="490730"/>
                  <a:pt x="231087" y="457382"/>
                </a:cubicBezTo>
                <a:lnTo>
                  <a:pt x="1414" y="410090"/>
                </a:lnTo>
                <a:cubicBezTo>
                  <a:pt x="-19437" y="255872"/>
                  <a:pt x="193679" y="238135"/>
                  <a:pt x="417937" y="270533"/>
                </a:cubicBezTo>
                <a:cubicBezTo>
                  <a:pt x="654322" y="317787"/>
                  <a:pt x="815504" y="362256"/>
                  <a:pt x="1051890" y="437363"/>
                </a:cubicBezTo>
                <a:cubicBezTo>
                  <a:pt x="1217771" y="414191"/>
                  <a:pt x="1436574" y="452295"/>
                  <a:pt x="1549535" y="367846"/>
                </a:cubicBezTo>
                <a:cubicBezTo>
                  <a:pt x="1412629" y="360438"/>
                  <a:pt x="1256225" y="378097"/>
                  <a:pt x="1138815" y="345621"/>
                </a:cubicBezTo>
                <a:cubicBezTo>
                  <a:pt x="1000710" y="335892"/>
                  <a:pt x="896026" y="181325"/>
                  <a:pt x="991889" y="115890"/>
                </a:cubicBezTo>
                <a:cubicBezTo>
                  <a:pt x="1199280" y="54090"/>
                  <a:pt x="1518085" y="131556"/>
                  <a:pt x="1647486" y="92040"/>
                </a:cubicBezTo>
                <a:cubicBezTo>
                  <a:pt x="1740234" y="52939"/>
                  <a:pt x="1873369" y="7571"/>
                  <a:pt x="2035402" y="84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CB8932B-C2A7-482F-BAF5-E33CD411BB84}"/>
              </a:ext>
            </a:extLst>
          </p:cNvPr>
          <p:cNvSpPr txBox="1"/>
          <p:nvPr/>
        </p:nvSpPr>
        <p:spPr>
          <a:xfrm>
            <a:off x="8670836" y="2500067"/>
            <a:ext cx="26213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You can simply impress your audience and add a unique zing and appeal to your Presentations. Easy to change colors, photos and Text. Get a modern PowerPoint  Presentation that is beautifully designed. You can simply impress your audience and add a unique zing and appeal to your Presentations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ADFE9D8C-36FD-4DF9-9508-97A39FB1A9C6}"/>
              </a:ext>
            </a:extLst>
          </p:cNvPr>
          <p:cNvGrpSpPr/>
          <p:nvPr/>
        </p:nvGrpSpPr>
        <p:grpSpPr>
          <a:xfrm>
            <a:off x="8658808" y="1723817"/>
            <a:ext cx="2633328" cy="703859"/>
            <a:chOff x="6324699" y="2356411"/>
            <a:chExt cx="2736305" cy="703859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74BF41E2-7FD7-4162-A82B-B7156408C593}"/>
                </a:ext>
              </a:extLst>
            </p:cNvPr>
            <p:cNvSpPr txBox="1"/>
            <p:nvPr/>
          </p:nvSpPr>
          <p:spPr>
            <a:xfrm>
              <a:off x="6324700" y="2690938"/>
              <a:ext cx="27363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accent3"/>
                  </a:solidFill>
                  <a:cs typeface="Arial" pitchFamily="34" charset="0"/>
                </a:rPr>
                <a:t>Simple Presentation</a:t>
              </a:r>
              <a:endParaRPr lang="ko-KR" altLang="en-US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7834F39-A36D-4E82-BCC3-8915A98D01EF}"/>
                </a:ext>
              </a:extLst>
            </p:cNvPr>
            <p:cNvSpPr txBox="1"/>
            <p:nvPr/>
          </p:nvSpPr>
          <p:spPr>
            <a:xfrm>
              <a:off x="6324699" y="2356411"/>
              <a:ext cx="27363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accent3"/>
                  </a:solidFill>
                  <a:cs typeface="Arial" pitchFamily="34" charset="0"/>
                </a:rPr>
                <a:t>Add Contents Title</a:t>
              </a:r>
              <a:endParaRPr lang="ko-KR" altLang="en-US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0F02BD9-D7D4-4C3A-9089-DA52A62EB5B7}"/>
              </a:ext>
            </a:extLst>
          </p:cNvPr>
          <p:cNvGrpSpPr/>
          <p:nvPr/>
        </p:nvGrpSpPr>
        <p:grpSpPr>
          <a:xfrm>
            <a:off x="921200" y="4647856"/>
            <a:ext cx="3081637" cy="1477328"/>
            <a:chOff x="2551704" y="4283314"/>
            <a:chExt cx="935720" cy="1477328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AE09C278-088F-4DB6-8A36-B17EDE245C5F}"/>
                </a:ext>
              </a:extLst>
            </p:cNvPr>
            <p:cNvSpPr txBox="1"/>
            <p:nvPr/>
          </p:nvSpPr>
          <p:spPr>
            <a:xfrm>
              <a:off x="2551706" y="4560313"/>
              <a:ext cx="93571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6DB8670F-2E71-4AFE-B4D2-17CC218565CC}"/>
                </a:ext>
              </a:extLst>
            </p:cNvPr>
            <p:cNvSpPr txBox="1"/>
            <p:nvPr/>
          </p:nvSpPr>
          <p:spPr>
            <a:xfrm>
              <a:off x="2551704" y="4283314"/>
              <a:ext cx="927764" cy="276999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6D4CD8A0-EB5C-4996-ACFC-A7333F274989}"/>
              </a:ext>
            </a:extLst>
          </p:cNvPr>
          <p:cNvGrpSpPr/>
          <p:nvPr/>
        </p:nvGrpSpPr>
        <p:grpSpPr>
          <a:xfrm>
            <a:off x="921198" y="3063680"/>
            <a:ext cx="3081629" cy="1477328"/>
            <a:chOff x="2551705" y="4283314"/>
            <a:chExt cx="935718" cy="1477328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AEDEE2C3-1320-4EB8-8FF0-D6988B9E1DD2}"/>
                </a:ext>
              </a:extLst>
            </p:cNvPr>
            <p:cNvSpPr txBox="1"/>
            <p:nvPr/>
          </p:nvSpPr>
          <p:spPr>
            <a:xfrm>
              <a:off x="2551706" y="4560313"/>
              <a:ext cx="93571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E7C9477C-569A-4D60-B13C-04D0B8B6832C}"/>
                </a:ext>
              </a:extLst>
            </p:cNvPr>
            <p:cNvSpPr txBox="1"/>
            <p:nvPr/>
          </p:nvSpPr>
          <p:spPr>
            <a:xfrm>
              <a:off x="2551705" y="4283314"/>
              <a:ext cx="927763" cy="276999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11179</TotalTime>
  <Words>195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41</cp:revision>
  <dcterms:created xsi:type="dcterms:W3CDTF">2018-02-18T19:39:47Z</dcterms:created>
  <dcterms:modified xsi:type="dcterms:W3CDTF">2020-01-08T04:04:16Z</dcterms:modified>
</cp:coreProperties>
</file>