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6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2304" y="108"/>
      </p:cViewPr>
      <p:guideLst>
        <p:guide orient="horz" pos="2136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3">
            <a:extLst>
              <a:ext uri="{FF2B5EF4-FFF2-40B4-BE49-F238E27FC236}">
                <a16:creationId xmlns:a16="http://schemas.microsoft.com/office/drawing/2014/main" id="{B3E6AA3A-1738-45EE-89F4-939A5C4B1C59}"/>
              </a:ext>
            </a:extLst>
          </p:cNvPr>
          <p:cNvSpPr/>
          <p:nvPr/>
        </p:nvSpPr>
        <p:spPr>
          <a:xfrm>
            <a:off x="0" y="-3600"/>
            <a:ext cx="4352192" cy="6861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grpSp>
        <p:nvGrpSpPr>
          <p:cNvPr id="7" name="그룹 13">
            <a:extLst>
              <a:ext uri="{FF2B5EF4-FFF2-40B4-BE49-F238E27FC236}">
                <a16:creationId xmlns:a16="http://schemas.microsoft.com/office/drawing/2014/main" id="{1FB020C7-C1B3-4EE8-A40D-6171BA0A4226}"/>
              </a:ext>
            </a:extLst>
          </p:cNvPr>
          <p:cNvGrpSpPr/>
          <p:nvPr/>
        </p:nvGrpSpPr>
        <p:grpSpPr>
          <a:xfrm>
            <a:off x="1284367" y="4220285"/>
            <a:ext cx="2842724" cy="2429058"/>
            <a:chOff x="523919" y="5144040"/>
            <a:chExt cx="1869352" cy="1597328"/>
          </a:xfrm>
        </p:grpSpPr>
        <p:sp>
          <p:nvSpPr>
            <p:cNvPr id="8" name="Oval 2">
              <a:extLst>
                <a:ext uri="{FF2B5EF4-FFF2-40B4-BE49-F238E27FC236}">
                  <a16:creationId xmlns:a16="http://schemas.microsoft.com/office/drawing/2014/main" id="{4B834DC5-DE1E-4DC8-91AE-25031C2259AD}"/>
                </a:ext>
              </a:extLst>
            </p:cNvPr>
            <p:cNvSpPr/>
            <p:nvPr userDrawn="1"/>
          </p:nvSpPr>
          <p:spPr>
            <a:xfrm>
              <a:off x="1259632" y="5702855"/>
              <a:ext cx="1133639" cy="1038513"/>
            </a:xfrm>
            <a:custGeom>
              <a:avLst/>
              <a:gdLst/>
              <a:ahLst/>
              <a:cxnLst/>
              <a:rect l="l" t="t" r="r" b="b"/>
              <a:pathLst>
                <a:path w="4744677" h="4346537">
                  <a:moveTo>
                    <a:pt x="4132609" y="0"/>
                  </a:moveTo>
                  <a:cubicBezTo>
                    <a:pt x="4470645" y="0"/>
                    <a:pt x="4744677" y="274032"/>
                    <a:pt x="4744677" y="612068"/>
                  </a:cubicBezTo>
                  <a:cubicBezTo>
                    <a:pt x="4744677" y="950104"/>
                    <a:pt x="4470645" y="1224136"/>
                    <a:pt x="4132609" y="1224136"/>
                  </a:cubicBezTo>
                  <a:cubicBezTo>
                    <a:pt x="4000619" y="1224136"/>
                    <a:pt x="3878387" y="1182357"/>
                    <a:pt x="3779124" y="1110304"/>
                  </a:cubicBezTo>
                  <a:lnTo>
                    <a:pt x="3136991" y="1745949"/>
                  </a:lnTo>
                  <a:cubicBezTo>
                    <a:pt x="3225188" y="1856579"/>
                    <a:pt x="3276364" y="1997017"/>
                    <a:pt x="3276364" y="2149407"/>
                  </a:cubicBezTo>
                  <a:cubicBezTo>
                    <a:pt x="3276364" y="2441531"/>
                    <a:pt x="3088309" y="2689732"/>
                    <a:pt x="2825694" y="2776754"/>
                  </a:cubicBezTo>
                  <a:lnTo>
                    <a:pt x="2979020" y="3414933"/>
                  </a:lnTo>
                  <a:cubicBezTo>
                    <a:pt x="2993560" y="3411152"/>
                    <a:pt x="3008526" y="3410433"/>
                    <a:pt x="3023660" y="3410433"/>
                  </a:cubicBezTo>
                  <a:cubicBezTo>
                    <a:pt x="3282158" y="3410433"/>
                    <a:pt x="3491712" y="3619987"/>
                    <a:pt x="3491712" y="3878485"/>
                  </a:cubicBezTo>
                  <a:cubicBezTo>
                    <a:pt x="3491712" y="4136983"/>
                    <a:pt x="3282158" y="4346537"/>
                    <a:pt x="3023660" y="4346537"/>
                  </a:cubicBezTo>
                  <a:cubicBezTo>
                    <a:pt x="2765162" y="4346537"/>
                    <a:pt x="2555608" y="4136983"/>
                    <a:pt x="2555608" y="3878485"/>
                  </a:cubicBezTo>
                  <a:cubicBezTo>
                    <a:pt x="2555608" y="3687272"/>
                    <a:pt x="2670270" y="3522840"/>
                    <a:pt x="2834857" y="3450806"/>
                  </a:cubicBezTo>
                  <a:lnTo>
                    <a:pt x="2680516" y="2808402"/>
                  </a:lnTo>
                  <a:cubicBezTo>
                    <a:pt x="2657679" y="2814229"/>
                    <a:pt x="2634131" y="2815481"/>
                    <a:pt x="2610290" y="2815481"/>
                  </a:cubicBezTo>
                  <a:cubicBezTo>
                    <a:pt x="2262990" y="2815481"/>
                    <a:pt x="1977773" y="2549678"/>
                    <a:pt x="1950334" y="2210098"/>
                  </a:cubicBezTo>
                  <a:lnTo>
                    <a:pt x="1140565" y="2210098"/>
                  </a:lnTo>
                  <a:cubicBezTo>
                    <a:pt x="1087517" y="2473312"/>
                    <a:pt x="854931" y="2671465"/>
                    <a:pt x="576064" y="2671465"/>
                  </a:cubicBezTo>
                  <a:cubicBezTo>
                    <a:pt x="257913" y="2671465"/>
                    <a:pt x="0" y="2413552"/>
                    <a:pt x="0" y="2095401"/>
                  </a:cubicBezTo>
                  <a:cubicBezTo>
                    <a:pt x="0" y="1777250"/>
                    <a:pt x="257913" y="1519337"/>
                    <a:pt x="576064" y="1519337"/>
                  </a:cubicBezTo>
                  <a:cubicBezTo>
                    <a:pt x="884345" y="1519337"/>
                    <a:pt x="1136067" y="1761496"/>
                    <a:pt x="1149172" y="2066082"/>
                  </a:cubicBezTo>
                  <a:lnTo>
                    <a:pt x="1952616" y="2066082"/>
                  </a:lnTo>
                  <a:cubicBezTo>
                    <a:pt x="1990606" y="1737340"/>
                    <a:pt x="2270784" y="1483333"/>
                    <a:pt x="2610290" y="1483333"/>
                  </a:cubicBezTo>
                  <a:cubicBezTo>
                    <a:pt x="2772012" y="1483333"/>
                    <a:pt x="2920272" y="1540968"/>
                    <a:pt x="3033700" y="1639167"/>
                  </a:cubicBezTo>
                  <a:lnTo>
                    <a:pt x="3670256" y="1009043"/>
                  </a:lnTo>
                  <a:cubicBezTo>
                    <a:pt x="3576170" y="903685"/>
                    <a:pt x="3520541" y="764373"/>
                    <a:pt x="3520541" y="612068"/>
                  </a:cubicBezTo>
                  <a:cubicBezTo>
                    <a:pt x="3520541" y="274032"/>
                    <a:pt x="3794573" y="0"/>
                    <a:pt x="4132609" y="0"/>
                  </a:cubicBezTo>
                  <a:close/>
                </a:path>
              </a:pathLst>
            </a:custGeom>
            <a:noFill/>
            <a:ln w="12700">
              <a:solidFill>
                <a:schemeClr val="bg1">
                  <a:alpha val="36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0"/>
            </a:p>
          </p:txBody>
        </p:sp>
        <p:sp>
          <p:nvSpPr>
            <p:cNvPr id="9" name="Oval 2">
              <a:extLst>
                <a:ext uri="{FF2B5EF4-FFF2-40B4-BE49-F238E27FC236}">
                  <a16:creationId xmlns:a16="http://schemas.microsoft.com/office/drawing/2014/main" id="{5C28476F-BB94-47FD-8EDE-5DE9C1A752D5}"/>
                </a:ext>
              </a:extLst>
            </p:cNvPr>
            <p:cNvSpPr/>
            <p:nvPr userDrawn="1"/>
          </p:nvSpPr>
          <p:spPr>
            <a:xfrm rot="21072396">
              <a:off x="1100613" y="5144040"/>
              <a:ext cx="888676" cy="814105"/>
            </a:xfrm>
            <a:custGeom>
              <a:avLst/>
              <a:gdLst/>
              <a:ahLst/>
              <a:cxnLst/>
              <a:rect l="l" t="t" r="r" b="b"/>
              <a:pathLst>
                <a:path w="4744677" h="4346537">
                  <a:moveTo>
                    <a:pt x="4132609" y="0"/>
                  </a:moveTo>
                  <a:cubicBezTo>
                    <a:pt x="4470645" y="0"/>
                    <a:pt x="4744677" y="274032"/>
                    <a:pt x="4744677" y="612068"/>
                  </a:cubicBezTo>
                  <a:cubicBezTo>
                    <a:pt x="4744677" y="950104"/>
                    <a:pt x="4470645" y="1224136"/>
                    <a:pt x="4132609" y="1224136"/>
                  </a:cubicBezTo>
                  <a:cubicBezTo>
                    <a:pt x="4000619" y="1224136"/>
                    <a:pt x="3878387" y="1182357"/>
                    <a:pt x="3779124" y="1110304"/>
                  </a:cubicBezTo>
                  <a:lnTo>
                    <a:pt x="3136991" y="1745949"/>
                  </a:lnTo>
                  <a:cubicBezTo>
                    <a:pt x="3225188" y="1856579"/>
                    <a:pt x="3276364" y="1997017"/>
                    <a:pt x="3276364" y="2149407"/>
                  </a:cubicBezTo>
                  <a:cubicBezTo>
                    <a:pt x="3276364" y="2441531"/>
                    <a:pt x="3088309" y="2689732"/>
                    <a:pt x="2825694" y="2776754"/>
                  </a:cubicBezTo>
                  <a:lnTo>
                    <a:pt x="2979020" y="3414933"/>
                  </a:lnTo>
                  <a:cubicBezTo>
                    <a:pt x="2993560" y="3411152"/>
                    <a:pt x="3008526" y="3410433"/>
                    <a:pt x="3023660" y="3410433"/>
                  </a:cubicBezTo>
                  <a:cubicBezTo>
                    <a:pt x="3282158" y="3410433"/>
                    <a:pt x="3491712" y="3619987"/>
                    <a:pt x="3491712" y="3878485"/>
                  </a:cubicBezTo>
                  <a:cubicBezTo>
                    <a:pt x="3491712" y="4136983"/>
                    <a:pt x="3282158" y="4346537"/>
                    <a:pt x="3023660" y="4346537"/>
                  </a:cubicBezTo>
                  <a:cubicBezTo>
                    <a:pt x="2765162" y="4346537"/>
                    <a:pt x="2555608" y="4136983"/>
                    <a:pt x="2555608" y="3878485"/>
                  </a:cubicBezTo>
                  <a:cubicBezTo>
                    <a:pt x="2555608" y="3687272"/>
                    <a:pt x="2670270" y="3522840"/>
                    <a:pt x="2834857" y="3450806"/>
                  </a:cubicBezTo>
                  <a:lnTo>
                    <a:pt x="2680516" y="2808402"/>
                  </a:lnTo>
                  <a:cubicBezTo>
                    <a:pt x="2657679" y="2814229"/>
                    <a:pt x="2634131" y="2815481"/>
                    <a:pt x="2610290" y="2815481"/>
                  </a:cubicBezTo>
                  <a:cubicBezTo>
                    <a:pt x="2262990" y="2815481"/>
                    <a:pt x="1977773" y="2549678"/>
                    <a:pt x="1950334" y="2210098"/>
                  </a:cubicBezTo>
                  <a:lnTo>
                    <a:pt x="1140565" y="2210098"/>
                  </a:lnTo>
                  <a:cubicBezTo>
                    <a:pt x="1087517" y="2473312"/>
                    <a:pt x="854931" y="2671465"/>
                    <a:pt x="576064" y="2671465"/>
                  </a:cubicBezTo>
                  <a:cubicBezTo>
                    <a:pt x="257913" y="2671465"/>
                    <a:pt x="0" y="2413552"/>
                    <a:pt x="0" y="2095401"/>
                  </a:cubicBezTo>
                  <a:cubicBezTo>
                    <a:pt x="0" y="1777250"/>
                    <a:pt x="257913" y="1519337"/>
                    <a:pt x="576064" y="1519337"/>
                  </a:cubicBezTo>
                  <a:cubicBezTo>
                    <a:pt x="884345" y="1519337"/>
                    <a:pt x="1136067" y="1761496"/>
                    <a:pt x="1149172" y="2066082"/>
                  </a:cubicBezTo>
                  <a:lnTo>
                    <a:pt x="1952616" y="2066082"/>
                  </a:lnTo>
                  <a:cubicBezTo>
                    <a:pt x="1990606" y="1737340"/>
                    <a:pt x="2270784" y="1483333"/>
                    <a:pt x="2610290" y="1483333"/>
                  </a:cubicBezTo>
                  <a:cubicBezTo>
                    <a:pt x="2772012" y="1483333"/>
                    <a:pt x="2920272" y="1540968"/>
                    <a:pt x="3033700" y="1639167"/>
                  </a:cubicBezTo>
                  <a:lnTo>
                    <a:pt x="3670256" y="1009043"/>
                  </a:lnTo>
                  <a:cubicBezTo>
                    <a:pt x="3576170" y="903685"/>
                    <a:pt x="3520541" y="764373"/>
                    <a:pt x="3520541" y="612068"/>
                  </a:cubicBezTo>
                  <a:cubicBezTo>
                    <a:pt x="3520541" y="274032"/>
                    <a:pt x="3794573" y="0"/>
                    <a:pt x="4132609" y="0"/>
                  </a:cubicBezTo>
                  <a:close/>
                </a:path>
              </a:pathLst>
            </a:custGeom>
            <a:noFill/>
            <a:ln w="12700">
              <a:solidFill>
                <a:schemeClr val="bg1">
                  <a:alpha val="36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0"/>
            </a:p>
          </p:txBody>
        </p:sp>
        <p:sp>
          <p:nvSpPr>
            <p:cNvPr id="10" name="Oval 2">
              <a:extLst>
                <a:ext uri="{FF2B5EF4-FFF2-40B4-BE49-F238E27FC236}">
                  <a16:creationId xmlns:a16="http://schemas.microsoft.com/office/drawing/2014/main" id="{08055A91-E07B-4850-A0ED-EBDDF11DA0F4}"/>
                </a:ext>
              </a:extLst>
            </p:cNvPr>
            <p:cNvSpPr/>
            <p:nvPr userDrawn="1"/>
          </p:nvSpPr>
          <p:spPr>
            <a:xfrm rot="21072396">
              <a:off x="523919" y="5876969"/>
              <a:ext cx="705977" cy="646737"/>
            </a:xfrm>
            <a:custGeom>
              <a:avLst/>
              <a:gdLst/>
              <a:ahLst/>
              <a:cxnLst/>
              <a:rect l="l" t="t" r="r" b="b"/>
              <a:pathLst>
                <a:path w="4744677" h="4346537">
                  <a:moveTo>
                    <a:pt x="4132609" y="0"/>
                  </a:moveTo>
                  <a:cubicBezTo>
                    <a:pt x="4470645" y="0"/>
                    <a:pt x="4744677" y="274032"/>
                    <a:pt x="4744677" y="612068"/>
                  </a:cubicBezTo>
                  <a:cubicBezTo>
                    <a:pt x="4744677" y="950104"/>
                    <a:pt x="4470645" y="1224136"/>
                    <a:pt x="4132609" y="1224136"/>
                  </a:cubicBezTo>
                  <a:cubicBezTo>
                    <a:pt x="4000619" y="1224136"/>
                    <a:pt x="3878387" y="1182357"/>
                    <a:pt x="3779124" y="1110304"/>
                  </a:cubicBezTo>
                  <a:lnTo>
                    <a:pt x="3136991" y="1745949"/>
                  </a:lnTo>
                  <a:cubicBezTo>
                    <a:pt x="3225188" y="1856579"/>
                    <a:pt x="3276364" y="1997017"/>
                    <a:pt x="3276364" y="2149407"/>
                  </a:cubicBezTo>
                  <a:cubicBezTo>
                    <a:pt x="3276364" y="2441531"/>
                    <a:pt x="3088309" y="2689732"/>
                    <a:pt x="2825694" y="2776754"/>
                  </a:cubicBezTo>
                  <a:lnTo>
                    <a:pt x="2979020" y="3414933"/>
                  </a:lnTo>
                  <a:cubicBezTo>
                    <a:pt x="2993560" y="3411152"/>
                    <a:pt x="3008526" y="3410433"/>
                    <a:pt x="3023660" y="3410433"/>
                  </a:cubicBezTo>
                  <a:cubicBezTo>
                    <a:pt x="3282158" y="3410433"/>
                    <a:pt x="3491712" y="3619987"/>
                    <a:pt x="3491712" y="3878485"/>
                  </a:cubicBezTo>
                  <a:cubicBezTo>
                    <a:pt x="3491712" y="4136983"/>
                    <a:pt x="3282158" y="4346537"/>
                    <a:pt x="3023660" y="4346537"/>
                  </a:cubicBezTo>
                  <a:cubicBezTo>
                    <a:pt x="2765162" y="4346537"/>
                    <a:pt x="2555608" y="4136983"/>
                    <a:pt x="2555608" y="3878485"/>
                  </a:cubicBezTo>
                  <a:cubicBezTo>
                    <a:pt x="2555608" y="3687272"/>
                    <a:pt x="2670270" y="3522840"/>
                    <a:pt x="2834857" y="3450806"/>
                  </a:cubicBezTo>
                  <a:lnTo>
                    <a:pt x="2680516" y="2808402"/>
                  </a:lnTo>
                  <a:cubicBezTo>
                    <a:pt x="2657679" y="2814229"/>
                    <a:pt x="2634131" y="2815481"/>
                    <a:pt x="2610290" y="2815481"/>
                  </a:cubicBezTo>
                  <a:cubicBezTo>
                    <a:pt x="2262990" y="2815481"/>
                    <a:pt x="1977773" y="2549678"/>
                    <a:pt x="1950334" y="2210098"/>
                  </a:cubicBezTo>
                  <a:lnTo>
                    <a:pt x="1140565" y="2210098"/>
                  </a:lnTo>
                  <a:cubicBezTo>
                    <a:pt x="1087517" y="2473312"/>
                    <a:pt x="854931" y="2671465"/>
                    <a:pt x="576064" y="2671465"/>
                  </a:cubicBezTo>
                  <a:cubicBezTo>
                    <a:pt x="257913" y="2671465"/>
                    <a:pt x="0" y="2413552"/>
                    <a:pt x="0" y="2095401"/>
                  </a:cubicBezTo>
                  <a:cubicBezTo>
                    <a:pt x="0" y="1777250"/>
                    <a:pt x="257913" y="1519337"/>
                    <a:pt x="576064" y="1519337"/>
                  </a:cubicBezTo>
                  <a:cubicBezTo>
                    <a:pt x="884345" y="1519337"/>
                    <a:pt x="1136067" y="1761496"/>
                    <a:pt x="1149172" y="2066082"/>
                  </a:cubicBezTo>
                  <a:lnTo>
                    <a:pt x="1952616" y="2066082"/>
                  </a:lnTo>
                  <a:cubicBezTo>
                    <a:pt x="1990606" y="1737340"/>
                    <a:pt x="2270784" y="1483333"/>
                    <a:pt x="2610290" y="1483333"/>
                  </a:cubicBezTo>
                  <a:cubicBezTo>
                    <a:pt x="2772012" y="1483333"/>
                    <a:pt x="2920272" y="1540968"/>
                    <a:pt x="3033700" y="1639167"/>
                  </a:cubicBezTo>
                  <a:lnTo>
                    <a:pt x="3670256" y="1009043"/>
                  </a:lnTo>
                  <a:cubicBezTo>
                    <a:pt x="3576170" y="903685"/>
                    <a:pt x="3520541" y="764373"/>
                    <a:pt x="3520541" y="612068"/>
                  </a:cubicBezTo>
                  <a:cubicBezTo>
                    <a:pt x="3520541" y="274032"/>
                    <a:pt x="3794573" y="0"/>
                    <a:pt x="4132609" y="0"/>
                  </a:cubicBezTo>
                  <a:close/>
                </a:path>
              </a:pathLst>
            </a:custGeom>
            <a:noFill/>
            <a:ln w="12700">
              <a:solidFill>
                <a:schemeClr val="bg1">
                  <a:alpha val="36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0"/>
            </a:p>
          </p:txBody>
        </p:sp>
      </p:grpSp>
      <p:sp>
        <p:nvSpPr>
          <p:cNvPr id="1008" name="Rectangle 6">
            <a:extLst>
              <a:ext uri="{FF2B5EF4-FFF2-40B4-BE49-F238E27FC236}">
                <a16:creationId xmlns:a16="http://schemas.microsoft.com/office/drawing/2014/main" id="{ADBDE621-A139-4F7D-94CD-6CA4277D9B7B}"/>
              </a:ext>
            </a:extLst>
          </p:cNvPr>
          <p:cNvSpPr/>
          <p:nvPr/>
        </p:nvSpPr>
        <p:spPr>
          <a:xfrm rot="16200000">
            <a:off x="8632676" y="3298675"/>
            <a:ext cx="6858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-131884" y="200176"/>
            <a:ext cx="4186339" cy="2115733"/>
          </a:xfrm>
        </p:spPr>
        <p:txBody>
          <a:bodyPr>
            <a:normAutofit/>
          </a:bodyPr>
          <a:lstStyle/>
          <a:p>
            <a:pPr algn="r"/>
            <a:r>
              <a:rPr lang="en-US" dirty="0">
                <a:solidFill>
                  <a:schemeClr val="bg1"/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>
          <a:xfrm>
            <a:off x="510151" y="2467513"/>
            <a:ext cx="3542654" cy="1249908"/>
          </a:xfrm>
        </p:spPr>
        <p:txBody>
          <a:bodyPr/>
          <a:lstStyle/>
          <a:p>
            <a:pPr algn="r"/>
            <a:r>
              <a:rPr lang="en-US" sz="2000" dirty="0">
                <a:solidFill>
                  <a:schemeClr val="bg1"/>
                </a:solidFill>
              </a:rPr>
              <a:t>You can download </a:t>
            </a:r>
          </a:p>
          <a:p>
            <a:pPr algn="r"/>
            <a:r>
              <a:rPr lang="en-US" sz="2000" dirty="0">
                <a:solidFill>
                  <a:schemeClr val="bg1"/>
                </a:solidFill>
              </a:rPr>
              <a:t>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 rot="16200000">
            <a:off x="8632677" y="3305888"/>
            <a:ext cx="685800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78A2533-5CC6-4266-9437-2BED0F184D78}"/>
              </a:ext>
            </a:extLst>
          </p:cNvPr>
          <p:cNvSpPr/>
          <p:nvPr/>
        </p:nvSpPr>
        <p:spPr>
          <a:xfrm>
            <a:off x="4832240" y="478971"/>
            <a:ext cx="6510212" cy="1321040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4705AF8-A15C-4EDD-867D-79F3A4449275}"/>
              </a:ext>
            </a:extLst>
          </p:cNvPr>
          <p:cNvSpPr/>
          <p:nvPr/>
        </p:nvSpPr>
        <p:spPr>
          <a:xfrm>
            <a:off x="4832240" y="2007541"/>
            <a:ext cx="6510212" cy="1321040"/>
          </a:xfrm>
          <a:prstGeom prst="rect">
            <a:avLst/>
          </a:prstGeom>
          <a:noFill/>
          <a:ln w="254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63C0683A-0CEA-425E-A0F8-7C05DD8AF701}"/>
              </a:ext>
            </a:extLst>
          </p:cNvPr>
          <p:cNvSpPr/>
          <p:nvPr/>
        </p:nvSpPr>
        <p:spPr>
          <a:xfrm>
            <a:off x="4832240" y="3536111"/>
            <a:ext cx="6510212" cy="1321040"/>
          </a:xfrm>
          <a:prstGeom prst="rect">
            <a:avLst/>
          </a:prstGeom>
          <a:noFill/>
          <a:ln w="254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390AD2C-0B67-4756-8EA4-37990F03631E}"/>
              </a:ext>
            </a:extLst>
          </p:cNvPr>
          <p:cNvSpPr/>
          <p:nvPr/>
        </p:nvSpPr>
        <p:spPr>
          <a:xfrm>
            <a:off x="4832240" y="5064681"/>
            <a:ext cx="6510212" cy="1321040"/>
          </a:xfrm>
          <a:prstGeom prst="rect">
            <a:avLst/>
          </a:prstGeom>
          <a:noFill/>
          <a:ln w="254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grpSp>
        <p:nvGrpSpPr>
          <p:cNvPr id="15" name="그룹 6">
            <a:extLst>
              <a:ext uri="{FF2B5EF4-FFF2-40B4-BE49-F238E27FC236}">
                <a16:creationId xmlns:a16="http://schemas.microsoft.com/office/drawing/2014/main" id="{D45C9374-6091-428C-B2A5-0D1F6C7F7167}"/>
              </a:ext>
            </a:extLst>
          </p:cNvPr>
          <p:cNvGrpSpPr/>
          <p:nvPr/>
        </p:nvGrpSpPr>
        <p:grpSpPr>
          <a:xfrm>
            <a:off x="6242538" y="645638"/>
            <a:ext cx="4759446" cy="1004839"/>
            <a:chOff x="5735185" y="674821"/>
            <a:chExt cx="5266798" cy="1004839"/>
          </a:xfrm>
        </p:grpSpPr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24EFD502-3B40-4EEA-893D-6FE7D096CA30}"/>
                </a:ext>
              </a:extLst>
            </p:cNvPr>
            <p:cNvSpPr txBox="1"/>
            <p:nvPr/>
          </p:nvSpPr>
          <p:spPr>
            <a:xfrm>
              <a:off x="5735185" y="674821"/>
              <a:ext cx="5266798" cy="369332"/>
            </a:xfrm>
            <a:prstGeom prst="rect">
              <a:avLst/>
            </a:prstGeom>
            <a:noFill/>
          </p:spPr>
          <p:txBody>
            <a:bodyPr wrap="square" lIns="90000" rIns="108000" rtlCol="0">
              <a:spAutoFit/>
            </a:bodyPr>
            <a:lstStyle/>
            <a:p>
              <a:r>
                <a:rPr lang="en-US" altLang="ko-KR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Option Type</a:t>
              </a:r>
              <a:endParaRPr lang="ko-KR" altLang="en-US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B68CEEE0-B721-4D08-92E6-0C87988B4767}"/>
                </a:ext>
              </a:extLst>
            </p:cNvPr>
            <p:cNvSpPr txBox="1"/>
            <p:nvPr/>
          </p:nvSpPr>
          <p:spPr>
            <a:xfrm>
              <a:off x="5735185" y="1033329"/>
              <a:ext cx="5266793" cy="646331"/>
            </a:xfrm>
            <a:prstGeom prst="rect">
              <a:avLst/>
            </a:prstGeom>
            <a:noFill/>
          </p:spPr>
          <p:txBody>
            <a:bodyPr wrap="square" lIns="72000" rIns="108000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FZShuTi" pitchFamily="2" charset="-122"/>
                  <a:cs typeface="Arial" pitchFamily="34" charset="0"/>
                </a:rPr>
                <a:t>I hope and I believe that this Template will your Time, Money and Reputation. 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endPara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ea typeface="FZShuTi" pitchFamily="2" charset="-122"/>
                <a:cs typeface="Arial" pitchFamily="34" charset="0"/>
              </a:endParaRPr>
            </a:p>
          </p:txBody>
        </p:sp>
      </p:grpSp>
      <p:sp>
        <p:nvSpPr>
          <p:cNvPr id="18" name="Oval 17">
            <a:extLst>
              <a:ext uri="{FF2B5EF4-FFF2-40B4-BE49-F238E27FC236}">
                <a16:creationId xmlns:a16="http://schemas.microsoft.com/office/drawing/2014/main" id="{8F671B7C-A842-4F93-A92A-62EA710C8A02}"/>
              </a:ext>
            </a:extLst>
          </p:cNvPr>
          <p:cNvSpPr/>
          <p:nvPr/>
        </p:nvSpPr>
        <p:spPr>
          <a:xfrm>
            <a:off x="5189260" y="747150"/>
            <a:ext cx="792088" cy="792088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97D59CC7-B0A9-4929-A5FD-216DD13D4A90}"/>
              </a:ext>
            </a:extLst>
          </p:cNvPr>
          <p:cNvSpPr/>
          <p:nvPr/>
        </p:nvSpPr>
        <p:spPr>
          <a:xfrm>
            <a:off x="5189260" y="2266306"/>
            <a:ext cx="792088" cy="79208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01D5CFB8-5B6E-4F6E-9FDB-203E1EA1AF12}"/>
              </a:ext>
            </a:extLst>
          </p:cNvPr>
          <p:cNvSpPr/>
          <p:nvPr/>
        </p:nvSpPr>
        <p:spPr>
          <a:xfrm>
            <a:off x="5189260" y="3785462"/>
            <a:ext cx="792088" cy="792088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A5BBE42B-FFFD-4E6F-BEAB-803DA08999C2}"/>
              </a:ext>
            </a:extLst>
          </p:cNvPr>
          <p:cNvSpPr/>
          <p:nvPr/>
        </p:nvSpPr>
        <p:spPr>
          <a:xfrm>
            <a:off x="5189260" y="5304618"/>
            <a:ext cx="792088" cy="792088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22" name="Rounded Rectangle 25">
            <a:extLst>
              <a:ext uri="{FF2B5EF4-FFF2-40B4-BE49-F238E27FC236}">
                <a16:creationId xmlns:a16="http://schemas.microsoft.com/office/drawing/2014/main" id="{1DDD4BF7-3692-40EB-AB56-DEB29B2EB581}"/>
              </a:ext>
            </a:extLst>
          </p:cNvPr>
          <p:cNvSpPr/>
          <p:nvPr/>
        </p:nvSpPr>
        <p:spPr>
          <a:xfrm>
            <a:off x="5413888" y="4035540"/>
            <a:ext cx="338160" cy="284999"/>
          </a:xfrm>
          <a:custGeom>
            <a:avLst/>
            <a:gdLst/>
            <a:ahLst/>
            <a:cxnLst/>
            <a:rect l="l" t="t" r="r" b="b"/>
            <a:pathLst>
              <a:path w="3240000" h="2730652">
                <a:moveTo>
                  <a:pt x="1452811" y="1541940"/>
                </a:moveTo>
                <a:lnTo>
                  <a:pt x="1452811" y="1831951"/>
                </a:lnTo>
                <a:lnTo>
                  <a:pt x="1162800" y="1831951"/>
                </a:lnTo>
                <a:lnTo>
                  <a:pt x="1162800" y="2166329"/>
                </a:lnTo>
                <a:lnTo>
                  <a:pt x="1452811" y="2166329"/>
                </a:lnTo>
                <a:lnTo>
                  <a:pt x="1452811" y="2456340"/>
                </a:lnTo>
                <a:lnTo>
                  <a:pt x="1787189" y="2456340"/>
                </a:lnTo>
                <a:lnTo>
                  <a:pt x="1787189" y="2166329"/>
                </a:lnTo>
                <a:lnTo>
                  <a:pt x="2077200" y="2166329"/>
                </a:lnTo>
                <a:lnTo>
                  <a:pt x="2077200" y="1831951"/>
                </a:lnTo>
                <a:lnTo>
                  <a:pt x="1787189" y="1831951"/>
                </a:lnTo>
                <a:lnTo>
                  <a:pt x="1787189" y="1541940"/>
                </a:lnTo>
                <a:close/>
                <a:moveTo>
                  <a:pt x="0" y="1278453"/>
                </a:moveTo>
                <a:lnTo>
                  <a:pt x="3240000" y="1278453"/>
                </a:lnTo>
                <a:lnTo>
                  <a:pt x="3240000" y="2376509"/>
                </a:lnTo>
                <a:cubicBezTo>
                  <a:pt x="3240000" y="2572097"/>
                  <a:pt x="3081445" y="2730652"/>
                  <a:pt x="2885857" y="2730652"/>
                </a:cubicBezTo>
                <a:lnTo>
                  <a:pt x="354143" y="2730652"/>
                </a:lnTo>
                <a:cubicBezTo>
                  <a:pt x="158555" y="2730652"/>
                  <a:pt x="0" y="2572097"/>
                  <a:pt x="0" y="2376509"/>
                </a:cubicBezTo>
                <a:close/>
                <a:moveTo>
                  <a:pt x="1001150" y="200505"/>
                </a:moveTo>
                <a:cubicBezTo>
                  <a:pt x="933045" y="200505"/>
                  <a:pt x="877834" y="255715"/>
                  <a:pt x="877834" y="323821"/>
                </a:cubicBezTo>
                <a:lnTo>
                  <a:pt x="877834" y="605836"/>
                </a:lnTo>
                <a:lnTo>
                  <a:pt x="2362163" y="605836"/>
                </a:lnTo>
                <a:lnTo>
                  <a:pt x="2362163" y="323821"/>
                </a:lnTo>
                <a:cubicBezTo>
                  <a:pt x="2362163" y="255715"/>
                  <a:pt x="2306952" y="200505"/>
                  <a:pt x="2238846" y="200505"/>
                </a:cubicBezTo>
                <a:close/>
                <a:moveTo>
                  <a:pt x="843301" y="0"/>
                </a:moveTo>
                <a:lnTo>
                  <a:pt x="2396696" y="0"/>
                </a:lnTo>
                <a:cubicBezTo>
                  <a:pt x="2488075" y="0"/>
                  <a:pt x="2562152" y="74077"/>
                  <a:pt x="2562152" y="165456"/>
                </a:cubicBezTo>
                <a:lnTo>
                  <a:pt x="2562152" y="605836"/>
                </a:lnTo>
                <a:lnTo>
                  <a:pt x="2885857" y="605836"/>
                </a:lnTo>
                <a:cubicBezTo>
                  <a:pt x="3081445" y="605836"/>
                  <a:pt x="3240000" y="764391"/>
                  <a:pt x="3240000" y="959979"/>
                </a:cubicBezTo>
                <a:lnTo>
                  <a:pt x="3240000" y="1134437"/>
                </a:lnTo>
                <a:lnTo>
                  <a:pt x="0" y="1134437"/>
                </a:lnTo>
                <a:lnTo>
                  <a:pt x="0" y="959979"/>
                </a:lnTo>
                <a:cubicBezTo>
                  <a:pt x="0" y="764391"/>
                  <a:pt x="158555" y="605836"/>
                  <a:pt x="354143" y="605836"/>
                </a:cubicBezTo>
                <a:lnTo>
                  <a:pt x="677845" y="605836"/>
                </a:lnTo>
                <a:lnTo>
                  <a:pt x="677845" y="165456"/>
                </a:lnTo>
                <a:cubicBezTo>
                  <a:pt x="677845" y="74077"/>
                  <a:pt x="751923" y="0"/>
                  <a:pt x="84330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23" name="Chord 32">
            <a:extLst>
              <a:ext uri="{FF2B5EF4-FFF2-40B4-BE49-F238E27FC236}">
                <a16:creationId xmlns:a16="http://schemas.microsoft.com/office/drawing/2014/main" id="{65BE0125-F399-45C9-AEC4-97715768F6A5}"/>
              </a:ext>
            </a:extLst>
          </p:cNvPr>
          <p:cNvSpPr/>
          <p:nvPr/>
        </p:nvSpPr>
        <p:spPr>
          <a:xfrm>
            <a:off x="5413617" y="5533066"/>
            <a:ext cx="338160" cy="335194"/>
          </a:xfrm>
          <a:custGeom>
            <a:avLst/>
            <a:gdLst/>
            <a:ahLst/>
            <a:cxnLst/>
            <a:rect l="l" t="t" r="r" b="b"/>
            <a:pathLst>
              <a:path w="3240000" h="3211580">
                <a:moveTo>
                  <a:pt x="991906" y="2959580"/>
                </a:moveTo>
                <a:lnTo>
                  <a:pt x="2193254" y="2959580"/>
                </a:lnTo>
                <a:cubicBezTo>
                  <a:pt x="2215674" y="2959580"/>
                  <a:pt x="2233849" y="2977755"/>
                  <a:pt x="2233849" y="3000175"/>
                </a:cubicBezTo>
                <a:lnTo>
                  <a:pt x="2233849" y="3170985"/>
                </a:lnTo>
                <a:cubicBezTo>
                  <a:pt x="2233849" y="3193405"/>
                  <a:pt x="2215674" y="3211580"/>
                  <a:pt x="2193254" y="3211580"/>
                </a:cubicBezTo>
                <a:lnTo>
                  <a:pt x="991906" y="3211580"/>
                </a:lnTo>
                <a:cubicBezTo>
                  <a:pt x="969486" y="3211580"/>
                  <a:pt x="951311" y="3193405"/>
                  <a:pt x="951311" y="3170985"/>
                </a:cubicBezTo>
                <a:lnTo>
                  <a:pt x="951311" y="3000175"/>
                </a:lnTo>
                <a:cubicBezTo>
                  <a:pt x="951311" y="2977755"/>
                  <a:pt x="969486" y="2959580"/>
                  <a:pt x="991906" y="2959580"/>
                </a:cubicBezTo>
                <a:close/>
                <a:moveTo>
                  <a:pt x="1439043" y="1763796"/>
                </a:moveTo>
                <a:lnTo>
                  <a:pt x="1439043" y="2067459"/>
                </a:lnTo>
                <a:lnTo>
                  <a:pt x="1135380" y="2067459"/>
                </a:lnTo>
                <a:lnTo>
                  <a:pt x="1135380" y="2374533"/>
                </a:lnTo>
                <a:lnTo>
                  <a:pt x="1439043" y="2374533"/>
                </a:lnTo>
                <a:lnTo>
                  <a:pt x="1439043" y="2678196"/>
                </a:lnTo>
                <a:lnTo>
                  <a:pt x="1746117" y="2678196"/>
                </a:lnTo>
                <a:lnTo>
                  <a:pt x="1746117" y="2374533"/>
                </a:lnTo>
                <a:lnTo>
                  <a:pt x="2049780" y="2374533"/>
                </a:lnTo>
                <a:lnTo>
                  <a:pt x="2049780" y="2067459"/>
                </a:lnTo>
                <a:lnTo>
                  <a:pt x="1746117" y="2067459"/>
                </a:lnTo>
                <a:lnTo>
                  <a:pt x="1746117" y="1763796"/>
                </a:lnTo>
                <a:close/>
                <a:moveTo>
                  <a:pt x="128358" y="1541040"/>
                </a:moveTo>
                <a:lnTo>
                  <a:pt x="3056915" y="1550917"/>
                </a:lnTo>
                <a:cubicBezTo>
                  <a:pt x="3061111" y="2078028"/>
                  <a:pt x="2781683" y="2566719"/>
                  <a:pt x="2325284" y="2830467"/>
                </a:cubicBezTo>
                <a:lnTo>
                  <a:pt x="2182018" y="2900953"/>
                </a:lnTo>
                <a:lnTo>
                  <a:pt x="1002135" y="2900953"/>
                </a:lnTo>
                <a:cubicBezTo>
                  <a:pt x="950374" y="2879821"/>
                  <a:pt x="900231" y="2854191"/>
                  <a:pt x="851341" y="2825496"/>
                </a:cubicBezTo>
                <a:cubicBezTo>
                  <a:pt x="396732" y="2558675"/>
                  <a:pt x="120607" y="2068110"/>
                  <a:pt x="128358" y="1541040"/>
                </a:cubicBezTo>
                <a:close/>
                <a:moveTo>
                  <a:pt x="61067" y="1230414"/>
                </a:moveTo>
                <a:lnTo>
                  <a:pt x="3178933" y="1230414"/>
                </a:lnTo>
                <a:cubicBezTo>
                  <a:pt x="3212659" y="1230414"/>
                  <a:pt x="3240000" y="1257755"/>
                  <a:pt x="3240000" y="1291481"/>
                </a:cubicBezTo>
                <a:lnTo>
                  <a:pt x="3240000" y="1421347"/>
                </a:lnTo>
                <a:cubicBezTo>
                  <a:pt x="3240000" y="1455073"/>
                  <a:pt x="3212659" y="1482414"/>
                  <a:pt x="3178933" y="1482414"/>
                </a:cubicBezTo>
                <a:lnTo>
                  <a:pt x="61067" y="1482414"/>
                </a:lnTo>
                <a:cubicBezTo>
                  <a:pt x="27341" y="1482414"/>
                  <a:pt x="0" y="1455073"/>
                  <a:pt x="0" y="1421347"/>
                </a:cubicBezTo>
                <a:lnTo>
                  <a:pt x="0" y="1291481"/>
                </a:lnTo>
                <a:cubicBezTo>
                  <a:pt x="0" y="1257755"/>
                  <a:pt x="27341" y="1230414"/>
                  <a:pt x="61067" y="1230414"/>
                </a:cubicBezTo>
                <a:close/>
                <a:moveTo>
                  <a:pt x="2481726" y="315922"/>
                </a:moveTo>
                <a:lnTo>
                  <a:pt x="2862412" y="696608"/>
                </a:lnTo>
                <a:lnTo>
                  <a:pt x="2420437" y="1138584"/>
                </a:lnTo>
                <a:lnTo>
                  <a:pt x="1659064" y="1138584"/>
                </a:lnTo>
                <a:close/>
                <a:moveTo>
                  <a:pt x="2730827" y="0"/>
                </a:moveTo>
                <a:cubicBezTo>
                  <a:pt x="2765703" y="0"/>
                  <a:pt x="2800581" y="13305"/>
                  <a:pt x="2827191" y="39915"/>
                </a:cubicBezTo>
                <a:lnTo>
                  <a:pt x="3143636" y="356360"/>
                </a:lnTo>
                <a:cubicBezTo>
                  <a:pt x="3196857" y="409581"/>
                  <a:pt x="3196857" y="495868"/>
                  <a:pt x="3143636" y="549088"/>
                </a:cubicBezTo>
                <a:lnTo>
                  <a:pt x="3082882" y="609843"/>
                </a:lnTo>
                <a:cubicBezTo>
                  <a:pt x="3029661" y="663063"/>
                  <a:pt x="2943375" y="663064"/>
                  <a:pt x="2890155" y="609843"/>
                </a:cubicBezTo>
                <a:lnTo>
                  <a:pt x="2573708" y="293397"/>
                </a:lnTo>
                <a:cubicBezTo>
                  <a:pt x="2520488" y="240176"/>
                  <a:pt x="2520488" y="153889"/>
                  <a:pt x="2573708" y="100669"/>
                </a:cubicBezTo>
                <a:lnTo>
                  <a:pt x="2634463" y="39914"/>
                </a:lnTo>
                <a:cubicBezTo>
                  <a:pt x="2661073" y="13305"/>
                  <a:pt x="2695950" y="0"/>
                  <a:pt x="273082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24" name="Rounded Rectangle 40">
            <a:extLst>
              <a:ext uri="{FF2B5EF4-FFF2-40B4-BE49-F238E27FC236}">
                <a16:creationId xmlns:a16="http://schemas.microsoft.com/office/drawing/2014/main" id="{C62980EC-62C6-427C-A2B9-9BE7A3413FA2}"/>
              </a:ext>
            </a:extLst>
          </p:cNvPr>
          <p:cNvSpPr/>
          <p:nvPr/>
        </p:nvSpPr>
        <p:spPr>
          <a:xfrm rot="2942052">
            <a:off x="5457028" y="2538368"/>
            <a:ext cx="314333" cy="334403"/>
          </a:xfrm>
          <a:custGeom>
            <a:avLst/>
            <a:gdLst/>
            <a:ahLst/>
            <a:cxnLst/>
            <a:rect l="l" t="t" r="r" b="b"/>
            <a:pathLst>
              <a:path w="3011706" h="3204001">
                <a:moveTo>
                  <a:pt x="2432249" y="1011942"/>
                </a:moveTo>
                <a:cubicBezTo>
                  <a:pt x="2423608" y="1019482"/>
                  <a:pt x="2416303" y="1028841"/>
                  <a:pt x="2410966" y="1039800"/>
                </a:cubicBezTo>
                <a:lnTo>
                  <a:pt x="1969837" y="1945620"/>
                </a:lnTo>
                <a:cubicBezTo>
                  <a:pt x="1948488" y="1989457"/>
                  <a:pt x="1966719" y="2042300"/>
                  <a:pt x="2010556" y="2063648"/>
                </a:cubicBezTo>
                <a:cubicBezTo>
                  <a:pt x="2054392" y="2084996"/>
                  <a:pt x="2107235" y="2066766"/>
                  <a:pt x="2128583" y="2022929"/>
                </a:cubicBezTo>
                <a:lnTo>
                  <a:pt x="2569712" y="1117109"/>
                </a:lnTo>
                <a:cubicBezTo>
                  <a:pt x="2591061" y="1073271"/>
                  <a:pt x="2572830" y="1020430"/>
                  <a:pt x="2528993" y="999081"/>
                </a:cubicBezTo>
                <a:cubicBezTo>
                  <a:pt x="2496115" y="983070"/>
                  <a:pt x="2458172" y="989322"/>
                  <a:pt x="2432249" y="1011942"/>
                </a:cubicBezTo>
                <a:close/>
                <a:moveTo>
                  <a:pt x="1709549" y="1044955"/>
                </a:moveTo>
                <a:cubicBezTo>
                  <a:pt x="1978186" y="735551"/>
                  <a:pt x="2446780" y="702502"/>
                  <a:pt x="2756184" y="971139"/>
                </a:cubicBezTo>
                <a:cubicBezTo>
                  <a:pt x="3065588" y="1239776"/>
                  <a:pt x="3098636" y="1708370"/>
                  <a:pt x="2830000" y="2017774"/>
                </a:cubicBezTo>
                <a:cubicBezTo>
                  <a:pt x="2561363" y="2327178"/>
                  <a:pt x="2092769" y="2360227"/>
                  <a:pt x="1783365" y="2091590"/>
                </a:cubicBezTo>
                <a:cubicBezTo>
                  <a:pt x="1473960" y="1822953"/>
                  <a:pt x="1440912" y="1354359"/>
                  <a:pt x="1709549" y="1044955"/>
                </a:cubicBezTo>
                <a:close/>
                <a:moveTo>
                  <a:pt x="208197" y="1872243"/>
                </a:moveTo>
                <a:cubicBezTo>
                  <a:pt x="195168" y="1885273"/>
                  <a:pt x="187109" y="1903273"/>
                  <a:pt x="187109" y="1923155"/>
                </a:cubicBezTo>
                <a:lnTo>
                  <a:pt x="187109" y="2715155"/>
                </a:lnTo>
                <a:cubicBezTo>
                  <a:pt x="187109" y="2754920"/>
                  <a:pt x="219344" y="2787155"/>
                  <a:pt x="259109" y="2787155"/>
                </a:cubicBezTo>
                <a:cubicBezTo>
                  <a:pt x="298874" y="2787155"/>
                  <a:pt x="331109" y="2754920"/>
                  <a:pt x="331109" y="2715155"/>
                </a:cubicBezTo>
                <a:lnTo>
                  <a:pt x="331109" y="1923155"/>
                </a:lnTo>
                <a:cubicBezTo>
                  <a:pt x="331109" y="1883390"/>
                  <a:pt x="298874" y="1851155"/>
                  <a:pt x="259109" y="1851155"/>
                </a:cubicBezTo>
                <a:cubicBezTo>
                  <a:pt x="239226" y="1851156"/>
                  <a:pt x="221226" y="1859214"/>
                  <a:pt x="208197" y="1872243"/>
                </a:cubicBezTo>
                <a:close/>
                <a:moveTo>
                  <a:pt x="0" y="1625202"/>
                </a:moveTo>
                <a:cubicBezTo>
                  <a:pt x="418057" y="1737228"/>
                  <a:pt x="858998" y="1737384"/>
                  <a:pt x="1277606" y="1625336"/>
                </a:cubicBezTo>
                <a:cubicBezTo>
                  <a:pt x="1277605" y="1938624"/>
                  <a:pt x="1277605" y="2251911"/>
                  <a:pt x="1277605" y="2565198"/>
                </a:cubicBezTo>
                <a:cubicBezTo>
                  <a:pt x="1277605" y="2917999"/>
                  <a:pt x="991603" y="3204001"/>
                  <a:pt x="638802" y="3204001"/>
                </a:cubicBezTo>
                <a:lnTo>
                  <a:pt x="638803" y="3204000"/>
                </a:lnTo>
                <a:cubicBezTo>
                  <a:pt x="286002" y="3204000"/>
                  <a:pt x="0" y="2917999"/>
                  <a:pt x="0" y="2565197"/>
                </a:cubicBezTo>
                <a:close/>
                <a:moveTo>
                  <a:pt x="208197" y="459897"/>
                </a:moveTo>
                <a:cubicBezTo>
                  <a:pt x="195167" y="472926"/>
                  <a:pt x="187109" y="490926"/>
                  <a:pt x="187109" y="510808"/>
                </a:cubicBezTo>
                <a:lnTo>
                  <a:pt x="187109" y="1302808"/>
                </a:lnTo>
                <a:cubicBezTo>
                  <a:pt x="187109" y="1342573"/>
                  <a:pt x="219344" y="1374808"/>
                  <a:pt x="259109" y="1374808"/>
                </a:cubicBezTo>
                <a:cubicBezTo>
                  <a:pt x="298874" y="1374808"/>
                  <a:pt x="331109" y="1342573"/>
                  <a:pt x="331109" y="1302808"/>
                </a:cubicBezTo>
                <a:lnTo>
                  <a:pt x="331109" y="510808"/>
                </a:lnTo>
                <a:cubicBezTo>
                  <a:pt x="331109" y="471043"/>
                  <a:pt x="298874" y="438808"/>
                  <a:pt x="259109" y="438808"/>
                </a:cubicBezTo>
                <a:cubicBezTo>
                  <a:pt x="239226" y="438808"/>
                  <a:pt x="221226" y="446867"/>
                  <a:pt x="208197" y="459897"/>
                </a:cubicBezTo>
                <a:close/>
                <a:moveTo>
                  <a:pt x="187101" y="187101"/>
                </a:moveTo>
                <a:cubicBezTo>
                  <a:pt x="302701" y="71501"/>
                  <a:pt x="462402" y="0"/>
                  <a:pt x="638803" y="0"/>
                </a:cubicBezTo>
                <a:cubicBezTo>
                  <a:pt x="991604" y="0"/>
                  <a:pt x="1277606" y="286002"/>
                  <a:pt x="1277606" y="638803"/>
                </a:cubicBezTo>
                <a:lnTo>
                  <a:pt x="1277606" y="1497764"/>
                </a:lnTo>
                <a:cubicBezTo>
                  <a:pt x="859958" y="1616355"/>
                  <a:pt x="417375" y="1616210"/>
                  <a:pt x="0" y="1498771"/>
                </a:cubicBezTo>
                <a:lnTo>
                  <a:pt x="0" y="638803"/>
                </a:lnTo>
                <a:cubicBezTo>
                  <a:pt x="0" y="462403"/>
                  <a:pt x="71500" y="302702"/>
                  <a:pt x="187101" y="187101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25" name="Rounded Rectangle 17">
            <a:extLst>
              <a:ext uri="{FF2B5EF4-FFF2-40B4-BE49-F238E27FC236}">
                <a16:creationId xmlns:a16="http://schemas.microsoft.com/office/drawing/2014/main" id="{023DA6E5-DF4A-472A-8E83-E7BB91D54DF8}"/>
              </a:ext>
            </a:extLst>
          </p:cNvPr>
          <p:cNvSpPr>
            <a:spLocks noChangeAspect="1"/>
          </p:cNvSpPr>
          <p:nvPr/>
        </p:nvSpPr>
        <p:spPr>
          <a:xfrm>
            <a:off x="5469566" y="952161"/>
            <a:ext cx="226262" cy="360000"/>
          </a:xfrm>
          <a:custGeom>
            <a:avLst/>
            <a:gdLst/>
            <a:ahLst/>
            <a:cxnLst/>
            <a:rect l="l" t="t" r="r" b="b"/>
            <a:pathLst>
              <a:path w="2016224" h="3207971">
                <a:moveTo>
                  <a:pt x="854575" y="1382799"/>
                </a:moveTo>
                <a:lnTo>
                  <a:pt x="854575" y="1686462"/>
                </a:lnTo>
                <a:lnTo>
                  <a:pt x="550912" y="1686462"/>
                </a:lnTo>
                <a:lnTo>
                  <a:pt x="550912" y="1993536"/>
                </a:lnTo>
                <a:lnTo>
                  <a:pt x="854575" y="1993536"/>
                </a:lnTo>
                <a:lnTo>
                  <a:pt x="854575" y="2297199"/>
                </a:lnTo>
                <a:lnTo>
                  <a:pt x="1161649" y="2297199"/>
                </a:lnTo>
                <a:lnTo>
                  <a:pt x="1161649" y="1993536"/>
                </a:lnTo>
                <a:lnTo>
                  <a:pt x="1465312" y="1993536"/>
                </a:lnTo>
                <a:lnTo>
                  <a:pt x="1465312" y="1686462"/>
                </a:lnTo>
                <a:lnTo>
                  <a:pt x="1161649" y="1686462"/>
                </a:lnTo>
                <a:lnTo>
                  <a:pt x="1161649" y="1382799"/>
                </a:lnTo>
                <a:close/>
                <a:moveTo>
                  <a:pt x="397285" y="941591"/>
                </a:moveTo>
                <a:lnTo>
                  <a:pt x="1618940" y="941591"/>
                </a:lnTo>
                <a:lnTo>
                  <a:pt x="1618940" y="2738407"/>
                </a:lnTo>
                <a:lnTo>
                  <a:pt x="397285" y="2738407"/>
                </a:lnTo>
                <a:close/>
                <a:moveTo>
                  <a:pt x="305673" y="849979"/>
                </a:moveTo>
                <a:lnTo>
                  <a:pt x="305673" y="2830019"/>
                </a:lnTo>
                <a:lnTo>
                  <a:pt x="1710552" y="2830019"/>
                </a:lnTo>
                <a:lnTo>
                  <a:pt x="1710552" y="849979"/>
                </a:lnTo>
                <a:close/>
                <a:moveTo>
                  <a:pt x="240515" y="472027"/>
                </a:moveTo>
                <a:lnTo>
                  <a:pt x="1775709" y="472027"/>
                </a:lnTo>
                <a:cubicBezTo>
                  <a:pt x="1908542" y="472027"/>
                  <a:pt x="2016224" y="579709"/>
                  <a:pt x="2016224" y="712542"/>
                </a:cubicBezTo>
                <a:lnTo>
                  <a:pt x="2016224" y="2967456"/>
                </a:lnTo>
                <a:cubicBezTo>
                  <a:pt x="2016224" y="3100289"/>
                  <a:pt x="1908542" y="3207971"/>
                  <a:pt x="1775709" y="3207971"/>
                </a:cubicBezTo>
                <a:lnTo>
                  <a:pt x="240515" y="3207971"/>
                </a:lnTo>
                <a:cubicBezTo>
                  <a:pt x="107682" y="3207971"/>
                  <a:pt x="0" y="3100289"/>
                  <a:pt x="0" y="2967456"/>
                </a:cubicBezTo>
                <a:lnTo>
                  <a:pt x="0" y="712542"/>
                </a:lnTo>
                <a:cubicBezTo>
                  <a:pt x="0" y="579709"/>
                  <a:pt x="107682" y="472027"/>
                  <a:pt x="240515" y="472027"/>
                </a:cubicBezTo>
                <a:close/>
                <a:moveTo>
                  <a:pt x="515787" y="0"/>
                </a:moveTo>
                <a:lnTo>
                  <a:pt x="1500437" y="0"/>
                </a:lnTo>
                <a:cubicBezTo>
                  <a:pt x="1541893" y="0"/>
                  <a:pt x="1575500" y="33607"/>
                  <a:pt x="1575500" y="75063"/>
                </a:cubicBezTo>
                <a:lnTo>
                  <a:pt x="1575500" y="367990"/>
                </a:lnTo>
                <a:lnTo>
                  <a:pt x="440724" y="367990"/>
                </a:lnTo>
                <a:lnTo>
                  <a:pt x="440724" y="75063"/>
                </a:lnTo>
                <a:cubicBezTo>
                  <a:pt x="440724" y="33607"/>
                  <a:pt x="474331" y="0"/>
                  <a:pt x="51578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grpSp>
        <p:nvGrpSpPr>
          <p:cNvPr id="26" name="그룹 6">
            <a:extLst>
              <a:ext uri="{FF2B5EF4-FFF2-40B4-BE49-F238E27FC236}">
                <a16:creationId xmlns:a16="http://schemas.microsoft.com/office/drawing/2014/main" id="{4E3E6414-F5C2-42A9-B05C-8B0BEBDE4718}"/>
              </a:ext>
            </a:extLst>
          </p:cNvPr>
          <p:cNvGrpSpPr/>
          <p:nvPr/>
        </p:nvGrpSpPr>
        <p:grpSpPr>
          <a:xfrm>
            <a:off x="6242538" y="2159930"/>
            <a:ext cx="4759446" cy="1004839"/>
            <a:chOff x="5735185" y="674821"/>
            <a:chExt cx="5266798" cy="1004839"/>
          </a:xfrm>
        </p:grpSpPr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717387C4-7741-4ACB-BF9A-9634C032AEC3}"/>
                </a:ext>
              </a:extLst>
            </p:cNvPr>
            <p:cNvSpPr txBox="1"/>
            <p:nvPr/>
          </p:nvSpPr>
          <p:spPr>
            <a:xfrm>
              <a:off x="5735185" y="674821"/>
              <a:ext cx="5266798" cy="369332"/>
            </a:xfrm>
            <a:prstGeom prst="rect">
              <a:avLst/>
            </a:prstGeom>
            <a:noFill/>
          </p:spPr>
          <p:txBody>
            <a:bodyPr wrap="square" lIns="90000" rIns="108000" rtlCol="0">
              <a:spAutoFit/>
            </a:bodyPr>
            <a:lstStyle/>
            <a:p>
              <a:r>
                <a:rPr lang="en-US" altLang="ko-KR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Option Type</a:t>
              </a:r>
              <a:endParaRPr lang="ko-KR" altLang="en-US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2CEC32F2-BA7D-4CFC-87FD-4E4D96B71491}"/>
                </a:ext>
              </a:extLst>
            </p:cNvPr>
            <p:cNvSpPr txBox="1"/>
            <p:nvPr/>
          </p:nvSpPr>
          <p:spPr>
            <a:xfrm>
              <a:off x="5735185" y="1033329"/>
              <a:ext cx="5266793" cy="646331"/>
            </a:xfrm>
            <a:prstGeom prst="rect">
              <a:avLst/>
            </a:prstGeom>
            <a:noFill/>
          </p:spPr>
          <p:txBody>
            <a:bodyPr wrap="square" lIns="72000" rIns="108000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FZShuTi" pitchFamily="2" charset="-122"/>
                  <a:cs typeface="Arial" pitchFamily="34" charset="0"/>
                </a:rPr>
                <a:t>I hope and I believe that this Template will your Time, Money and Reputation. 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endPara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ea typeface="FZShuTi" pitchFamily="2" charset="-122"/>
                <a:cs typeface="Arial" pitchFamily="34" charset="0"/>
              </a:endParaRPr>
            </a:p>
          </p:txBody>
        </p:sp>
      </p:grpSp>
      <p:grpSp>
        <p:nvGrpSpPr>
          <p:cNvPr id="29" name="그룹 6">
            <a:extLst>
              <a:ext uri="{FF2B5EF4-FFF2-40B4-BE49-F238E27FC236}">
                <a16:creationId xmlns:a16="http://schemas.microsoft.com/office/drawing/2014/main" id="{1E2FC22B-4A2C-4344-A23E-4E753A492988}"/>
              </a:ext>
            </a:extLst>
          </p:cNvPr>
          <p:cNvGrpSpPr/>
          <p:nvPr/>
        </p:nvGrpSpPr>
        <p:grpSpPr>
          <a:xfrm>
            <a:off x="6242538" y="3701654"/>
            <a:ext cx="4759446" cy="1004839"/>
            <a:chOff x="5735185" y="674821"/>
            <a:chExt cx="5266798" cy="1004839"/>
          </a:xfrm>
        </p:grpSpPr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70E0A143-50CF-48ED-B8FD-896B4F1290E0}"/>
                </a:ext>
              </a:extLst>
            </p:cNvPr>
            <p:cNvSpPr txBox="1"/>
            <p:nvPr/>
          </p:nvSpPr>
          <p:spPr>
            <a:xfrm>
              <a:off x="5735185" y="674821"/>
              <a:ext cx="5266798" cy="369332"/>
            </a:xfrm>
            <a:prstGeom prst="rect">
              <a:avLst/>
            </a:prstGeom>
            <a:noFill/>
          </p:spPr>
          <p:txBody>
            <a:bodyPr wrap="square" lIns="90000" rIns="108000" rtlCol="0">
              <a:spAutoFit/>
            </a:bodyPr>
            <a:lstStyle/>
            <a:p>
              <a:r>
                <a:rPr lang="en-US" altLang="ko-KR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Option Type</a:t>
              </a:r>
              <a:endParaRPr lang="ko-KR" altLang="en-US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76F53036-74EB-4FBC-8B9C-3C1A4CE607E2}"/>
                </a:ext>
              </a:extLst>
            </p:cNvPr>
            <p:cNvSpPr txBox="1"/>
            <p:nvPr/>
          </p:nvSpPr>
          <p:spPr>
            <a:xfrm>
              <a:off x="5735185" y="1033329"/>
              <a:ext cx="5266793" cy="646331"/>
            </a:xfrm>
            <a:prstGeom prst="rect">
              <a:avLst/>
            </a:prstGeom>
            <a:noFill/>
          </p:spPr>
          <p:txBody>
            <a:bodyPr wrap="square" lIns="72000" rIns="108000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FZShuTi" pitchFamily="2" charset="-122"/>
                  <a:cs typeface="Arial" pitchFamily="34" charset="0"/>
                </a:rPr>
                <a:t>I hope and I believe that this Template will your Time, Money and Reputation. 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endPara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ea typeface="FZShuTi" pitchFamily="2" charset="-122"/>
                <a:cs typeface="Arial" pitchFamily="34" charset="0"/>
              </a:endParaRPr>
            </a:p>
          </p:txBody>
        </p:sp>
      </p:grpSp>
      <p:grpSp>
        <p:nvGrpSpPr>
          <p:cNvPr id="32" name="그룹 6">
            <a:extLst>
              <a:ext uri="{FF2B5EF4-FFF2-40B4-BE49-F238E27FC236}">
                <a16:creationId xmlns:a16="http://schemas.microsoft.com/office/drawing/2014/main" id="{F3DE9D77-4ABD-4839-BEF5-217ED1409BC8}"/>
              </a:ext>
            </a:extLst>
          </p:cNvPr>
          <p:cNvGrpSpPr/>
          <p:nvPr/>
        </p:nvGrpSpPr>
        <p:grpSpPr>
          <a:xfrm>
            <a:off x="6242538" y="5234234"/>
            <a:ext cx="4759446" cy="1004839"/>
            <a:chOff x="5735185" y="674821"/>
            <a:chExt cx="5266798" cy="1004839"/>
          </a:xfrm>
        </p:grpSpPr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7EB7056A-3C9A-4D77-BDB0-DD3CFB66FD53}"/>
                </a:ext>
              </a:extLst>
            </p:cNvPr>
            <p:cNvSpPr txBox="1"/>
            <p:nvPr/>
          </p:nvSpPr>
          <p:spPr>
            <a:xfrm>
              <a:off x="5735185" y="674821"/>
              <a:ext cx="5266798" cy="369332"/>
            </a:xfrm>
            <a:prstGeom prst="rect">
              <a:avLst/>
            </a:prstGeom>
            <a:noFill/>
          </p:spPr>
          <p:txBody>
            <a:bodyPr wrap="square" lIns="90000" rIns="108000" rtlCol="0">
              <a:spAutoFit/>
            </a:bodyPr>
            <a:lstStyle/>
            <a:p>
              <a:r>
                <a:rPr lang="en-US" altLang="ko-KR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Option Type</a:t>
              </a:r>
              <a:endParaRPr lang="ko-KR" altLang="en-US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696DDAE4-D537-42E6-88C9-A06785106197}"/>
                </a:ext>
              </a:extLst>
            </p:cNvPr>
            <p:cNvSpPr txBox="1"/>
            <p:nvPr/>
          </p:nvSpPr>
          <p:spPr>
            <a:xfrm>
              <a:off x="5735185" y="1033329"/>
              <a:ext cx="5266793" cy="646331"/>
            </a:xfrm>
            <a:prstGeom prst="rect">
              <a:avLst/>
            </a:prstGeom>
            <a:noFill/>
          </p:spPr>
          <p:txBody>
            <a:bodyPr wrap="square" lIns="72000" rIns="108000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FZShuTi" pitchFamily="2" charset="-122"/>
                  <a:cs typeface="Arial" pitchFamily="34" charset="0"/>
                </a:rPr>
                <a:t>I hope and I believe that this Template will your Time, Money and Reputation. 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endPara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ea typeface="FZShuTi" pitchFamily="2" charset="-122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11374</TotalTime>
  <Words>160</Words>
  <Application>Microsoft Office PowerPoint</Application>
  <PresentationFormat>Widescreen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96</cp:revision>
  <dcterms:created xsi:type="dcterms:W3CDTF">2018-02-18T19:39:47Z</dcterms:created>
  <dcterms:modified xsi:type="dcterms:W3CDTF">2020-01-03T03:22:40Z</dcterms:modified>
</cp:coreProperties>
</file>