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08" name="Rectangle 9">
            <a:extLst>
              <a:ext uri="{FF2B5EF4-FFF2-40B4-BE49-F238E27FC236}">
                <a16:creationId xmlns:a16="http://schemas.microsoft.com/office/drawing/2014/main" id="{6CFE38F2-1A3F-4D07-8083-C79AADD7F220}"/>
              </a:ext>
            </a:extLst>
          </p:cNvPr>
          <p:cNvSpPr/>
          <p:nvPr/>
        </p:nvSpPr>
        <p:spPr>
          <a:xfrm rot="10800000">
            <a:off x="7227640" y="2931775"/>
            <a:ext cx="4032448" cy="360041"/>
          </a:xfrm>
          <a:custGeom>
            <a:avLst/>
            <a:gdLst/>
            <a:ahLst/>
            <a:cxnLst/>
            <a:rect l="l" t="t" r="r" b="b"/>
            <a:pathLst>
              <a:path w="4032448" h="1152128">
                <a:moveTo>
                  <a:pt x="288032" y="0"/>
                </a:moveTo>
                <a:lnTo>
                  <a:pt x="1088688" y="0"/>
                </a:lnTo>
                <a:lnTo>
                  <a:pt x="4032448" y="0"/>
                </a:lnTo>
                <a:lnTo>
                  <a:pt x="4032448" y="1152128"/>
                </a:lnTo>
                <a:lnTo>
                  <a:pt x="1088688" y="1152128"/>
                </a:lnTo>
                <a:lnTo>
                  <a:pt x="288032" y="1152128"/>
                </a:lnTo>
                <a:lnTo>
                  <a:pt x="0" y="576064"/>
                </a:lnTo>
                <a:close/>
              </a:path>
            </a:pathLst>
          </a:custGeom>
          <a:solidFill>
            <a:schemeClr val="accent4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09" name="Rectangle 9">
            <a:extLst>
              <a:ext uri="{FF2B5EF4-FFF2-40B4-BE49-F238E27FC236}">
                <a16:creationId xmlns:a16="http://schemas.microsoft.com/office/drawing/2014/main" id="{D36ED069-74FC-4AF0-8B27-4B129AE16538}"/>
              </a:ext>
            </a:extLst>
          </p:cNvPr>
          <p:cNvSpPr/>
          <p:nvPr/>
        </p:nvSpPr>
        <p:spPr>
          <a:xfrm>
            <a:off x="903040" y="2931776"/>
            <a:ext cx="4032448" cy="360041"/>
          </a:xfrm>
          <a:custGeom>
            <a:avLst/>
            <a:gdLst/>
            <a:ahLst/>
            <a:cxnLst/>
            <a:rect l="l" t="t" r="r" b="b"/>
            <a:pathLst>
              <a:path w="4032448" h="1152128">
                <a:moveTo>
                  <a:pt x="288032" y="0"/>
                </a:moveTo>
                <a:lnTo>
                  <a:pt x="1088688" y="0"/>
                </a:lnTo>
                <a:lnTo>
                  <a:pt x="4032448" y="0"/>
                </a:lnTo>
                <a:lnTo>
                  <a:pt x="4032448" y="1152128"/>
                </a:lnTo>
                <a:lnTo>
                  <a:pt x="1088688" y="1152128"/>
                </a:lnTo>
                <a:lnTo>
                  <a:pt x="288032" y="1152128"/>
                </a:lnTo>
                <a:lnTo>
                  <a:pt x="0" y="576064"/>
                </a:lnTo>
                <a:close/>
              </a:path>
            </a:pathLst>
          </a:custGeom>
          <a:solidFill>
            <a:schemeClr val="accent4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0" name="직사각형 2">
            <a:extLst>
              <a:ext uri="{FF2B5EF4-FFF2-40B4-BE49-F238E27FC236}">
                <a16:creationId xmlns:a16="http://schemas.microsoft.com/office/drawing/2014/main" id="{24A14EE8-9B30-4131-9229-AF0BD651B381}"/>
              </a:ext>
            </a:extLst>
          </p:cNvPr>
          <p:cNvSpPr/>
          <p:nvPr/>
        </p:nvSpPr>
        <p:spPr>
          <a:xfrm>
            <a:off x="4552950" y="2931795"/>
            <a:ext cx="3614590" cy="36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B1F9DC21-2F46-42E0-AED2-C428FA872273}"/>
              </a:ext>
            </a:extLst>
          </p:cNvPr>
          <p:cNvSpPr/>
          <p:nvPr/>
        </p:nvSpPr>
        <p:spPr>
          <a:xfrm>
            <a:off x="5362156" y="2361474"/>
            <a:ext cx="1467688" cy="1467688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A205512C-9FAB-4335-BE1F-78AEC87216DA}"/>
              </a:ext>
            </a:extLst>
          </p:cNvPr>
          <p:cNvSpPr/>
          <p:nvPr/>
        </p:nvSpPr>
        <p:spPr>
          <a:xfrm>
            <a:off x="7378173" y="2478966"/>
            <a:ext cx="1232704" cy="1232704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01F76228-BD23-4C0B-AB37-ED1904374D66}"/>
              </a:ext>
            </a:extLst>
          </p:cNvPr>
          <p:cNvSpPr/>
          <p:nvPr/>
        </p:nvSpPr>
        <p:spPr>
          <a:xfrm>
            <a:off x="9159205" y="2478966"/>
            <a:ext cx="1232704" cy="1232704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29AB33C0-7553-43C3-BC62-E024AE3CC678}"/>
              </a:ext>
            </a:extLst>
          </p:cNvPr>
          <p:cNvSpPr/>
          <p:nvPr/>
        </p:nvSpPr>
        <p:spPr>
          <a:xfrm>
            <a:off x="1800091" y="2478966"/>
            <a:ext cx="1232704" cy="1232704"/>
          </a:xfrm>
          <a:prstGeom prst="ellipse">
            <a:avLst/>
          </a:prstGeom>
          <a:solidFill>
            <a:schemeClr val="accent3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5FDDC11B-088E-4938-97DD-0CD319E99FBA}"/>
              </a:ext>
            </a:extLst>
          </p:cNvPr>
          <p:cNvSpPr/>
          <p:nvPr/>
        </p:nvSpPr>
        <p:spPr>
          <a:xfrm>
            <a:off x="3581123" y="2478966"/>
            <a:ext cx="1232704" cy="1232704"/>
          </a:xfrm>
          <a:prstGeom prst="ellipse">
            <a:avLst/>
          </a:prstGeom>
          <a:solidFill>
            <a:schemeClr val="accent3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3E01A5E-10FE-4EE7-B030-6DEB29925A59}"/>
              </a:ext>
            </a:extLst>
          </p:cNvPr>
          <p:cNvSpPr txBox="1"/>
          <p:nvPr/>
        </p:nvSpPr>
        <p:spPr>
          <a:xfrm>
            <a:off x="5474516" y="2829817"/>
            <a:ext cx="1268685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rgbClr val="262626"/>
                </a:solidFill>
              </a:rPr>
              <a:t>TEXT</a:t>
            </a:r>
            <a:endParaRPr lang="ko-KR" altLang="en-US" sz="2800" b="1" dirty="0">
              <a:solidFill>
                <a:srgbClr val="262626"/>
              </a:solidFill>
            </a:endParaRPr>
          </a:p>
        </p:txBody>
      </p: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423490B1-C590-4F61-8DFF-458F68FD94F9}"/>
              </a:ext>
            </a:extLst>
          </p:cNvPr>
          <p:cNvGrpSpPr/>
          <p:nvPr/>
        </p:nvGrpSpPr>
        <p:grpSpPr>
          <a:xfrm>
            <a:off x="1857376" y="4389852"/>
            <a:ext cx="2723190" cy="1728192"/>
            <a:chOff x="1043607" y="3573017"/>
            <a:chExt cx="2246837" cy="2015528"/>
          </a:xfrm>
        </p:grpSpPr>
        <p:sp>
          <p:nvSpPr>
            <p:cNvPr id="118" name="Rectangle 3">
              <a:extLst>
                <a:ext uri="{FF2B5EF4-FFF2-40B4-BE49-F238E27FC236}">
                  <a16:creationId xmlns:a16="http://schemas.microsoft.com/office/drawing/2014/main" id="{249CC6DC-0068-4672-A607-5E5903F43C72}"/>
                </a:ext>
              </a:extLst>
            </p:cNvPr>
            <p:cNvSpPr/>
            <p:nvPr/>
          </p:nvSpPr>
          <p:spPr>
            <a:xfrm rot="16200000">
              <a:off x="1159262" y="3457363"/>
              <a:ext cx="2015527" cy="2246836"/>
            </a:xfrm>
            <a:custGeom>
              <a:avLst/>
              <a:gdLst/>
              <a:ahLst/>
              <a:cxnLst/>
              <a:rect l="l" t="t" r="r" b="b"/>
              <a:pathLst>
                <a:path w="1980220" h="1656184">
                  <a:moveTo>
                    <a:pt x="0" y="0"/>
                  </a:moveTo>
                  <a:lnTo>
                    <a:pt x="1656184" y="0"/>
                  </a:lnTo>
                  <a:lnTo>
                    <a:pt x="1656184" y="640151"/>
                  </a:lnTo>
                  <a:lnTo>
                    <a:pt x="1980220" y="828092"/>
                  </a:lnTo>
                  <a:lnTo>
                    <a:pt x="1656184" y="1016033"/>
                  </a:lnTo>
                  <a:lnTo>
                    <a:pt x="1656184" y="1656184"/>
                  </a:lnTo>
                  <a:lnTo>
                    <a:pt x="0" y="165618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DABBA3ED-323F-41FD-8564-385FB5A1872A}"/>
                </a:ext>
              </a:extLst>
            </p:cNvPr>
            <p:cNvSpPr/>
            <p:nvPr/>
          </p:nvSpPr>
          <p:spPr>
            <a:xfrm>
              <a:off x="1043607" y="5445224"/>
              <a:ext cx="2246837" cy="14332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6839EB84-7276-4CCB-9CC4-9D967D1C1ABF}"/>
              </a:ext>
            </a:extLst>
          </p:cNvPr>
          <p:cNvGrpSpPr/>
          <p:nvPr/>
        </p:nvGrpSpPr>
        <p:grpSpPr>
          <a:xfrm>
            <a:off x="4734408" y="4395929"/>
            <a:ext cx="2723190" cy="1728192"/>
            <a:chOff x="1043607" y="3573017"/>
            <a:chExt cx="2246837" cy="2015528"/>
          </a:xfrm>
        </p:grpSpPr>
        <p:sp>
          <p:nvSpPr>
            <p:cNvPr id="121" name="Rectangle 3">
              <a:extLst>
                <a:ext uri="{FF2B5EF4-FFF2-40B4-BE49-F238E27FC236}">
                  <a16:creationId xmlns:a16="http://schemas.microsoft.com/office/drawing/2014/main" id="{635D3CF6-407E-4BD1-A10A-033B02009BAE}"/>
                </a:ext>
              </a:extLst>
            </p:cNvPr>
            <p:cNvSpPr/>
            <p:nvPr/>
          </p:nvSpPr>
          <p:spPr>
            <a:xfrm rot="16200000">
              <a:off x="1159262" y="3457363"/>
              <a:ext cx="2015527" cy="2246836"/>
            </a:xfrm>
            <a:custGeom>
              <a:avLst/>
              <a:gdLst/>
              <a:ahLst/>
              <a:cxnLst/>
              <a:rect l="l" t="t" r="r" b="b"/>
              <a:pathLst>
                <a:path w="1980220" h="1656184">
                  <a:moveTo>
                    <a:pt x="0" y="0"/>
                  </a:moveTo>
                  <a:lnTo>
                    <a:pt x="1656184" y="0"/>
                  </a:lnTo>
                  <a:lnTo>
                    <a:pt x="1656184" y="640151"/>
                  </a:lnTo>
                  <a:lnTo>
                    <a:pt x="1980220" y="828092"/>
                  </a:lnTo>
                  <a:lnTo>
                    <a:pt x="1656184" y="1016033"/>
                  </a:lnTo>
                  <a:lnTo>
                    <a:pt x="1656184" y="1656184"/>
                  </a:lnTo>
                  <a:lnTo>
                    <a:pt x="0" y="165618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134D2747-24F8-402F-94D8-DE2F4A0786EC}"/>
                </a:ext>
              </a:extLst>
            </p:cNvPr>
            <p:cNvSpPr/>
            <p:nvPr/>
          </p:nvSpPr>
          <p:spPr>
            <a:xfrm>
              <a:off x="1043607" y="5445224"/>
              <a:ext cx="2246837" cy="143321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87FE4C56-92EE-478D-88B6-2DACEFB3A7EB}"/>
              </a:ext>
            </a:extLst>
          </p:cNvPr>
          <p:cNvGrpSpPr/>
          <p:nvPr/>
        </p:nvGrpSpPr>
        <p:grpSpPr>
          <a:xfrm>
            <a:off x="7611438" y="4402006"/>
            <a:ext cx="2723190" cy="1728192"/>
            <a:chOff x="1043607" y="3573017"/>
            <a:chExt cx="2246837" cy="2015528"/>
          </a:xfrm>
        </p:grpSpPr>
        <p:sp>
          <p:nvSpPr>
            <p:cNvPr id="124" name="Rectangle 3">
              <a:extLst>
                <a:ext uri="{FF2B5EF4-FFF2-40B4-BE49-F238E27FC236}">
                  <a16:creationId xmlns:a16="http://schemas.microsoft.com/office/drawing/2014/main" id="{295F557C-B442-4432-909B-918201E918F5}"/>
                </a:ext>
              </a:extLst>
            </p:cNvPr>
            <p:cNvSpPr/>
            <p:nvPr/>
          </p:nvSpPr>
          <p:spPr>
            <a:xfrm rot="16200000">
              <a:off x="1159262" y="3457363"/>
              <a:ext cx="2015527" cy="2246836"/>
            </a:xfrm>
            <a:custGeom>
              <a:avLst/>
              <a:gdLst/>
              <a:ahLst/>
              <a:cxnLst/>
              <a:rect l="l" t="t" r="r" b="b"/>
              <a:pathLst>
                <a:path w="1980220" h="1656184">
                  <a:moveTo>
                    <a:pt x="0" y="0"/>
                  </a:moveTo>
                  <a:lnTo>
                    <a:pt x="1656184" y="0"/>
                  </a:lnTo>
                  <a:lnTo>
                    <a:pt x="1656184" y="640151"/>
                  </a:lnTo>
                  <a:lnTo>
                    <a:pt x="1980220" y="828092"/>
                  </a:lnTo>
                  <a:lnTo>
                    <a:pt x="1656184" y="1016033"/>
                  </a:lnTo>
                  <a:lnTo>
                    <a:pt x="1656184" y="1656184"/>
                  </a:lnTo>
                  <a:lnTo>
                    <a:pt x="0" y="165618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5C386EAD-2908-4E69-B152-84DBFF939E47}"/>
                </a:ext>
              </a:extLst>
            </p:cNvPr>
            <p:cNvSpPr/>
            <p:nvPr/>
          </p:nvSpPr>
          <p:spPr>
            <a:xfrm>
              <a:off x="1043607" y="5445224"/>
              <a:ext cx="2246837" cy="14332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126" name="TextBox 125">
            <a:extLst>
              <a:ext uri="{FF2B5EF4-FFF2-40B4-BE49-F238E27FC236}">
                <a16:creationId xmlns:a16="http://schemas.microsoft.com/office/drawing/2014/main" id="{0250C7C9-4846-46F2-9675-08BE6CE9B835}"/>
              </a:ext>
            </a:extLst>
          </p:cNvPr>
          <p:cNvSpPr txBox="1"/>
          <p:nvPr/>
        </p:nvSpPr>
        <p:spPr>
          <a:xfrm>
            <a:off x="1899639" y="3866054"/>
            <a:ext cx="1033611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rgbClr val="262626"/>
                </a:solidFill>
              </a:rPr>
              <a:t>Content</a:t>
            </a:r>
            <a:endParaRPr lang="ko-KR" altLang="en-US" sz="1400" b="1" dirty="0">
              <a:solidFill>
                <a:srgbClr val="262626"/>
              </a:solidFill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6C84E95C-031F-437B-B573-BAE383203AE0}"/>
              </a:ext>
            </a:extLst>
          </p:cNvPr>
          <p:cNvSpPr txBox="1"/>
          <p:nvPr/>
        </p:nvSpPr>
        <p:spPr>
          <a:xfrm>
            <a:off x="3583774" y="3866054"/>
            <a:ext cx="1033611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rgbClr val="262626"/>
                </a:solidFill>
              </a:rPr>
              <a:t>Content</a:t>
            </a:r>
            <a:endParaRPr lang="ko-KR" altLang="en-US" sz="1400" b="1" dirty="0">
              <a:solidFill>
                <a:srgbClr val="262626"/>
              </a:solidFill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AA2628BB-A149-4E87-8787-F396F846A836}"/>
              </a:ext>
            </a:extLst>
          </p:cNvPr>
          <p:cNvSpPr txBox="1"/>
          <p:nvPr/>
        </p:nvSpPr>
        <p:spPr>
          <a:xfrm>
            <a:off x="7574617" y="3866054"/>
            <a:ext cx="1033611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rgbClr val="262626"/>
                </a:solidFill>
              </a:rPr>
              <a:t>Content</a:t>
            </a:r>
            <a:endParaRPr lang="ko-KR" altLang="en-US" sz="1400" b="1" dirty="0">
              <a:solidFill>
                <a:srgbClr val="262626"/>
              </a:solidFill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C94F5FED-1CD8-4146-BA2C-A9C45F5B6185}"/>
              </a:ext>
            </a:extLst>
          </p:cNvPr>
          <p:cNvSpPr txBox="1"/>
          <p:nvPr/>
        </p:nvSpPr>
        <p:spPr>
          <a:xfrm>
            <a:off x="9258753" y="3866054"/>
            <a:ext cx="1033611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rgbClr val="262626"/>
                </a:solidFill>
              </a:rPr>
              <a:t>Content</a:t>
            </a:r>
            <a:endParaRPr lang="ko-KR" altLang="en-US" sz="1400" b="1" dirty="0">
              <a:solidFill>
                <a:srgbClr val="262626"/>
              </a:solidFill>
            </a:endParaRP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EDE0179B-7FA2-4BFE-A5EA-70852DA34A6E}"/>
              </a:ext>
            </a:extLst>
          </p:cNvPr>
          <p:cNvSpPr txBox="1"/>
          <p:nvPr/>
        </p:nvSpPr>
        <p:spPr>
          <a:xfrm>
            <a:off x="5267909" y="3796804"/>
            <a:ext cx="1656183" cy="5078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700" b="1" dirty="0">
                <a:solidFill>
                  <a:srgbClr val="262626"/>
                </a:solidFill>
              </a:rPr>
              <a:t>Content</a:t>
            </a:r>
            <a:endParaRPr lang="ko-KR" altLang="en-US" sz="2700" b="1" dirty="0">
              <a:solidFill>
                <a:srgbClr val="262626"/>
              </a:solidFill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03390725-6D12-470E-954B-9D8DB4C818D4}"/>
              </a:ext>
            </a:extLst>
          </p:cNvPr>
          <p:cNvSpPr txBox="1"/>
          <p:nvPr/>
        </p:nvSpPr>
        <p:spPr>
          <a:xfrm>
            <a:off x="7477743" y="1827803"/>
            <a:ext cx="103361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1"/>
                </a:solidFill>
              </a:rPr>
              <a:t>$</a:t>
            </a:r>
            <a:r>
              <a:rPr lang="en-US" altLang="ko-KR" sz="2400" b="1" dirty="0">
                <a:solidFill>
                  <a:schemeClr val="accent1"/>
                </a:solidFill>
              </a:rPr>
              <a:t>20</a:t>
            </a:r>
            <a:endParaRPr lang="ko-KR" altLang="en-US" sz="2400" b="1" dirty="0">
              <a:solidFill>
                <a:schemeClr val="accent1"/>
              </a:solidFill>
            </a:endParaRP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28783916-1436-4828-8045-D43D95CFED42}"/>
              </a:ext>
            </a:extLst>
          </p:cNvPr>
          <p:cNvSpPr txBox="1"/>
          <p:nvPr/>
        </p:nvSpPr>
        <p:spPr>
          <a:xfrm>
            <a:off x="9258753" y="1827803"/>
            <a:ext cx="103361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1"/>
                </a:solidFill>
              </a:rPr>
              <a:t>$</a:t>
            </a:r>
            <a:r>
              <a:rPr lang="en-US" altLang="ko-KR" sz="2400" b="1" dirty="0">
                <a:solidFill>
                  <a:schemeClr val="accent1"/>
                </a:solidFill>
              </a:rPr>
              <a:t>50</a:t>
            </a:r>
            <a:endParaRPr lang="ko-KR" altLang="en-US" sz="2400" b="1" dirty="0">
              <a:solidFill>
                <a:schemeClr val="accent1"/>
              </a:solidFill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08C02BDF-30E3-47CF-A361-757CB3946F39}"/>
              </a:ext>
            </a:extLst>
          </p:cNvPr>
          <p:cNvSpPr txBox="1"/>
          <p:nvPr/>
        </p:nvSpPr>
        <p:spPr>
          <a:xfrm>
            <a:off x="5461659" y="1704693"/>
            <a:ext cx="1268685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$</a:t>
            </a:r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120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7E8A0580-515E-4ACB-9C4E-4678FD374452}"/>
              </a:ext>
            </a:extLst>
          </p:cNvPr>
          <p:cNvSpPr txBox="1"/>
          <p:nvPr/>
        </p:nvSpPr>
        <p:spPr>
          <a:xfrm>
            <a:off x="1899639" y="1827803"/>
            <a:ext cx="103361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3"/>
                </a:solidFill>
              </a:rPr>
              <a:t>$</a:t>
            </a:r>
            <a:r>
              <a:rPr lang="en-US" altLang="ko-KR" sz="2400" b="1" dirty="0">
                <a:solidFill>
                  <a:schemeClr val="accent3"/>
                </a:solidFill>
              </a:rPr>
              <a:t>40</a:t>
            </a:r>
            <a:endParaRPr lang="ko-KR" altLang="en-US" sz="2400" b="1" dirty="0">
              <a:solidFill>
                <a:schemeClr val="accent3"/>
              </a:solidFill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3C58B2E8-3517-4186-86CD-F03915A051AB}"/>
              </a:ext>
            </a:extLst>
          </p:cNvPr>
          <p:cNvSpPr txBox="1"/>
          <p:nvPr/>
        </p:nvSpPr>
        <p:spPr>
          <a:xfrm>
            <a:off x="3680649" y="1827803"/>
            <a:ext cx="103361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3"/>
                </a:solidFill>
              </a:rPr>
              <a:t>$</a:t>
            </a:r>
            <a:r>
              <a:rPr lang="en-US" altLang="ko-KR" sz="2400" b="1" dirty="0">
                <a:solidFill>
                  <a:schemeClr val="accent3"/>
                </a:solidFill>
              </a:rPr>
              <a:t>30</a:t>
            </a:r>
            <a:endParaRPr lang="ko-KR" altLang="en-US" sz="2400" b="1" dirty="0">
              <a:solidFill>
                <a:schemeClr val="accent3"/>
              </a:solidFill>
            </a:endParaRPr>
          </a:p>
        </p:txBody>
      </p: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82B1BF02-E773-4E27-94BC-38411BA34E7C}"/>
              </a:ext>
            </a:extLst>
          </p:cNvPr>
          <p:cNvGrpSpPr/>
          <p:nvPr/>
        </p:nvGrpSpPr>
        <p:grpSpPr>
          <a:xfrm>
            <a:off x="2259345" y="4838245"/>
            <a:ext cx="1520964" cy="276999"/>
            <a:chOff x="1106820" y="4293096"/>
            <a:chExt cx="1520964" cy="276999"/>
          </a:xfrm>
        </p:grpSpPr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AFAE3C28-F6A6-4457-9857-2B0080CA4172}"/>
                </a:ext>
              </a:extLst>
            </p:cNvPr>
            <p:cNvGrpSpPr/>
            <p:nvPr/>
          </p:nvGrpSpPr>
          <p:grpSpPr>
            <a:xfrm>
              <a:off x="1106820" y="4330329"/>
              <a:ext cx="206152" cy="206152"/>
              <a:chOff x="2411760" y="3708613"/>
              <a:chExt cx="206152" cy="206152"/>
            </a:xfrm>
          </p:grpSpPr>
          <p:sp>
            <p:nvSpPr>
              <p:cNvPr id="139" name="Oval 138">
                <a:extLst>
                  <a:ext uri="{FF2B5EF4-FFF2-40B4-BE49-F238E27FC236}">
                    <a16:creationId xmlns:a16="http://schemas.microsoft.com/office/drawing/2014/main" id="{CF732A20-7FD7-4E5B-9C48-63DF33D6203D}"/>
                  </a:ext>
                </a:extLst>
              </p:cNvPr>
              <p:cNvSpPr/>
              <p:nvPr/>
            </p:nvSpPr>
            <p:spPr>
              <a:xfrm>
                <a:off x="2411760" y="3708613"/>
                <a:ext cx="206152" cy="206152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 dirty="0"/>
              </a:p>
            </p:txBody>
          </p:sp>
          <p:sp>
            <p:nvSpPr>
              <p:cNvPr id="140" name="Chevron 46">
                <a:extLst>
                  <a:ext uri="{FF2B5EF4-FFF2-40B4-BE49-F238E27FC236}">
                    <a16:creationId xmlns:a16="http://schemas.microsoft.com/office/drawing/2014/main" id="{242C3ECF-56FC-4BBD-B1D9-D61249163FFF}"/>
                  </a:ext>
                </a:extLst>
              </p:cNvPr>
              <p:cNvSpPr/>
              <p:nvPr/>
            </p:nvSpPr>
            <p:spPr>
              <a:xfrm>
                <a:off x="2478836" y="3755880"/>
                <a:ext cx="72000" cy="108000"/>
              </a:xfrm>
              <a:prstGeom prst="chevron">
                <a:avLst>
                  <a:gd name="adj" fmla="val 6522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44E015C4-57EB-4A28-8D09-7B10F1D9C15E}"/>
                </a:ext>
              </a:extLst>
            </p:cNvPr>
            <p:cNvSpPr txBox="1"/>
            <p:nvPr/>
          </p:nvSpPr>
          <p:spPr>
            <a:xfrm>
              <a:off x="1366157" y="4293096"/>
              <a:ext cx="1261627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rgbClr val="262626"/>
                  </a:solidFill>
                </a:rPr>
                <a:t>Content here</a:t>
              </a:r>
              <a:endParaRPr lang="ko-KR" altLang="en-US" sz="1200" b="1" dirty="0">
                <a:solidFill>
                  <a:srgbClr val="262626"/>
                </a:solidFill>
              </a:endParaRPr>
            </a:p>
          </p:txBody>
        </p:sp>
      </p:grpSp>
      <p:sp>
        <p:nvSpPr>
          <p:cNvPr id="141" name="TextBox 140">
            <a:extLst>
              <a:ext uri="{FF2B5EF4-FFF2-40B4-BE49-F238E27FC236}">
                <a16:creationId xmlns:a16="http://schemas.microsoft.com/office/drawing/2014/main" id="{17332728-7D57-4F72-B8FA-E0A335E4F16B}"/>
              </a:ext>
            </a:extLst>
          </p:cNvPr>
          <p:cNvSpPr txBox="1"/>
          <p:nvPr/>
        </p:nvSpPr>
        <p:spPr>
          <a:xfrm>
            <a:off x="2519036" y="5124448"/>
            <a:ext cx="18519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rgbClr val="262626"/>
                </a:solidFill>
              </a:rPr>
              <a:t>Get a modern PowerPoint  Presentation that is beautifully designed.</a:t>
            </a:r>
            <a:endParaRPr lang="ko-KR" altLang="en-US" sz="1200" dirty="0">
              <a:solidFill>
                <a:srgbClr val="262626"/>
              </a:solidFill>
            </a:endParaRPr>
          </a:p>
        </p:txBody>
      </p: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30184519-9CB3-41B5-8436-53D4695DCB31}"/>
              </a:ext>
            </a:extLst>
          </p:cNvPr>
          <p:cNvGrpSpPr/>
          <p:nvPr/>
        </p:nvGrpSpPr>
        <p:grpSpPr>
          <a:xfrm>
            <a:off x="5087888" y="4838245"/>
            <a:ext cx="1520964" cy="276999"/>
            <a:chOff x="1106820" y="4293096"/>
            <a:chExt cx="1520964" cy="276999"/>
          </a:xfrm>
        </p:grpSpPr>
        <p:grpSp>
          <p:nvGrpSpPr>
            <p:cNvPr id="143" name="Group 142">
              <a:extLst>
                <a:ext uri="{FF2B5EF4-FFF2-40B4-BE49-F238E27FC236}">
                  <a16:creationId xmlns:a16="http://schemas.microsoft.com/office/drawing/2014/main" id="{1AF0EAC4-326E-46C9-AFBA-8E7A3E13E0A4}"/>
                </a:ext>
              </a:extLst>
            </p:cNvPr>
            <p:cNvGrpSpPr/>
            <p:nvPr/>
          </p:nvGrpSpPr>
          <p:grpSpPr>
            <a:xfrm>
              <a:off x="1106820" y="4330329"/>
              <a:ext cx="206152" cy="206152"/>
              <a:chOff x="2411760" y="3708613"/>
              <a:chExt cx="206152" cy="206152"/>
            </a:xfrm>
          </p:grpSpPr>
          <p:sp>
            <p:nvSpPr>
              <p:cNvPr id="145" name="Oval 144">
                <a:extLst>
                  <a:ext uri="{FF2B5EF4-FFF2-40B4-BE49-F238E27FC236}">
                    <a16:creationId xmlns:a16="http://schemas.microsoft.com/office/drawing/2014/main" id="{25923DBE-5651-4AD8-B7AA-F073237D9AB6}"/>
                  </a:ext>
                </a:extLst>
              </p:cNvPr>
              <p:cNvSpPr/>
              <p:nvPr/>
            </p:nvSpPr>
            <p:spPr>
              <a:xfrm>
                <a:off x="2411760" y="3708613"/>
                <a:ext cx="206152" cy="206152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 dirty="0"/>
              </a:p>
            </p:txBody>
          </p:sp>
          <p:sp>
            <p:nvSpPr>
              <p:cNvPr id="146" name="Chevron 54">
                <a:extLst>
                  <a:ext uri="{FF2B5EF4-FFF2-40B4-BE49-F238E27FC236}">
                    <a16:creationId xmlns:a16="http://schemas.microsoft.com/office/drawing/2014/main" id="{ABCA69D2-0637-4B36-AF27-6FBB51732ABD}"/>
                  </a:ext>
                </a:extLst>
              </p:cNvPr>
              <p:cNvSpPr/>
              <p:nvPr/>
            </p:nvSpPr>
            <p:spPr>
              <a:xfrm>
                <a:off x="2478836" y="3755880"/>
                <a:ext cx="72000" cy="108000"/>
              </a:xfrm>
              <a:prstGeom prst="chevron">
                <a:avLst>
                  <a:gd name="adj" fmla="val 6522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BD15CB2B-A38D-40FC-8C00-070563422901}"/>
                </a:ext>
              </a:extLst>
            </p:cNvPr>
            <p:cNvSpPr txBox="1"/>
            <p:nvPr/>
          </p:nvSpPr>
          <p:spPr>
            <a:xfrm>
              <a:off x="1366157" y="4293096"/>
              <a:ext cx="1261627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</a:rPr>
                <a:t>Content here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47" name="TextBox 146">
            <a:extLst>
              <a:ext uri="{FF2B5EF4-FFF2-40B4-BE49-F238E27FC236}">
                <a16:creationId xmlns:a16="http://schemas.microsoft.com/office/drawing/2014/main" id="{FE366B0C-BB62-4F76-96DD-F248351610A2}"/>
              </a:ext>
            </a:extLst>
          </p:cNvPr>
          <p:cNvSpPr txBox="1"/>
          <p:nvPr/>
        </p:nvSpPr>
        <p:spPr>
          <a:xfrm>
            <a:off x="5347580" y="5124448"/>
            <a:ext cx="18519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9DE34C71-8A2E-47C0-AD0E-FD988B7E2020}"/>
              </a:ext>
            </a:extLst>
          </p:cNvPr>
          <p:cNvGrpSpPr/>
          <p:nvPr/>
        </p:nvGrpSpPr>
        <p:grpSpPr>
          <a:xfrm>
            <a:off x="7996391" y="4838245"/>
            <a:ext cx="1520964" cy="276999"/>
            <a:chOff x="1106820" y="4293096"/>
            <a:chExt cx="1520964" cy="276999"/>
          </a:xfrm>
        </p:grpSpPr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5AF3E681-EF13-4229-9EFF-2BC0ED12A722}"/>
                </a:ext>
              </a:extLst>
            </p:cNvPr>
            <p:cNvGrpSpPr/>
            <p:nvPr/>
          </p:nvGrpSpPr>
          <p:grpSpPr>
            <a:xfrm>
              <a:off x="1106820" y="4330329"/>
              <a:ext cx="206152" cy="206152"/>
              <a:chOff x="2411760" y="3708613"/>
              <a:chExt cx="206152" cy="206152"/>
            </a:xfrm>
          </p:grpSpPr>
          <p:sp>
            <p:nvSpPr>
              <p:cNvPr id="151" name="Oval 150">
                <a:extLst>
                  <a:ext uri="{FF2B5EF4-FFF2-40B4-BE49-F238E27FC236}">
                    <a16:creationId xmlns:a16="http://schemas.microsoft.com/office/drawing/2014/main" id="{B1719710-8419-48F4-BE69-4B2C2F1928C9}"/>
                  </a:ext>
                </a:extLst>
              </p:cNvPr>
              <p:cNvSpPr/>
              <p:nvPr/>
            </p:nvSpPr>
            <p:spPr>
              <a:xfrm>
                <a:off x="2411760" y="3708613"/>
                <a:ext cx="206152" cy="206152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 dirty="0"/>
              </a:p>
            </p:txBody>
          </p:sp>
          <p:sp>
            <p:nvSpPr>
              <p:cNvPr id="152" name="Chevron 60">
                <a:extLst>
                  <a:ext uri="{FF2B5EF4-FFF2-40B4-BE49-F238E27FC236}">
                    <a16:creationId xmlns:a16="http://schemas.microsoft.com/office/drawing/2014/main" id="{33F406E8-2BF4-408A-8633-F5D2E8820947}"/>
                  </a:ext>
                </a:extLst>
              </p:cNvPr>
              <p:cNvSpPr/>
              <p:nvPr/>
            </p:nvSpPr>
            <p:spPr>
              <a:xfrm>
                <a:off x="2478836" y="3755880"/>
                <a:ext cx="72000" cy="108000"/>
              </a:xfrm>
              <a:prstGeom prst="chevron">
                <a:avLst>
                  <a:gd name="adj" fmla="val 6522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4F6397EF-FB77-4297-A4F5-B77FF7A21404}"/>
                </a:ext>
              </a:extLst>
            </p:cNvPr>
            <p:cNvSpPr txBox="1"/>
            <p:nvPr/>
          </p:nvSpPr>
          <p:spPr>
            <a:xfrm>
              <a:off x="1366157" y="4293096"/>
              <a:ext cx="1261627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rgbClr val="262626"/>
                  </a:solidFill>
                </a:rPr>
                <a:t>Content here</a:t>
              </a:r>
              <a:endParaRPr lang="ko-KR" altLang="en-US" sz="1200" b="1" dirty="0">
                <a:solidFill>
                  <a:srgbClr val="262626"/>
                </a:solidFill>
              </a:endParaRPr>
            </a:p>
          </p:txBody>
        </p:sp>
      </p:grpSp>
      <p:sp>
        <p:nvSpPr>
          <p:cNvPr id="153" name="TextBox 152">
            <a:extLst>
              <a:ext uri="{FF2B5EF4-FFF2-40B4-BE49-F238E27FC236}">
                <a16:creationId xmlns:a16="http://schemas.microsoft.com/office/drawing/2014/main" id="{BB7A060F-06DD-42B5-A5DB-F16D2E25DF23}"/>
              </a:ext>
            </a:extLst>
          </p:cNvPr>
          <p:cNvSpPr txBox="1"/>
          <p:nvPr/>
        </p:nvSpPr>
        <p:spPr>
          <a:xfrm>
            <a:off x="8256082" y="5124448"/>
            <a:ext cx="18519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rgbClr val="262626"/>
                </a:solidFill>
              </a:rPr>
              <a:t>Get a modern PowerPoint  Presentation that is beautifully designed.</a:t>
            </a:r>
            <a:endParaRPr lang="ko-KR" altLang="en-US" sz="1200" dirty="0">
              <a:solidFill>
                <a:srgbClr val="262626"/>
              </a:solidFill>
            </a:endParaRPr>
          </a:p>
        </p:txBody>
      </p:sp>
      <p:sp>
        <p:nvSpPr>
          <p:cNvPr id="154" name="Rectangle 30">
            <a:extLst>
              <a:ext uri="{FF2B5EF4-FFF2-40B4-BE49-F238E27FC236}">
                <a16:creationId xmlns:a16="http://schemas.microsoft.com/office/drawing/2014/main" id="{EA3D439C-BE0B-48D5-AEB6-788A59AA06D2}"/>
              </a:ext>
            </a:extLst>
          </p:cNvPr>
          <p:cNvSpPr/>
          <p:nvPr/>
        </p:nvSpPr>
        <p:spPr>
          <a:xfrm>
            <a:off x="2280628" y="2949722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5" name="Rectangle 130">
            <a:extLst>
              <a:ext uri="{FF2B5EF4-FFF2-40B4-BE49-F238E27FC236}">
                <a16:creationId xmlns:a16="http://schemas.microsoft.com/office/drawing/2014/main" id="{4F779ADC-A1D2-48BE-BA04-B2343E72FBE7}"/>
              </a:ext>
            </a:extLst>
          </p:cNvPr>
          <p:cNvSpPr/>
          <p:nvPr/>
        </p:nvSpPr>
        <p:spPr>
          <a:xfrm>
            <a:off x="9606359" y="2921459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56" name="Isosceles Triangle 8">
            <a:extLst>
              <a:ext uri="{FF2B5EF4-FFF2-40B4-BE49-F238E27FC236}">
                <a16:creationId xmlns:a16="http://schemas.microsoft.com/office/drawing/2014/main" id="{52737B72-9307-46C1-8F48-CE773DD384B4}"/>
              </a:ext>
            </a:extLst>
          </p:cNvPr>
          <p:cNvSpPr/>
          <p:nvPr/>
        </p:nvSpPr>
        <p:spPr>
          <a:xfrm rot="16200000">
            <a:off x="7891086" y="2910395"/>
            <a:ext cx="311874" cy="371836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7" name="Donut 39">
            <a:extLst>
              <a:ext uri="{FF2B5EF4-FFF2-40B4-BE49-F238E27FC236}">
                <a16:creationId xmlns:a16="http://schemas.microsoft.com/office/drawing/2014/main" id="{413C0E96-3C89-4C3E-9736-847A5F6F32EF}"/>
              </a:ext>
            </a:extLst>
          </p:cNvPr>
          <p:cNvSpPr/>
          <p:nvPr/>
        </p:nvSpPr>
        <p:spPr>
          <a:xfrm>
            <a:off x="4004622" y="2908111"/>
            <a:ext cx="404132" cy="40413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11162</TotalTime>
  <Words>72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13</cp:revision>
  <dcterms:created xsi:type="dcterms:W3CDTF">2018-02-18T19:39:47Z</dcterms:created>
  <dcterms:modified xsi:type="dcterms:W3CDTF">2020-01-03T01:39:37Z</dcterms:modified>
</cp:coreProperties>
</file>