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8" name="Rectangle 27">
            <a:extLst>
              <a:ext uri="{FF2B5EF4-FFF2-40B4-BE49-F238E27FC236}">
                <a16:creationId xmlns:a16="http://schemas.microsoft.com/office/drawing/2014/main" id="{9E6EB57D-BC90-4DE7-A08D-16FD60398170}"/>
              </a:ext>
            </a:extLst>
          </p:cNvPr>
          <p:cNvSpPr/>
          <p:nvPr/>
        </p:nvSpPr>
        <p:spPr>
          <a:xfrm rot="10800000">
            <a:off x="2449583" y="5099270"/>
            <a:ext cx="2911723" cy="1003077"/>
          </a:xfrm>
          <a:custGeom>
            <a:avLst/>
            <a:gdLst/>
            <a:ahLst/>
            <a:cxnLst/>
            <a:rect l="l" t="t" r="r" b="b"/>
            <a:pathLst>
              <a:path w="2398918" h="1003077">
                <a:moveTo>
                  <a:pt x="1152805" y="0"/>
                </a:moveTo>
                <a:lnTo>
                  <a:pt x="1251810" y="0"/>
                </a:lnTo>
                <a:lnTo>
                  <a:pt x="2398918" y="1003077"/>
                </a:lnTo>
                <a:lnTo>
                  <a:pt x="0" y="1003077"/>
                </a:lnTo>
                <a:lnTo>
                  <a:pt x="0" y="991863"/>
                </a:lnTo>
                <a:lnTo>
                  <a:pt x="1150938" y="1073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9" name="Rectangle 27">
            <a:extLst>
              <a:ext uri="{FF2B5EF4-FFF2-40B4-BE49-F238E27FC236}">
                <a16:creationId xmlns:a16="http://schemas.microsoft.com/office/drawing/2014/main" id="{1F768805-B8DD-402B-B23F-882B107B15CF}"/>
              </a:ext>
            </a:extLst>
          </p:cNvPr>
          <p:cNvSpPr/>
          <p:nvPr/>
        </p:nvSpPr>
        <p:spPr>
          <a:xfrm>
            <a:off x="3981259" y="1842342"/>
            <a:ext cx="2911723" cy="1003077"/>
          </a:xfrm>
          <a:custGeom>
            <a:avLst/>
            <a:gdLst/>
            <a:ahLst/>
            <a:cxnLst/>
            <a:rect l="l" t="t" r="r" b="b"/>
            <a:pathLst>
              <a:path w="2398918" h="1003077">
                <a:moveTo>
                  <a:pt x="1152805" y="0"/>
                </a:moveTo>
                <a:lnTo>
                  <a:pt x="1251810" y="0"/>
                </a:lnTo>
                <a:lnTo>
                  <a:pt x="2398918" y="1003077"/>
                </a:lnTo>
                <a:lnTo>
                  <a:pt x="0" y="1003077"/>
                </a:lnTo>
                <a:lnTo>
                  <a:pt x="0" y="991863"/>
                </a:lnTo>
                <a:lnTo>
                  <a:pt x="1150938" y="1073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0" name="Rectangle 27">
            <a:extLst>
              <a:ext uri="{FF2B5EF4-FFF2-40B4-BE49-F238E27FC236}">
                <a16:creationId xmlns:a16="http://schemas.microsoft.com/office/drawing/2014/main" id="{FE422559-6D20-48A4-90A0-F0B97A538799}"/>
              </a:ext>
            </a:extLst>
          </p:cNvPr>
          <p:cNvSpPr/>
          <p:nvPr/>
        </p:nvSpPr>
        <p:spPr>
          <a:xfrm>
            <a:off x="911353" y="1842342"/>
            <a:ext cx="2911723" cy="1003077"/>
          </a:xfrm>
          <a:custGeom>
            <a:avLst/>
            <a:gdLst/>
            <a:ahLst/>
            <a:cxnLst/>
            <a:rect l="l" t="t" r="r" b="b"/>
            <a:pathLst>
              <a:path w="2398918" h="1003077">
                <a:moveTo>
                  <a:pt x="1152805" y="0"/>
                </a:moveTo>
                <a:lnTo>
                  <a:pt x="1251810" y="0"/>
                </a:lnTo>
                <a:lnTo>
                  <a:pt x="2398918" y="1003077"/>
                </a:lnTo>
                <a:lnTo>
                  <a:pt x="0" y="1003077"/>
                </a:lnTo>
                <a:lnTo>
                  <a:pt x="0" y="991863"/>
                </a:lnTo>
                <a:lnTo>
                  <a:pt x="1150938" y="1073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1" name="Rectangle 2">
            <a:extLst>
              <a:ext uri="{FF2B5EF4-FFF2-40B4-BE49-F238E27FC236}">
                <a16:creationId xmlns:a16="http://schemas.microsoft.com/office/drawing/2014/main" id="{7D862F51-4398-4D6D-9409-11F5E5D3762D}"/>
              </a:ext>
            </a:extLst>
          </p:cNvPr>
          <p:cNvSpPr/>
          <p:nvPr/>
        </p:nvSpPr>
        <p:spPr>
          <a:xfrm>
            <a:off x="3967510" y="1842342"/>
            <a:ext cx="1398413" cy="4263617"/>
          </a:xfrm>
          <a:custGeom>
            <a:avLst/>
            <a:gdLst/>
            <a:ahLst/>
            <a:cxnLst/>
            <a:rect l="l" t="t" r="r" b="b"/>
            <a:pathLst>
              <a:path w="1152128" h="4263617">
                <a:moveTo>
                  <a:pt x="1152128" y="0"/>
                </a:moveTo>
                <a:lnTo>
                  <a:pt x="1152128" y="1676259"/>
                </a:lnTo>
                <a:lnTo>
                  <a:pt x="1152128" y="3214792"/>
                </a:lnTo>
                <a:lnTo>
                  <a:pt x="1152128" y="3277957"/>
                </a:lnTo>
                <a:lnTo>
                  <a:pt x="0" y="4263617"/>
                </a:lnTo>
                <a:lnTo>
                  <a:pt x="0" y="3214792"/>
                </a:lnTo>
                <a:lnTo>
                  <a:pt x="0" y="1676259"/>
                </a:lnTo>
                <a:lnTo>
                  <a:pt x="0" y="98566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2" name="Rectangle 2">
            <a:extLst>
              <a:ext uri="{FF2B5EF4-FFF2-40B4-BE49-F238E27FC236}">
                <a16:creationId xmlns:a16="http://schemas.microsoft.com/office/drawing/2014/main" id="{D7D5680E-D375-4554-8F9C-859EFA270495}"/>
              </a:ext>
            </a:extLst>
          </p:cNvPr>
          <p:cNvSpPr/>
          <p:nvPr/>
        </p:nvSpPr>
        <p:spPr>
          <a:xfrm flipH="1">
            <a:off x="2439431" y="1842342"/>
            <a:ext cx="1398413" cy="4263617"/>
          </a:xfrm>
          <a:custGeom>
            <a:avLst/>
            <a:gdLst/>
            <a:ahLst/>
            <a:cxnLst/>
            <a:rect l="l" t="t" r="r" b="b"/>
            <a:pathLst>
              <a:path w="1152128" h="4263617">
                <a:moveTo>
                  <a:pt x="1152128" y="0"/>
                </a:moveTo>
                <a:lnTo>
                  <a:pt x="0" y="985661"/>
                </a:lnTo>
                <a:lnTo>
                  <a:pt x="0" y="1676259"/>
                </a:lnTo>
                <a:lnTo>
                  <a:pt x="0" y="3214792"/>
                </a:lnTo>
                <a:lnTo>
                  <a:pt x="0" y="4263617"/>
                </a:lnTo>
                <a:lnTo>
                  <a:pt x="1152128" y="3277957"/>
                </a:lnTo>
                <a:lnTo>
                  <a:pt x="1152128" y="3214792"/>
                </a:lnTo>
                <a:lnTo>
                  <a:pt x="1152128" y="16762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3" name="Rectangle 2">
            <a:extLst>
              <a:ext uri="{FF2B5EF4-FFF2-40B4-BE49-F238E27FC236}">
                <a16:creationId xmlns:a16="http://schemas.microsoft.com/office/drawing/2014/main" id="{381AEB53-D960-4B66-9F4D-03436EF02880}"/>
              </a:ext>
            </a:extLst>
          </p:cNvPr>
          <p:cNvSpPr/>
          <p:nvPr/>
        </p:nvSpPr>
        <p:spPr>
          <a:xfrm flipH="1">
            <a:off x="5495588" y="1842342"/>
            <a:ext cx="1402427" cy="4251601"/>
          </a:xfrm>
          <a:custGeom>
            <a:avLst/>
            <a:gdLst/>
            <a:ahLst/>
            <a:cxnLst/>
            <a:rect l="l" t="t" r="r" b="b"/>
            <a:pathLst>
              <a:path w="1155435" h="4251601">
                <a:moveTo>
                  <a:pt x="1155435" y="0"/>
                </a:moveTo>
                <a:lnTo>
                  <a:pt x="3307" y="985661"/>
                </a:lnTo>
                <a:lnTo>
                  <a:pt x="3307" y="1504427"/>
                </a:lnTo>
                <a:lnTo>
                  <a:pt x="3306" y="1504428"/>
                </a:lnTo>
                <a:lnTo>
                  <a:pt x="3306" y="1567593"/>
                </a:lnTo>
                <a:lnTo>
                  <a:pt x="3306" y="3106126"/>
                </a:lnTo>
                <a:lnTo>
                  <a:pt x="3306" y="3259101"/>
                </a:lnTo>
                <a:lnTo>
                  <a:pt x="0" y="3259101"/>
                </a:lnTo>
                <a:lnTo>
                  <a:pt x="3306" y="3264801"/>
                </a:lnTo>
                <a:lnTo>
                  <a:pt x="3306" y="3264816"/>
                </a:lnTo>
                <a:lnTo>
                  <a:pt x="3315" y="3264816"/>
                </a:lnTo>
                <a:lnTo>
                  <a:pt x="197102" y="3598930"/>
                </a:lnTo>
                <a:lnTo>
                  <a:pt x="199169" y="3595365"/>
                </a:lnTo>
                <a:lnTo>
                  <a:pt x="579786" y="4251601"/>
                </a:lnTo>
                <a:lnTo>
                  <a:pt x="1152121" y="3264816"/>
                </a:lnTo>
                <a:lnTo>
                  <a:pt x="1155434" y="3264816"/>
                </a:lnTo>
                <a:lnTo>
                  <a:pt x="1155434" y="3259103"/>
                </a:lnTo>
                <a:lnTo>
                  <a:pt x="1155435" y="3259101"/>
                </a:lnTo>
                <a:lnTo>
                  <a:pt x="1155434" y="3259101"/>
                </a:lnTo>
                <a:lnTo>
                  <a:pt x="1155434" y="3133261"/>
                </a:lnTo>
                <a:lnTo>
                  <a:pt x="1155435" y="3133261"/>
                </a:lnTo>
                <a:lnTo>
                  <a:pt x="1155435" y="167625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4" name="Rectangle 2">
            <a:extLst>
              <a:ext uri="{FF2B5EF4-FFF2-40B4-BE49-F238E27FC236}">
                <a16:creationId xmlns:a16="http://schemas.microsoft.com/office/drawing/2014/main" id="{E39CB138-A0ED-4B7B-A375-E7D797E6A7AB}"/>
              </a:ext>
            </a:extLst>
          </p:cNvPr>
          <p:cNvSpPr/>
          <p:nvPr/>
        </p:nvSpPr>
        <p:spPr>
          <a:xfrm>
            <a:off x="911353" y="1842342"/>
            <a:ext cx="1398413" cy="4220038"/>
          </a:xfrm>
          <a:custGeom>
            <a:avLst/>
            <a:gdLst/>
            <a:ahLst/>
            <a:cxnLst/>
            <a:rect l="l" t="t" r="r" b="b"/>
            <a:pathLst>
              <a:path w="1152128" h="4220038">
                <a:moveTo>
                  <a:pt x="1152128" y="0"/>
                </a:moveTo>
                <a:lnTo>
                  <a:pt x="1152128" y="606318"/>
                </a:lnTo>
                <a:lnTo>
                  <a:pt x="1152128" y="3214792"/>
                </a:lnTo>
                <a:lnTo>
                  <a:pt x="1152128" y="4220038"/>
                </a:lnTo>
                <a:lnTo>
                  <a:pt x="576064" y="3643974"/>
                </a:lnTo>
                <a:lnTo>
                  <a:pt x="0" y="4220038"/>
                </a:lnTo>
                <a:lnTo>
                  <a:pt x="0" y="3214792"/>
                </a:lnTo>
                <a:lnTo>
                  <a:pt x="0" y="1758446"/>
                </a:lnTo>
                <a:lnTo>
                  <a:pt x="0" y="98566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7BE77761-B6AE-4FD7-9D71-BF79FC15915C}"/>
              </a:ext>
            </a:extLst>
          </p:cNvPr>
          <p:cNvSpPr/>
          <p:nvPr/>
        </p:nvSpPr>
        <p:spPr>
          <a:xfrm>
            <a:off x="1205726" y="2718980"/>
            <a:ext cx="809666" cy="8096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9805E991-3655-4B68-8712-CB33CC7FD1B5}"/>
              </a:ext>
            </a:extLst>
          </p:cNvPr>
          <p:cNvGrpSpPr/>
          <p:nvPr/>
        </p:nvGrpSpPr>
        <p:grpSpPr>
          <a:xfrm>
            <a:off x="983046" y="3750729"/>
            <a:ext cx="1265204" cy="1454969"/>
            <a:chOff x="1060294" y="2185119"/>
            <a:chExt cx="1038452" cy="1454969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1ABC3A46-B613-450B-86F0-12CEE9CDF430}"/>
                </a:ext>
              </a:extLst>
            </p:cNvPr>
            <p:cNvSpPr txBox="1"/>
            <p:nvPr/>
          </p:nvSpPr>
          <p:spPr>
            <a:xfrm>
              <a:off x="1080314" y="2439759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C6FDC55B-5B9B-4CE6-A64C-255E155E3B96}"/>
                </a:ext>
              </a:extLst>
            </p:cNvPr>
            <p:cNvSpPr txBox="1"/>
            <p:nvPr/>
          </p:nvSpPr>
          <p:spPr>
            <a:xfrm>
              <a:off x="1060294" y="2185119"/>
              <a:ext cx="102384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9" name="Oval 148">
            <a:extLst>
              <a:ext uri="{FF2B5EF4-FFF2-40B4-BE49-F238E27FC236}">
                <a16:creationId xmlns:a16="http://schemas.microsoft.com/office/drawing/2014/main" id="{CECE2895-BB0F-46DB-9C7A-B2C388EE4225}"/>
              </a:ext>
            </a:extLst>
          </p:cNvPr>
          <p:cNvSpPr/>
          <p:nvPr/>
        </p:nvSpPr>
        <p:spPr>
          <a:xfrm>
            <a:off x="4261882" y="2718980"/>
            <a:ext cx="809666" cy="8096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435B0375-3862-4AD6-81F6-E12D213A71D6}"/>
              </a:ext>
            </a:extLst>
          </p:cNvPr>
          <p:cNvGrpSpPr/>
          <p:nvPr/>
        </p:nvGrpSpPr>
        <p:grpSpPr>
          <a:xfrm>
            <a:off x="4008148" y="3750729"/>
            <a:ext cx="1327317" cy="1454969"/>
            <a:chOff x="1060294" y="2185119"/>
            <a:chExt cx="1038452" cy="1454969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D3154083-8AE7-4580-8D5D-86F38AE4B3C9}"/>
                </a:ext>
              </a:extLst>
            </p:cNvPr>
            <p:cNvSpPr txBox="1"/>
            <p:nvPr/>
          </p:nvSpPr>
          <p:spPr>
            <a:xfrm>
              <a:off x="1080314" y="2439759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A0FDAE75-72C9-41BF-A2C0-690E42B77633}"/>
                </a:ext>
              </a:extLst>
            </p:cNvPr>
            <p:cNvSpPr txBox="1"/>
            <p:nvPr/>
          </p:nvSpPr>
          <p:spPr>
            <a:xfrm>
              <a:off x="1060294" y="2185119"/>
              <a:ext cx="102384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3" name="Oval 152">
            <a:extLst>
              <a:ext uri="{FF2B5EF4-FFF2-40B4-BE49-F238E27FC236}">
                <a16:creationId xmlns:a16="http://schemas.microsoft.com/office/drawing/2014/main" id="{3DC13277-4687-4269-AB33-EEE906DA0416}"/>
              </a:ext>
            </a:extLst>
          </p:cNvPr>
          <p:cNvSpPr/>
          <p:nvPr/>
        </p:nvSpPr>
        <p:spPr>
          <a:xfrm>
            <a:off x="2733804" y="2718980"/>
            <a:ext cx="809666" cy="8096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085DEFC6-2E33-4E65-B710-A6CCB7940608}"/>
              </a:ext>
            </a:extLst>
          </p:cNvPr>
          <p:cNvGrpSpPr/>
          <p:nvPr/>
        </p:nvGrpSpPr>
        <p:grpSpPr>
          <a:xfrm>
            <a:off x="2511692" y="3750729"/>
            <a:ext cx="1264070" cy="1454969"/>
            <a:chOff x="1060294" y="2185119"/>
            <a:chExt cx="1038452" cy="1454969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2D569019-3525-404B-AAB3-E84C028C1479}"/>
                </a:ext>
              </a:extLst>
            </p:cNvPr>
            <p:cNvSpPr txBox="1"/>
            <p:nvPr/>
          </p:nvSpPr>
          <p:spPr>
            <a:xfrm>
              <a:off x="1080314" y="2439759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86F493FF-C6E7-4B08-B11C-7D46773070C4}"/>
                </a:ext>
              </a:extLst>
            </p:cNvPr>
            <p:cNvSpPr txBox="1"/>
            <p:nvPr/>
          </p:nvSpPr>
          <p:spPr>
            <a:xfrm>
              <a:off x="1060294" y="2185119"/>
              <a:ext cx="102384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7" name="Oval 156">
            <a:extLst>
              <a:ext uri="{FF2B5EF4-FFF2-40B4-BE49-F238E27FC236}">
                <a16:creationId xmlns:a16="http://schemas.microsoft.com/office/drawing/2014/main" id="{979EAF8D-DF3F-499A-BE4D-7CF7F72D7EC0}"/>
              </a:ext>
            </a:extLst>
          </p:cNvPr>
          <p:cNvSpPr/>
          <p:nvPr/>
        </p:nvSpPr>
        <p:spPr>
          <a:xfrm>
            <a:off x="5791968" y="2718980"/>
            <a:ext cx="809666" cy="8096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6E1E729C-8AA7-40DB-9419-3FEBE9765FA3}"/>
              </a:ext>
            </a:extLst>
          </p:cNvPr>
          <p:cNvGrpSpPr/>
          <p:nvPr/>
        </p:nvGrpSpPr>
        <p:grpSpPr>
          <a:xfrm>
            <a:off x="5538233" y="3750729"/>
            <a:ext cx="1327317" cy="1454969"/>
            <a:chOff x="1060294" y="2185119"/>
            <a:chExt cx="1038452" cy="1454969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0D56BFC0-AA2E-4753-905E-75E11E97340B}"/>
                </a:ext>
              </a:extLst>
            </p:cNvPr>
            <p:cNvSpPr txBox="1"/>
            <p:nvPr/>
          </p:nvSpPr>
          <p:spPr>
            <a:xfrm>
              <a:off x="1080314" y="2439759"/>
              <a:ext cx="101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DE6944B-5A1A-4C9F-AD60-8A743A29F569}"/>
                </a:ext>
              </a:extLst>
            </p:cNvPr>
            <p:cNvSpPr txBox="1"/>
            <p:nvPr/>
          </p:nvSpPr>
          <p:spPr>
            <a:xfrm>
              <a:off x="1060294" y="2185119"/>
              <a:ext cx="102384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1" name="Oval 160">
            <a:extLst>
              <a:ext uri="{FF2B5EF4-FFF2-40B4-BE49-F238E27FC236}">
                <a16:creationId xmlns:a16="http://schemas.microsoft.com/office/drawing/2014/main" id="{1B91FECE-443C-4496-8EDF-295FC13D9EC7}"/>
              </a:ext>
            </a:extLst>
          </p:cNvPr>
          <p:cNvSpPr/>
          <p:nvPr/>
        </p:nvSpPr>
        <p:spPr>
          <a:xfrm>
            <a:off x="7309354" y="2133744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7E7A3F50-7C98-4A7C-AFCF-55CBCA27CB02}"/>
              </a:ext>
            </a:extLst>
          </p:cNvPr>
          <p:cNvGrpSpPr/>
          <p:nvPr/>
        </p:nvGrpSpPr>
        <p:grpSpPr>
          <a:xfrm>
            <a:off x="7956989" y="2076032"/>
            <a:ext cx="3454723" cy="682224"/>
            <a:chOff x="6516216" y="1694144"/>
            <a:chExt cx="2304256" cy="682224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0F7DDDD5-9827-4221-A1EB-DDA99EC076AC}"/>
                </a:ext>
              </a:extLst>
            </p:cNvPr>
            <p:cNvSpPr txBox="1"/>
            <p:nvPr/>
          </p:nvSpPr>
          <p:spPr>
            <a:xfrm>
              <a:off x="6516216" y="1694144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D2E574D4-223D-4BBE-B077-EB84F8C6C300}"/>
                </a:ext>
              </a:extLst>
            </p:cNvPr>
            <p:cNvSpPr txBox="1"/>
            <p:nvPr/>
          </p:nvSpPr>
          <p:spPr>
            <a:xfrm>
              <a:off x="6516216" y="1914703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5" name="Oval 164">
            <a:extLst>
              <a:ext uri="{FF2B5EF4-FFF2-40B4-BE49-F238E27FC236}">
                <a16:creationId xmlns:a16="http://schemas.microsoft.com/office/drawing/2014/main" id="{B54955AD-0024-46AE-9E8E-88EE3EF96770}"/>
              </a:ext>
            </a:extLst>
          </p:cNvPr>
          <p:cNvSpPr/>
          <p:nvPr/>
        </p:nvSpPr>
        <p:spPr>
          <a:xfrm>
            <a:off x="7309354" y="3182386"/>
            <a:ext cx="566802" cy="56680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1DEA569-5FD4-47F1-BBF9-A53836EDF2E8}"/>
              </a:ext>
            </a:extLst>
          </p:cNvPr>
          <p:cNvGrpSpPr/>
          <p:nvPr/>
        </p:nvGrpSpPr>
        <p:grpSpPr>
          <a:xfrm>
            <a:off x="7956989" y="3124674"/>
            <a:ext cx="3454723" cy="682224"/>
            <a:chOff x="6516216" y="1694144"/>
            <a:chExt cx="2304256" cy="682224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3D21EA29-8974-4ABD-B2EE-043744DAD136}"/>
                </a:ext>
              </a:extLst>
            </p:cNvPr>
            <p:cNvSpPr txBox="1"/>
            <p:nvPr/>
          </p:nvSpPr>
          <p:spPr>
            <a:xfrm>
              <a:off x="6516216" y="1694144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A5B4265E-03BC-43AC-BA1C-778D321C2ECC}"/>
                </a:ext>
              </a:extLst>
            </p:cNvPr>
            <p:cNvSpPr txBox="1"/>
            <p:nvPr/>
          </p:nvSpPr>
          <p:spPr>
            <a:xfrm>
              <a:off x="6516216" y="1914703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9" name="Oval 168">
            <a:extLst>
              <a:ext uri="{FF2B5EF4-FFF2-40B4-BE49-F238E27FC236}">
                <a16:creationId xmlns:a16="http://schemas.microsoft.com/office/drawing/2014/main" id="{817A5D77-539F-4904-87CF-9A994E8B175B}"/>
              </a:ext>
            </a:extLst>
          </p:cNvPr>
          <p:cNvSpPr/>
          <p:nvPr/>
        </p:nvSpPr>
        <p:spPr>
          <a:xfrm>
            <a:off x="7309354" y="4231028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F71872EC-4056-4A54-97AB-35FAF669C8CB}"/>
              </a:ext>
            </a:extLst>
          </p:cNvPr>
          <p:cNvGrpSpPr/>
          <p:nvPr/>
        </p:nvGrpSpPr>
        <p:grpSpPr>
          <a:xfrm>
            <a:off x="7956989" y="4173316"/>
            <a:ext cx="3454723" cy="682224"/>
            <a:chOff x="6516216" y="1694144"/>
            <a:chExt cx="2304256" cy="682224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B07249A6-A6DF-4264-82F5-8E4FDC95FF9F}"/>
                </a:ext>
              </a:extLst>
            </p:cNvPr>
            <p:cNvSpPr txBox="1"/>
            <p:nvPr/>
          </p:nvSpPr>
          <p:spPr>
            <a:xfrm>
              <a:off x="6516216" y="1694144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BE88EFF1-DEFA-43A8-977B-FBCC23603D30}"/>
                </a:ext>
              </a:extLst>
            </p:cNvPr>
            <p:cNvSpPr txBox="1"/>
            <p:nvPr/>
          </p:nvSpPr>
          <p:spPr>
            <a:xfrm>
              <a:off x="6516216" y="1914703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3" name="Oval 172">
            <a:extLst>
              <a:ext uri="{FF2B5EF4-FFF2-40B4-BE49-F238E27FC236}">
                <a16:creationId xmlns:a16="http://schemas.microsoft.com/office/drawing/2014/main" id="{9FF378CA-C265-49B1-A997-EE5FC849821A}"/>
              </a:ext>
            </a:extLst>
          </p:cNvPr>
          <p:cNvSpPr/>
          <p:nvPr/>
        </p:nvSpPr>
        <p:spPr>
          <a:xfrm>
            <a:off x="7309354" y="5279670"/>
            <a:ext cx="566802" cy="566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7245530A-6610-42E6-A572-7F60B832588D}"/>
              </a:ext>
            </a:extLst>
          </p:cNvPr>
          <p:cNvGrpSpPr/>
          <p:nvPr/>
        </p:nvGrpSpPr>
        <p:grpSpPr>
          <a:xfrm>
            <a:off x="7956989" y="5221959"/>
            <a:ext cx="3454723" cy="682224"/>
            <a:chOff x="6516216" y="1694144"/>
            <a:chExt cx="2304256" cy="682224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63F3EB8A-E99C-4799-AC55-D925A62B40A4}"/>
                </a:ext>
              </a:extLst>
            </p:cNvPr>
            <p:cNvSpPr txBox="1"/>
            <p:nvPr/>
          </p:nvSpPr>
          <p:spPr>
            <a:xfrm>
              <a:off x="6516216" y="1694144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F0E27109-E81F-41C1-93F0-3F468AB4B85E}"/>
                </a:ext>
              </a:extLst>
            </p:cNvPr>
            <p:cNvSpPr txBox="1"/>
            <p:nvPr/>
          </p:nvSpPr>
          <p:spPr>
            <a:xfrm>
              <a:off x="6516216" y="1914703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DBF0955C-99C8-4F09-949A-2E3CC4389609}"/>
              </a:ext>
            </a:extLst>
          </p:cNvPr>
          <p:cNvSpPr txBox="1"/>
          <p:nvPr/>
        </p:nvSpPr>
        <p:spPr>
          <a:xfrm>
            <a:off x="7309354" y="2267760"/>
            <a:ext cx="56680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488DFE9-CAD1-4C23-AEDB-A67B89D040C5}"/>
              </a:ext>
            </a:extLst>
          </p:cNvPr>
          <p:cNvSpPr txBox="1"/>
          <p:nvPr/>
        </p:nvSpPr>
        <p:spPr>
          <a:xfrm>
            <a:off x="7309354" y="3315528"/>
            <a:ext cx="56680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B292CED5-653C-4D5C-AC05-DCD69100A117}"/>
              </a:ext>
            </a:extLst>
          </p:cNvPr>
          <p:cNvSpPr txBox="1"/>
          <p:nvPr/>
        </p:nvSpPr>
        <p:spPr>
          <a:xfrm>
            <a:off x="7309354" y="4363296"/>
            <a:ext cx="56680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10A5A7F-F836-44FE-AB0D-7A4DE5D9F8FF}"/>
              </a:ext>
            </a:extLst>
          </p:cNvPr>
          <p:cNvSpPr txBox="1"/>
          <p:nvPr/>
        </p:nvSpPr>
        <p:spPr>
          <a:xfrm>
            <a:off x="7309354" y="5411064"/>
            <a:ext cx="56680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1" name="Rectangle 16">
            <a:extLst>
              <a:ext uri="{FF2B5EF4-FFF2-40B4-BE49-F238E27FC236}">
                <a16:creationId xmlns:a16="http://schemas.microsoft.com/office/drawing/2014/main" id="{90995A87-441D-4E3F-BA3D-88DBA00F715D}"/>
              </a:ext>
            </a:extLst>
          </p:cNvPr>
          <p:cNvSpPr/>
          <p:nvPr/>
        </p:nvSpPr>
        <p:spPr>
          <a:xfrm rot="2700000">
            <a:off x="3015515" y="289485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2" name="Rectangle 9">
            <a:extLst>
              <a:ext uri="{FF2B5EF4-FFF2-40B4-BE49-F238E27FC236}">
                <a16:creationId xmlns:a16="http://schemas.microsoft.com/office/drawing/2014/main" id="{91B4CEB6-919F-40D2-8406-A2C4B5675B86}"/>
              </a:ext>
            </a:extLst>
          </p:cNvPr>
          <p:cNvSpPr/>
          <p:nvPr/>
        </p:nvSpPr>
        <p:spPr>
          <a:xfrm>
            <a:off x="1427462" y="2960334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3" name="Oval 21">
            <a:extLst>
              <a:ext uri="{FF2B5EF4-FFF2-40B4-BE49-F238E27FC236}">
                <a16:creationId xmlns:a16="http://schemas.microsoft.com/office/drawing/2014/main" id="{08B5EFC9-CFED-4067-98F1-7B5E0E0532A9}"/>
              </a:ext>
            </a:extLst>
          </p:cNvPr>
          <p:cNvSpPr>
            <a:spLocks noChangeAspect="1"/>
          </p:cNvSpPr>
          <p:nvPr/>
        </p:nvSpPr>
        <p:spPr>
          <a:xfrm>
            <a:off x="4467970" y="294585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4" name="Block Arc 10">
            <a:extLst>
              <a:ext uri="{FF2B5EF4-FFF2-40B4-BE49-F238E27FC236}">
                <a16:creationId xmlns:a16="http://schemas.microsoft.com/office/drawing/2014/main" id="{6C08254C-10E4-44FC-B289-808BD9D6747E}"/>
              </a:ext>
            </a:extLst>
          </p:cNvPr>
          <p:cNvSpPr/>
          <p:nvPr/>
        </p:nvSpPr>
        <p:spPr>
          <a:xfrm>
            <a:off x="5974644" y="2985622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164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2020-01-03T02:27:20Z</dcterms:modified>
</cp:coreProperties>
</file>