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61" name="그룹 13">
            <a:extLst>
              <a:ext uri="{FF2B5EF4-FFF2-40B4-BE49-F238E27FC236}">
                <a16:creationId xmlns:a16="http://schemas.microsoft.com/office/drawing/2014/main" id="{7891FE60-45F4-425F-B76D-6E7B39BB41FC}"/>
              </a:ext>
            </a:extLst>
          </p:cNvPr>
          <p:cNvGrpSpPr/>
          <p:nvPr/>
        </p:nvGrpSpPr>
        <p:grpSpPr>
          <a:xfrm>
            <a:off x="3959996" y="2017037"/>
            <a:ext cx="4272019" cy="3904231"/>
            <a:chOff x="4334680" y="2264381"/>
            <a:chExt cx="3585444" cy="3276763"/>
          </a:xfrm>
        </p:grpSpPr>
        <p:sp>
          <p:nvSpPr>
            <p:cNvPr id="3762" name="Isosceles Triangle 3761">
              <a:extLst>
                <a:ext uri="{FF2B5EF4-FFF2-40B4-BE49-F238E27FC236}">
                  <a16:creationId xmlns:a16="http://schemas.microsoft.com/office/drawing/2014/main" id="{263DD7AE-B07C-477A-B8E3-914868997C7A}"/>
                </a:ext>
              </a:extLst>
            </p:cNvPr>
            <p:cNvSpPr/>
            <p:nvPr/>
          </p:nvSpPr>
          <p:spPr>
            <a:xfrm>
              <a:off x="5049476" y="2976344"/>
              <a:ext cx="2155850" cy="185849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 w="15875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grpSp>
          <p:nvGrpSpPr>
            <p:cNvPr id="3763" name="Group 3762">
              <a:extLst>
                <a:ext uri="{FF2B5EF4-FFF2-40B4-BE49-F238E27FC236}">
                  <a16:creationId xmlns:a16="http://schemas.microsoft.com/office/drawing/2014/main" id="{D314F76D-B483-4C5D-9587-D08D7F9C3F6F}"/>
                </a:ext>
              </a:extLst>
            </p:cNvPr>
            <p:cNvGrpSpPr/>
            <p:nvPr/>
          </p:nvGrpSpPr>
          <p:grpSpPr>
            <a:xfrm>
              <a:off x="4334680" y="2264381"/>
              <a:ext cx="3585444" cy="3276763"/>
              <a:chOff x="2783246" y="1924950"/>
              <a:chExt cx="3585444" cy="3276763"/>
            </a:xfrm>
          </p:grpSpPr>
          <p:sp>
            <p:nvSpPr>
              <p:cNvPr id="3767" name="Oval 3766">
                <a:extLst>
                  <a:ext uri="{FF2B5EF4-FFF2-40B4-BE49-F238E27FC236}">
                    <a16:creationId xmlns:a16="http://schemas.microsoft.com/office/drawing/2014/main" id="{0B2BD1B8-161E-4F4D-B513-45FC18F68FC4}"/>
                  </a:ext>
                </a:extLst>
              </p:cNvPr>
              <p:cNvSpPr/>
              <p:nvPr/>
            </p:nvSpPr>
            <p:spPr>
              <a:xfrm>
                <a:off x="3869604" y="1924950"/>
                <a:ext cx="1412726" cy="1412726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grpSp>
            <p:nvGrpSpPr>
              <p:cNvPr id="3768" name="Group 3767">
                <a:extLst>
                  <a:ext uri="{FF2B5EF4-FFF2-40B4-BE49-F238E27FC236}">
                    <a16:creationId xmlns:a16="http://schemas.microsoft.com/office/drawing/2014/main" id="{D201F25A-9FE6-4805-AD9C-42EEF559B5B6}"/>
                  </a:ext>
                </a:extLst>
              </p:cNvPr>
              <p:cNvGrpSpPr/>
              <p:nvPr/>
            </p:nvGrpSpPr>
            <p:grpSpPr>
              <a:xfrm>
                <a:off x="2783246" y="3788985"/>
                <a:ext cx="3585444" cy="1412728"/>
                <a:chOff x="2422146" y="4068929"/>
                <a:chExt cx="4020574" cy="1584176"/>
              </a:xfrm>
            </p:grpSpPr>
            <p:sp>
              <p:nvSpPr>
                <p:cNvPr id="3769" name="Oval 3768">
                  <a:extLst>
                    <a:ext uri="{FF2B5EF4-FFF2-40B4-BE49-F238E27FC236}">
                      <a16:creationId xmlns:a16="http://schemas.microsoft.com/office/drawing/2014/main" id="{08F2D633-D0BF-47D3-BFF7-54F540FCFAAB}"/>
                    </a:ext>
                  </a:extLst>
                </p:cNvPr>
                <p:cNvSpPr/>
                <p:nvPr/>
              </p:nvSpPr>
              <p:spPr>
                <a:xfrm>
                  <a:off x="2422146" y="4068929"/>
                  <a:ext cx="1584176" cy="1584176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 dirty="0"/>
                </a:p>
              </p:txBody>
            </p:sp>
            <p:sp>
              <p:nvSpPr>
                <p:cNvPr id="3770" name="Oval 3769">
                  <a:extLst>
                    <a:ext uri="{FF2B5EF4-FFF2-40B4-BE49-F238E27FC236}">
                      <a16:creationId xmlns:a16="http://schemas.microsoft.com/office/drawing/2014/main" id="{DCC834F5-DB7B-4176-AED3-E9E2B59AC679}"/>
                    </a:ext>
                  </a:extLst>
                </p:cNvPr>
                <p:cNvSpPr/>
                <p:nvPr/>
              </p:nvSpPr>
              <p:spPr>
                <a:xfrm>
                  <a:off x="4858544" y="4068929"/>
                  <a:ext cx="1584176" cy="158417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</p:grpSp>
        </p:grpSp>
        <p:cxnSp>
          <p:nvCxnSpPr>
            <p:cNvPr id="3764" name="Straight Arrow Connector 3763">
              <a:extLst>
                <a:ext uri="{FF2B5EF4-FFF2-40B4-BE49-F238E27FC236}">
                  <a16:creationId xmlns:a16="http://schemas.microsoft.com/office/drawing/2014/main" id="{CFC58BA8-9A1E-471D-BC36-12BFDA8A1AD9}"/>
                </a:ext>
              </a:extLst>
            </p:cNvPr>
            <p:cNvCxnSpPr/>
            <p:nvPr/>
          </p:nvCxnSpPr>
          <p:spPr>
            <a:xfrm flipV="1">
              <a:off x="5039379" y="3475751"/>
              <a:ext cx="322337" cy="579114"/>
            </a:xfrm>
            <a:prstGeom prst="straightConnector1">
              <a:avLst/>
            </a:prstGeom>
            <a:ln w="22225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5" name="Straight Arrow Connector 3764">
              <a:extLst>
                <a:ext uri="{FF2B5EF4-FFF2-40B4-BE49-F238E27FC236}">
                  <a16:creationId xmlns:a16="http://schemas.microsoft.com/office/drawing/2014/main" id="{7B2BFE53-625E-4AC1-BE58-803C733C5481}"/>
                </a:ext>
              </a:extLst>
            </p:cNvPr>
            <p:cNvCxnSpPr/>
            <p:nvPr/>
          </p:nvCxnSpPr>
          <p:spPr>
            <a:xfrm>
              <a:off x="6862422" y="3457144"/>
              <a:ext cx="360040" cy="579113"/>
            </a:xfrm>
            <a:prstGeom prst="straightConnector1">
              <a:avLst/>
            </a:prstGeom>
            <a:ln w="22225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6" name="Straight Arrow Connector 3765">
              <a:extLst>
                <a:ext uri="{FF2B5EF4-FFF2-40B4-BE49-F238E27FC236}">
                  <a16:creationId xmlns:a16="http://schemas.microsoft.com/office/drawing/2014/main" id="{5FCACFC8-21E6-453D-B4D2-25F8A89557C2}"/>
                </a:ext>
              </a:extLst>
            </p:cNvPr>
            <p:cNvCxnSpPr/>
            <p:nvPr/>
          </p:nvCxnSpPr>
          <p:spPr>
            <a:xfrm flipH="1">
              <a:off x="5696903" y="5185456"/>
              <a:ext cx="813048" cy="3026"/>
            </a:xfrm>
            <a:prstGeom prst="straightConnector1">
              <a:avLst/>
            </a:prstGeom>
            <a:ln w="22225"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71" name="TextBox 3770">
            <a:extLst>
              <a:ext uri="{FF2B5EF4-FFF2-40B4-BE49-F238E27FC236}">
                <a16:creationId xmlns:a16="http://schemas.microsoft.com/office/drawing/2014/main" id="{E2C60AF7-7ECC-4DA0-B4E0-3D329B8B33DD}"/>
              </a:ext>
            </a:extLst>
          </p:cNvPr>
          <p:cNvSpPr txBox="1"/>
          <p:nvPr/>
        </p:nvSpPr>
        <p:spPr>
          <a:xfrm>
            <a:off x="5395742" y="2936562"/>
            <a:ext cx="1400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Add 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772" name="TextBox 3771">
            <a:extLst>
              <a:ext uri="{FF2B5EF4-FFF2-40B4-BE49-F238E27FC236}">
                <a16:creationId xmlns:a16="http://schemas.microsoft.com/office/drawing/2014/main" id="{D4C4C43E-1663-431F-80F0-27ECAF89B9F8}"/>
              </a:ext>
            </a:extLst>
          </p:cNvPr>
          <p:cNvSpPr txBox="1"/>
          <p:nvPr/>
        </p:nvSpPr>
        <p:spPr>
          <a:xfrm>
            <a:off x="6706743" y="5182130"/>
            <a:ext cx="1400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Add 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773" name="TextBox 3772">
            <a:extLst>
              <a:ext uri="{FF2B5EF4-FFF2-40B4-BE49-F238E27FC236}">
                <a16:creationId xmlns:a16="http://schemas.microsoft.com/office/drawing/2014/main" id="{9E7B8B98-8F11-4074-A671-7DCE2D9EAD05}"/>
              </a:ext>
            </a:extLst>
          </p:cNvPr>
          <p:cNvSpPr txBox="1"/>
          <p:nvPr/>
        </p:nvSpPr>
        <p:spPr>
          <a:xfrm>
            <a:off x="4096177" y="5182130"/>
            <a:ext cx="1400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Add Text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3774" name="Rounded Rectangle 48">
            <a:extLst>
              <a:ext uri="{FF2B5EF4-FFF2-40B4-BE49-F238E27FC236}">
                <a16:creationId xmlns:a16="http://schemas.microsoft.com/office/drawing/2014/main" id="{FFA8968E-FC87-4D98-AF9A-CE43C0BFCEFA}"/>
              </a:ext>
            </a:extLst>
          </p:cNvPr>
          <p:cNvSpPr/>
          <p:nvPr/>
        </p:nvSpPr>
        <p:spPr>
          <a:xfrm>
            <a:off x="9430097" y="1939858"/>
            <a:ext cx="1844352" cy="1008112"/>
          </a:xfrm>
          <a:prstGeom prst="roundRect">
            <a:avLst>
              <a:gd name="adj" fmla="val 1194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3775" name="Group 3774">
            <a:extLst>
              <a:ext uri="{FF2B5EF4-FFF2-40B4-BE49-F238E27FC236}">
                <a16:creationId xmlns:a16="http://schemas.microsoft.com/office/drawing/2014/main" id="{26F381E5-6C8B-4083-8D5F-3F24063C45C1}"/>
              </a:ext>
            </a:extLst>
          </p:cNvPr>
          <p:cNvGrpSpPr/>
          <p:nvPr/>
        </p:nvGrpSpPr>
        <p:grpSpPr>
          <a:xfrm>
            <a:off x="9609907" y="2062565"/>
            <a:ext cx="1484732" cy="762701"/>
            <a:chOff x="6228184" y="1817997"/>
            <a:chExt cx="1484732" cy="762701"/>
          </a:xfrm>
        </p:grpSpPr>
        <p:grpSp>
          <p:nvGrpSpPr>
            <p:cNvPr id="3776" name="Group 3775">
              <a:extLst>
                <a:ext uri="{FF2B5EF4-FFF2-40B4-BE49-F238E27FC236}">
                  <a16:creationId xmlns:a16="http://schemas.microsoft.com/office/drawing/2014/main" id="{B995C701-DE7F-4B50-97B2-EC0065927290}"/>
                </a:ext>
              </a:extLst>
            </p:cNvPr>
            <p:cNvGrpSpPr/>
            <p:nvPr/>
          </p:nvGrpSpPr>
          <p:grpSpPr>
            <a:xfrm>
              <a:off x="6228184" y="1817997"/>
              <a:ext cx="1484732" cy="276999"/>
              <a:chOff x="6228184" y="1817997"/>
              <a:chExt cx="1484732" cy="276999"/>
            </a:xfrm>
          </p:grpSpPr>
          <p:sp>
            <p:nvSpPr>
              <p:cNvPr id="3783" name="Rectangle 3782">
                <a:extLst>
                  <a:ext uri="{FF2B5EF4-FFF2-40B4-BE49-F238E27FC236}">
                    <a16:creationId xmlns:a16="http://schemas.microsoft.com/office/drawing/2014/main" id="{6B54A8CA-2C19-4947-ACDC-24FEDB6406C7}"/>
                  </a:ext>
                </a:extLst>
              </p:cNvPr>
              <p:cNvSpPr/>
              <p:nvPr/>
            </p:nvSpPr>
            <p:spPr>
              <a:xfrm>
                <a:off x="6228184" y="1844824"/>
                <a:ext cx="216024" cy="21602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84" name="TextBox 3783">
                <a:extLst>
                  <a:ext uri="{FF2B5EF4-FFF2-40B4-BE49-F238E27FC236}">
                    <a16:creationId xmlns:a16="http://schemas.microsoft.com/office/drawing/2014/main" id="{7CBA4008-8760-45D9-AB83-1ED85100F2B1}"/>
                  </a:ext>
                </a:extLst>
              </p:cNvPr>
              <p:cNvSpPr txBox="1"/>
              <p:nvPr/>
            </p:nvSpPr>
            <p:spPr>
              <a:xfrm>
                <a:off x="6494256" y="1817997"/>
                <a:ext cx="121866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4"/>
                    </a:solidFill>
                  </a:rPr>
                  <a:t>54% Add Text</a:t>
                </a:r>
                <a:endParaRPr lang="ko-KR" altLang="en-US" sz="1200" b="1" dirty="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3777" name="Group 3776">
              <a:extLst>
                <a:ext uri="{FF2B5EF4-FFF2-40B4-BE49-F238E27FC236}">
                  <a16:creationId xmlns:a16="http://schemas.microsoft.com/office/drawing/2014/main" id="{DCB6AF13-01A1-4900-9C20-979BF4366411}"/>
                </a:ext>
              </a:extLst>
            </p:cNvPr>
            <p:cNvGrpSpPr/>
            <p:nvPr/>
          </p:nvGrpSpPr>
          <p:grpSpPr>
            <a:xfrm>
              <a:off x="6228184" y="2060848"/>
              <a:ext cx="1484732" cy="276999"/>
              <a:chOff x="6228184" y="1817997"/>
              <a:chExt cx="1484732" cy="276999"/>
            </a:xfrm>
          </p:grpSpPr>
          <p:sp>
            <p:nvSpPr>
              <p:cNvPr id="3781" name="Rectangle 3780">
                <a:extLst>
                  <a:ext uri="{FF2B5EF4-FFF2-40B4-BE49-F238E27FC236}">
                    <a16:creationId xmlns:a16="http://schemas.microsoft.com/office/drawing/2014/main" id="{D3141ABB-7FD0-49F4-8DB3-9C1D3C2F09D3}"/>
                  </a:ext>
                </a:extLst>
              </p:cNvPr>
              <p:cNvSpPr/>
              <p:nvPr/>
            </p:nvSpPr>
            <p:spPr>
              <a:xfrm>
                <a:off x="6228184" y="1844824"/>
                <a:ext cx="216024" cy="21602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  <p:sp>
            <p:nvSpPr>
              <p:cNvPr id="3782" name="TextBox 3781">
                <a:extLst>
                  <a:ext uri="{FF2B5EF4-FFF2-40B4-BE49-F238E27FC236}">
                    <a16:creationId xmlns:a16="http://schemas.microsoft.com/office/drawing/2014/main" id="{ADD68E38-CC94-4BB7-B68E-6349D23690BB}"/>
                  </a:ext>
                </a:extLst>
              </p:cNvPr>
              <p:cNvSpPr txBox="1"/>
              <p:nvPr/>
            </p:nvSpPr>
            <p:spPr>
              <a:xfrm>
                <a:off x="6494256" y="1817997"/>
                <a:ext cx="121866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1"/>
                    </a:solidFill>
                  </a:rPr>
                  <a:t>54% Add Text</a:t>
                </a:r>
                <a:endParaRPr lang="ko-KR" altLang="en-US" sz="1200" b="1" dirty="0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78" name="Group 3777">
              <a:extLst>
                <a:ext uri="{FF2B5EF4-FFF2-40B4-BE49-F238E27FC236}">
                  <a16:creationId xmlns:a16="http://schemas.microsoft.com/office/drawing/2014/main" id="{EAC93D1C-BC88-47C8-9F41-B2DA740AF5D2}"/>
                </a:ext>
              </a:extLst>
            </p:cNvPr>
            <p:cNvGrpSpPr/>
            <p:nvPr/>
          </p:nvGrpSpPr>
          <p:grpSpPr>
            <a:xfrm>
              <a:off x="6228184" y="2303699"/>
              <a:ext cx="1484732" cy="276999"/>
              <a:chOff x="6228184" y="1817997"/>
              <a:chExt cx="1484732" cy="276999"/>
            </a:xfrm>
          </p:grpSpPr>
          <p:sp>
            <p:nvSpPr>
              <p:cNvPr id="3779" name="Rectangle 3778">
                <a:extLst>
                  <a:ext uri="{FF2B5EF4-FFF2-40B4-BE49-F238E27FC236}">
                    <a16:creationId xmlns:a16="http://schemas.microsoft.com/office/drawing/2014/main" id="{E3EDB25C-D6B6-4815-83E0-4944C27C4002}"/>
                  </a:ext>
                </a:extLst>
              </p:cNvPr>
              <p:cNvSpPr/>
              <p:nvPr/>
            </p:nvSpPr>
            <p:spPr>
              <a:xfrm>
                <a:off x="6228184" y="1844824"/>
                <a:ext cx="216024" cy="21602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rgbClr val="F6BF4A"/>
                  </a:solidFill>
                </a:endParaRPr>
              </a:p>
            </p:txBody>
          </p:sp>
          <p:sp>
            <p:nvSpPr>
              <p:cNvPr id="3780" name="TextBox 3779">
                <a:extLst>
                  <a:ext uri="{FF2B5EF4-FFF2-40B4-BE49-F238E27FC236}">
                    <a16:creationId xmlns:a16="http://schemas.microsoft.com/office/drawing/2014/main" id="{47093AAA-292D-4FAC-A4A2-160697CB98F5}"/>
                  </a:ext>
                </a:extLst>
              </p:cNvPr>
              <p:cNvSpPr txBox="1"/>
              <p:nvPr/>
            </p:nvSpPr>
            <p:spPr>
              <a:xfrm>
                <a:off x="6494256" y="1817997"/>
                <a:ext cx="121866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accent2"/>
                    </a:solidFill>
                  </a:rPr>
                  <a:t>54% Add Text</a:t>
                </a:r>
                <a:endParaRPr lang="ko-KR" altLang="en-US" sz="1200" b="1" dirty="0">
                  <a:solidFill>
                    <a:schemeClr val="accent2"/>
                  </a:solidFill>
                </a:endParaRPr>
              </a:p>
            </p:txBody>
          </p:sp>
        </p:grpSp>
      </p:grpSp>
      <p:sp>
        <p:nvSpPr>
          <p:cNvPr id="3785" name="TextBox 3784">
            <a:extLst>
              <a:ext uri="{FF2B5EF4-FFF2-40B4-BE49-F238E27FC236}">
                <a16:creationId xmlns:a16="http://schemas.microsoft.com/office/drawing/2014/main" id="{E4E32BBE-8507-4CC9-8101-649D930FF7E1}"/>
              </a:ext>
            </a:extLst>
          </p:cNvPr>
          <p:cNvSpPr txBox="1"/>
          <p:nvPr/>
        </p:nvSpPr>
        <p:spPr>
          <a:xfrm>
            <a:off x="817689" y="1742886"/>
            <a:ext cx="728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</a:rPr>
              <a:t>01</a:t>
            </a:r>
            <a:endParaRPr lang="ko-KR" altLang="en-US" sz="3600" b="1" dirty="0">
              <a:solidFill>
                <a:schemeClr val="accent1"/>
              </a:solidFill>
            </a:endParaRPr>
          </a:p>
        </p:txBody>
      </p:sp>
      <p:grpSp>
        <p:nvGrpSpPr>
          <p:cNvPr id="3786" name="그룹 8">
            <a:extLst>
              <a:ext uri="{FF2B5EF4-FFF2-40B4-BE49-F238E27FC236}">
                <a16:creationId xmlns:a16="http://schemas.microsoft.com/office/drawing/2014/main" id="{6E708991-D911-4B27-9495-B7DEA89382D5}"/>
              </a:ext>
            </a:extLst>
          </p:cNvPr>
          <p:cNvGrpSpPr/>
          <p:nvPr/>
        </p:nvGrpSpPr>
        <p:grpSpPr>
          <a:xfrm>
            <a:off x="1590814" y="1870665"/>
            <a:ext cx="2949752" cy="1261884"/>
            <a:chOff x="891295" y="1612564"/>
            <a:chExt cx="2697442" cy="1261884"/>
          </a:xfrm>
        </p:grpSpPr>
        <p:sp>
          <p:nvSpPr>
            <p:cNvPr id="3787" name="TextBox 3786">
              <a:extLst>
                <a:ext uri="{FF2B5EF4-FFF2-40B4-BE49-F238E27FC236}">
                  <a16:creationId xmlns:a16="http://schemas.microsoft.com/office/drawing/2014/main" id="{EA362DC0-9D49-4961-93A4-BE5412C25F58}"/>
                </a:ext>
              </a:extLst>
            </p:cNvPr>
            <p:cNvSpPr txBox="1"/>
            <p:nvPr/>
          </p:nvSpPr>
          <p:spPr>
            <a:xfrm>
              <a:off x="891295" y="1858785"/>
              <a:ext cx="269744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88" name="TextBox 3787">
              <a:extLst>
                <a:ext uri="{FF2B5EF4-FFF2-40B4-BE49-F238E27FC236}">
                  <a16:creationId xmlns:a16="http://schemas.microsoft.com/office/drawing/2014/main" id="{9D0A67A4-2C9A-4ADA-ADC5-0A15A03B28EB}"/>
                </a:ext>
              </a:extLst>
            </p:cNvPr>
            <p:cNvSpPr txBox="1"/>
            <p:nvPr/>
          </p:nvSpPr>
          <p:spPr>
            <a:xfrm>
              <a:off x="891295" y="1612564"/>
              <a:ext cx="2697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789" name="TextBox 3788">
            <a:extLst>
              <a:ext uri="{FF2B5EF4-FFF2-40B4-BE49-F238E27FC236}">
                <a16:creationId xmlns:a16="http://schemas.microsoft.com/office/drawing/2014/main" id="{7B8A907C-16DF-4E40-9D00-3FEE65C33CFC}"/>
              </a:ext>
            </a:extLst>
          </p:cNvPr>
          <p:cNvSpPr txBox="1"/>
          <p:nvPr/>
        </p:nvSpPr>
        <p:spPr>
          <a:xfrm>
            <a:off x="817689" y="4187735"/>
            <a:ext cx="728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</a:rPr>
              <a:t>03</a:t>
            </a:r>
            <a:endParaRPr lang="ko-KR" altLang="en-US" sz="3600" b="1" dirty="0">
              <a:solidFill>
                <a:schemeClr val="accent2"/>
              </a:solidFill>
            </a:endParaRPr>
          </a:p>
        </p:txBody>
      </p:sp>
      <p:grpSp>
        <p:nvGrpSpPr>
          <p:cNvPr id="3790" name="그룹 7">
            <a:extLst>
              <a:ext uri="{FF2B5EF4-FFF2-40B4-BE49-F238E27FC236}">
                <a16:creationId xmlns:a16="http://schemas.microsoft.com/office/drawing/2014/main" id="{E02934A0-624D-4ECA-B731-10256A1F45D3}"/>
              </a:ext>
            </a:extLst>
          </p:cNvPr>
          <p:cNvGrpSpPr/>
          <p:nvPr/>
        </p:nvGrpSpPr>
        <p:grpSpPr>
          <a:xfrm>
            <a:off x="1590814" y="4315516"/>
            <a:ext cx="2088000" cy="1813728"/>
            <a:chOff x="828813" y="3628788"/>
            <a:chExt cx="1689853" cy="1829729"/>
          </a:xfrm>
        </p:grpSpPr>
        <p:sp>
          <p:nvSpPr>
            <p:cNvPr id="3791" name="TextBox 3790">
              <a:extLst>
                <a:ext uri="{FF2B5EF4-FFF2-40B4-BE49-F238E27FC236}">
                  <a16:creationId xmlns:a16="http://schemas.microsoft.com/office/drawing/2014/main" id="{7E2D9980-21F9-4DA2-9AB4-FB653B7941A9}"/>
                </a:ext>
              </a:extLst>
            </p:cNvPr>
            <p:cNvSpPr txBox="1"/>
            <p:nvPr/>
          </p:nvSpPr>
          <p:spPr>
            <a:xfrm>
              <a:off x="828813" y="3875009"/>
              <a:ext cx="1689853" cy="1583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92" name="TextBox 3791">
              <a:extLst>
                <a:ext uri="{FF2B5EF4-FFF2-40B4-BE49-F238E27FC236}">
                  <a16:creationId xmlns:a16="http://schemas.microsoft.com/office/drawing/2014/main" id="{A9C7A563-1146-4AF8-8513-C621267220A6}"/>
                </a:ext>
              </a:extLst>
            </p:cNvPr>
            <p:cNvSpPr txBox="1"/>
            <p:nvPr/>
          </p:nvSpPr>
          <p:spPr>
            <a:xfrm>
              <a:off x="828813" y="3628788"/>
              <a:ext cx="1689853" cy="279443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793" name="TextBox 3792">
            <a:extLst>
              <a:ext uri="{FF2B5EF4-FFF2-40B4-BE49-F238E27FC236}">
                <a16:creationId xmlns:a16="http://schemas.microsoft.com/office/drawing/2014/main" id="{381BF6C7-A7B1-42C7-83FC-A024A88EDFAC}"/>
              </a:ext>
            </a:extLst>
          </p:cNvPr>
          <p:cNvSpPr txBox="1"/>
          <p:nvPr/>
        </p:nvSpPr>
        <p:spPr>
          <a:xfrm>
            <a:off x="8473601" y="4187735"/>
            <a:ext cx="728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</a:rPr>
              <a:t>02</a:t>
            </a:r>
            <a:endParaRPr lang="ko-KR" altLang="en-US" sz="3600" b="1" dirty="0">
              <a:solidFill>
                <a:schemeClr val="accent4"/>
              </a:solidFill>
            </a:endParaRPr>
          </a:p>
        </p:txBody>
      </p:sp>
      <p:grpSp>
        <p:nvGrpSpPr>
          <p:cNvPr id="3794" name="그룹 11">
            <a:extLst>
              <a:ext uri="{FF2B5EF4-FFF2-40B4-BE49-F238E27FC236}">
                <a16:creationId xmlns:a16="http://schemas.microsoft.com/office/drawing/2014/main" id="{49502022-214C-494B-9A29-44E615FB75A7}"/>
              </a:ext>
            </a:extLst>
          </p:cNvPr>
          <p:cNvGrpSpPr/>
          <p:nvPr/>
        </p:nvGrpSpPr>
        <p:grpSpPr>
          <a:xfrm>
            <a:off x="9275300" y="4315517"/>
            <a:ext cx="2088000" cy="1772477"/>
            <a:chOff x="7055975" y="3628788"/>
            <a:chExt cx="1689853" cy="2151798"/>
          </a:xfrm>
        </p:grpSpPr>
        <p:sp>
          <p:nvSpPr>
            <p:cNvPr id="3795" name="TextBox 3794">
              <a:extLst>
                <a:ext uri="{FF2B5EF4-FFF2-40B4-BE49-F238E27FC236}">
                  <a16:creationId xmlns:a16="http://schemas.microsoft.com/office/drawing/2014/main" id="{7345B3BF-D8E9-4290-A62F-456557A3DE6F}"/>
                </a:ext>
              </a:extLst>
            </p:cNvPr>
            <p:cNvSpPr txBox="1"/>
            <p:nvPr/>
          </p:nvSpPr>
          <p:spPr>
            <a:xfrm>
              <a:off x="7055975" y="3875009"/>
              <a:ext cx="1689853" cy="19055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96" name="TextBox 3795">
              <a:extLst>
                <a:ext uri="{FF2B5EF4-FFF2-40B4-BE49-F238E27FC236}">
                  <a16:creationId xmlns:a16="http://schemas.microsoft.com/office/drawing/2014/main" id="{59EC1ACD-290D-4016-A817-6BD5D34D0D28}"/>
                </a:ext>
              </a:extLst>
            </p:cNvPr>
            <p:cNvSpPr txBox="1"/>
            <p:nvPr/>
          </p:nvSpPr>
          <p:spPr>
            <a:xfrm>
              <a:off x="7055975" y="3628788"/>
              <a:ext cx="1689853" cy="336278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797" name="Block Arc 5">
            <a:extLst>
              <a:ext uri="{FF2B5EF4-FFF2-40B4-BE49-F238E27FC236}">
                <a16:creationId xmlns:a16="http://schemas.microsoft.com/office/drawing/2014/main" id="{A3C06E5C-BC52-4550-AB76-3B8BBE283DB5}"/>
              </a:ext>
            </a:extLst>
          </p:cNvPr>
          <p:cNvSpPr>
            <a:spLocks noChangeAspect="1"/>
          </p:cNvSpPr>
          <p:nvPr/>
        </p:nvSpPr>
        <p:spPr>
          <a:xfrm rot="10800000">
            <a:off x="4615949" y="4699033"/>
            <a:ext cx="358705" cy="386811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798" name="Block Arc 14">
            <a:extLst>
              <a:ext uri="{FF2B5EF4-FFF2-40B4-BE49-F238E27FC236}">
                <a16:creationId xmlns:a16="http://schemas.microsoft.com/office/drawing/2014/main" id="{17F45402-8CF0-4729-86DD-B898DC5991CD}"/>
              </a:ext>
            </a:extLst>
          </p:cNvPr>
          <p:cNvSpPr>
            <a:spLocks noChangeAspect="1"/>
          </p:cNvSpPr>
          <p:nvPr/>
        </p:nvSpPr>
        <p:spPr>
          <a:xfrm rot="2959349">
            <a:off x="7326870" y="4689728"/>
            <a:ext cx="175947" cy="445262"/>
          </a:xfrm>
          <a:custGeom>
            <a:avLst/>
            <a:gdLst/>
            <a:ahLst/>
            <a:cxnLst/>
            <a:rect l="l" t="t" r="r" b="b"/>
            <a:pathLst>
              <a:path w="1931665" h="4888379">
                <a:moveTo>
                  <a:pt x="151854" y="267667"/>
                </a:moveTo>
                <a:cubicBezTo>
                  <a:pt x="208951" y="194916"/>
                  <a:pt x="280801" y="133050"/>
                  <a:pt x="364551" y="86898"/>
                </a:cubicBezTo>
                <a:cubicBezTo>
                  <a:pt x="587885" y="-36174"/>
                  <a:pt x="860485" y="-28019"/>
                  <a:pt x="1076063" y="108182"/>
                </a:cubicBezTo>
                <a:cubicBezTo>
                  <a:pt x="1275073" y="233916"/>
                  <a:pt x="1396401" y="450393"/>
                  <a:pt x="1400369" y="683211"/>
                </a:cubicBezTo>
                <a:lnTo>
                  <a:pt x="1402075" y="683211"/>
                </a:lnTo>
                <a:lnTo>
                  <a:pt x="1402075" y="3655608"/>
                </a:lnTo>
                <a:lnTo>
                  <a:pt x="1397795" y="3655608"/>
                </a:lnTo>
                <a:cubicBezTo>
                  <a:pt x="1398941" y="3790764"/>
                  <a:pt x="1328820" y="3917751"/>
                  <a:pt x="1211370" y="3994228"/>
                </a:cubicBezTo>
                <a:cubicBezTo>
                  <a:pt x="1080419" y="4079494"/>
                  <a:pt x="912078" y="4087934"/>
                  <a:pt x="772848" y="4016211"/>
                </a:cubicBezTo>
                <a:cubicBezTo>
                  <a:pt x="637454" y="3946465"/>
                  <a:pt x="551119" y="3812059"/>
                  <a:pt x="547713" y="3664121"/>
                </a:cubicBezTo>
                <a:lnTo>
                  <a:pt x="544309" y="3664121"/>
                </a:lnTo>
                <a:lnTo>
                  <a:pt x="544309" y="1460950"/>
                </a:lnTo>
                <a:cubicBezTo>
                  <a:pt x="544309" y="1419500"/>
                  <a:pt x="561110" y="1381974"/>
                  <a:pt x="588274" y="1354810"/>
                </a:cubicBezTo>
                <a:cubicBezTo>
                  <a:pt x="615437" y="1327647"/>
                  <a:pt x="652964" y="1310846"/>
                  <a:pt x="694414" y="1310846"/>
                </a:cubicBezTo>
                <a:cubicBezTo>
                  <a:pt x="777315" y="1310846"/>
                  <a:pt x="844519" y="1378049"/>
                  <a:pt x="844519" y="1460951"/>
                </a:cubicBezTo>
                <a:lnTo>
                  <a:pt x="844519" y="3654437"/>
                </a:lnTo>
                <a:cubicBezTo>
                  <a:pt x="846449" y="3696578"/>
                  <a:pt x="873595" y="3734382"/>
                  <a:pt x="915249" y="3753395"/>
                </a:cubicBezTo>
                <a:cubicBezTo>
                  <a:pt x="955856" y="3771929"/>
                  <a:pt x="1004048" y="3769721"/>
                  <a:pt x="1042443" y="3747570"/>
                </a:cubicBezTo>
                <a:cubicBezTo>
                  <a:pt x="1077757" y="3727197"/>
                  <a:pt x="1099794" y="3692882"/>
                  <a:pt x="1101895" y="3655608"/>
                </a:cubicBezTo>
                <a:lnTo>
                  <a:pt x="1101865" y="3655608"/>
                </a:lnTo>
                <a:lnTo>
                  <a:pt x="1101865" y="723710"/>
                </a:lnTo>
                <a:lnTo>
                  <a:pt x="1099993" y="723598"/>
                </a:lnTo>
                <a:cubicBezTo>
                  <a:pt x="1108672" y="578676"/>
                  <a:pt x="1037831" y="440506"/>
                  <a:pt x="915094" y="362961"/>
                </a:cubicBezTo>
                <a:cubicBezTo>
                  <a:pt x="792357" y="285416"/>
                  <a:pt x="637155" y="280773"/>
                  <a:pt x="510002" y="350843"/>
                </a:cubicBezTo>
                <a:cubicBezTo>
                  <a:pt x="382849" y="420913"/>
                  <a:pt x="303877" y="554601"/>
                  <a:pt x="303877" y="699782"/>
                </a:cubicBezTo>
                <a:lnTo>
                  <a:pt x="302717" y="699782"/>
                </a:lnTo>
                <a:lnTo>
                  <a:pt x="302716" y="3937690"/>
                </a:lnTo>
                <a:lnTo>
                  <a:pt x="302912" y="3937685"/>
                </a:lnTo>
                <a:cubicBezTo>
                  <a:pt x="312411" y="4300658"/>
                  <a:pt x="610315" y="4588915"/>
                  <a:pt x="972227" y="4585327"/>
                </a:cubicBezTo>
                <a:cubicBezTo>
                  <a:pt x="1331780" y="4581762"/>
                  <a:pt x="1622501" y="4291452"/>
                  <a:pt x="1627913" y="3931608"/>
                </a:cubicBezTo>
                <a:lnTo>
                  <a:pt x="1627913" y="1975653"/>
                </a:lnTo>
                <a:cubicBezTo>
                  <a:pt x="1627913" y="1934202"/>
                  <a:pt x="1644714" y="1896676"/>
                  <a:pt x="1671878" y="1869512"/>
                </a:cubicBezTo>
                <a:cubicBezTo>
                  <a:pt x="1699041" y="1842349"/>
                  <a:pt x="1736567" y="1825548"/>
                  <a:pt x="1778018" y="1825548"/>
                </a:cubicBezTo>
                <a:cubicBezTo>
                  <a:pt x="1860919" y="1825548"/>
                  <a:pt x="1928123" y="1892752"/>
                  <a:pt x="1928123" y="1975653"/>
                </a:cubicBezTo>
                <a:lnTo>
                  <a:pt x="1928123" y="3926613"/>
                </a:lnTo>
                <a:lnTo>
                  <a:pt x="1931665" y="3926637"/>
                </a:lnTo>
                <a:lnTo>
                  <a:pt x="1928123" y="3989376"/>
                </a:lnTo>
                <a:lnTo>
                  <a:pt x="1928123" y="4006564"/>
                </a:lnTo>
                <a:lnTo>
                  <a:pt x="1927152" y="4006564"/>
                </a:lnTo>
                <a:cubicBezTo>
                  <a:pt x="1884510" y="4497634"/>
                  <a:pt x="1475609" y="4883380"/>
                  <a:pt x="975212" y="4888331"/>
                </a:cubicBezTo>
                <a:cubicBezTo>
                  <a:pt x="468368" y="4893346"/>
                  <a:pt x="47685" y="4505910"/>
                  <a:pt x="4638" y="4006563"/>
                </a:cubicBezTo>
                <a:lnTo>
                  <a:pt x="2506" y="4006563"/>
                </a:lnTo>
                <a:lnTo>
                  <a:pt x="2506" y="3978569"/>
                </a:lnTo>
                <a:cubicBezTo>
                  <a:pt x="763" y="3967693"/>
                  <a:pt x="290" y="3956702"/>
                  <a:pt x="0" y="3945664"/>
                </a:cubicBezTo>
                <a:lnTo>
                  <a:pt x="2506" y="3945598"/>
                </a:lnTo>
                <a:lnTo>
                  <a:pt x="2506" y="642363"/>
                </a:lnTo>
                <a:lnTo>
                  <a:pt x="7364" y="642363"/>
                </a:lnTo>
                <a:cubicBezTo>
                  <a:pt x="16260" y="504092"/>
                  <a:pt x="68238" y="374207"/>
                  <a:pt x="151854" y="2676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799" name="Freeform 38">
            <a:extLst>
              <a:ext uri="{FF2B5EF4-FFF2-40B4-BE49-F238E27FC236}">
                <a16:creationId xmlns:a16="http://schemas.microsoft.com/office/drawing/2014/main" id="{65AC37E1-CE1A-446D-B816-D57BEA56D8EB}"/>
              </a:ext>
            </a:extLst>
          </p:cNvPr>
          <p:cNvSpPr>
            <a:spLocks noChangeAspect="1"/>
          </p:cNvSpPr>
          <p:nvPr/>
        </p:nvSpPr>
        <p:spPr>
          <a:xfrm>
            <a:off x="5868198" y="2491987"/>
            <a:ext cx="455607" cy="354511"/>
          </a:xfrm>
          <a:custGeom>
            <a:avLst/>
            <a:gdLst>
              <a:gd name="connsiteX0" fmla="*/ 296870 w 3865288"/>
              <a:gd name="connsiteY0" fmla="*/ 263283 h 3007610"/>
              <a:gd name="connsiteX1" fmla="*/ 1229426 w 3865288"/>
              <a:gd name="connsiteY1" fmla="*/ 364513 h 3007610"/>
              <a:gd name="connsiteX2" fmla="*/ 1461439 w 3865288"/>
              <a:gd name="connsiteY2" fmla="*/ 682388 h 3007610"/>
              <a:gd name="connsiteX3" fmla="*/ 2937058 w 3865288"/>
              <a:gd name="connsiteY3" fmla="*/ 854705 h 3007610"/>
              <a:gd name="connsiteX4" fmla="*/ 3289645 w 3865288"/>
              <a:gd name="connsiteY4" fmla="*/ 1194179 h 3007610"/>
              <a:gd name="connsiteX5" fmla="*/ 3597846 w 3865288"/>
              <a:gd name="connsiteY5" fmla="*/ 3007610 h 3007610"/>
              <a:gd name="connsiteX6" fmla="*/ 346298 w 3865288"/>
              <a:gd name="connsiteY6" fmla="*/ 2636865 h 3007610"/>
              <a:gd name="connsiteX7" fmla="*/ 0 w 3865288"/>
              <a:gd name="connsiteY7" fmla="*/ 502119 h 3007610"/>
              <a:gd name="connsiteX8" fmla="*/ 282628 w 3865288"/>
              <a:gd name="connsiteY8" fmla="*/ 498143 h 3007610"/>
              <a:gd name="connsiteX9" fmla="*/ 296870 w 3865288"/>
              <a:gd name="connsiteY9" fmla="*/ 263283 h 3007610"/>
              <a:gd name="connsiteX10" fmla="*/ 682924 w 3865288"/>
              <a:gd name="connsiteY10" fmla="*/ 0 h 3007610"/>
              <a:gd name="connsiteX11" fmla="*/ 1570028 w 3865288"/>
              <a:gd name="connsiteY11" fmla="*/ 109182 h 3007610"/>
              <a:gd name="connsiteX12" fmla="*/ 1829336 w 3865288"/>
              <a:gd name="connsiteY12" fmla="*/ 436728 h 3007610"/>
              <a:gd name="connsiteX13" fmla="*/ 3664960 w 3865288"/>
              <a:gd name="connsiteY13" fmla="*/ 668740 h 3007610"/>
              <a:gd name="connsiteX14" fmla="*/ 3856028 w 3865288"/>
              <a:gd name="connsiteY14" fmla="*/ 1009934 h 3007610"/>
              <a:gd name="connsiteX15" fmla="*/ 3612623 w 3865288"/>
              <a:gd name="connsiteY15" fmla="*/ 3007017 h 3007610"/>
              <a:gd name="connsiteX16" fmla="*/ 3487539 w 3865288"/>
              <a:gd name="connsiteY16" fmla="*/ 1084997 h 3007610"/>
              <a:gd name="connsiteX17" fmla="*/ 3255527 w 3865288"/>
              <a:gd name="connsiteY17" fmla="*/ 812041 h 3007610"/>
              <a:gd name="connsiteX18" fmla="*/ 1651915 w 3865288"/>
              <a:gd name="connsiteY18" fmla="*/ 614149 h 3007610"/>
              <a:gd name="connsiteX19" fmla="*/ 1372136 w 3865288"/>
              <a:gd name="connsiteY19" fmla="*/ 279779 h 3007610"/>
              <a:gd name="connsiteX20" fmla="*/ 688910 w 3865288"/>
              <a:gd name="connsiteY20" fmla="*/ 177421 h 3007610"/>
              <a:gd name="connsiteX21" fmla="*/ 682924 w 3865288"/>
              <a:gd name="connsiteY21" fmla="*/ 0 h 3007610"/>
              <a:gd name="connsiteX0" fmla="*/ 296870 w 3865288"/>
              <a:gd name="connsiteY0" fmla="*/ 263283 h 3007610"/>
              <a:gd name="connsiteX1" fmla="*/ 1229426 w 3865288"/>
              <a:gd name="connsiteY1" fmla="*/ 364513 h 3007610"/>
              <a:gd name="connsiteX2" fmla="*/ 1461439 w 3865288"/>
              <a:gd name="connsiteY2" fmla="*/ 682388 h 3007610"/>
              <a:gd name="connsiteX3" fmla="*/ 2937058 w 3865288"/>
              <a:gd name="connsiteY3" fmla="*/ 854705 h 3007610"/>
              <a:gd name="connsiteX4" fmla="*/ 3289645 w 3865288"/>
              <a:gd name="connsiteY4" fmla="*/ 1194179 h 3007610"/>
              <a:gd name="connsiteX5" fmla="*/ 3597846 w 3865288"/>
              <a:gd name="connsiteY5" fmla="*/ 3007610 h 3007610"/>
              <a:gd name="connsiteX6" fmla="*/ 346298 w 3865288"/>
              <a:gd name="connsiteY6" fmla="*/ 2636865 h 3007610"/>
              <a:gd name="connsiteX7" fmla="*/ 0 w 3865288"/>
              <a:gd name="connsiteY7" fmla="*/ 502119 h 3007610"/>
              <a:gd name="connsiteX8" fmla="*/ 282628 w 3865288"/>
              <a:gd name="connsiteY8" fmla="*/ 498143 h 3007610"/>
              <a:gd name="connsiteX9" fmla="*/ 296870 w 3865288"/>
              <a:gd name="connsiteY9" fmla="*/ 263283 h 3007610"/>
              <a:gd name="connsiteX10" fmla="*/ 682924 w 3865288"/>
              <a:gd name="connsiteY10" fmla="*/ 0 h 3007610"/>
              <a:gd name="connsiteX11" fmla="*/ 1570028 w 3865288"/>
              <a:gd name="connsiteY11" fmla="*/ 109182 h 3007610"/>
              <a:gd name="connsiteX12" fmla="*/ 1829336 w 3865288"/>
              <a:gd name="connsiteY12" fmla="*/ 436728 h 3007610"/>
              <a:gd name="connsiteX13" fmla="*/ 3664960 w 3865288"/>
              <a:gd name="connsiteY13" fmla="*/ 668740 h 3007610"/>
              <a:gd name="connsiteX14" fmla="*/ 3856028 w 3865288"/>
              <a:gd name="connsiteY14" fmla="*/ 1009934 h 3007610"/>
              <a:gd name="connsiteX15" fmla="*/ 3612623 w 3865288"/>
              <a:gd name="connsiteY15" fmla="*/ 3007017 h 3007610"/>
              <a:gd name="connsiteX16" fmla="*/ 3487539 w 3865288"/>
              <a:gd name="connsiteY16" fmla="*/ 1084997 h 3007610"/>
              <a:gd name="connsiteX17" fmla="*/ 3255527 w 3865288"/>
              <a:gd name="connsiteY17" fmla="*/ 812041 h 3007610"/>
              <a:gd name="connsiteX18" fmla="*/ 1651915 w 3865288"/>
              <a:gd name="connsiteY18" fmla="*/ 614149 h 3007610"/>
              <a:gd name="connsiteX19" fmla="*/ 1372136 w 3865288"/>
              <a:gd name="connsiteY19" fmla="*/ 279779 h 3007610"/>
              <a:gd name="connsiteX20" fmla="*/ 662094 w 3865288"/>
              <a:gd name="connsiteY20" fmla="*/ 164013 h 3007610"/>
              <a:gd name="connsiteX21" fmla="*/ 682924 w 3865288"/>
              <a:gd name="connsiteY21" fmla="*/ 0 h 300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865288" h="3007610">
                <a:moveTo>
                  <a:pt x="296870" y="263283"/>
                </a:moveTo>
                <a:lnTo>
                  <a:pt x="1229426" y="364513"/>
                </a:lnTo>
                <a:lnTo>
                  <a:pt x="1461439" y="682388"/>
                </a:lnTo>
                <a:lnTo>
                  <a:pt x="2937058" y="854705"/>
                </a:lnTo>
                <a:cubicBezTo>
                  <a:pt x="3245418" y="884374"/>
                  <a:pt x="3271508" y="1057167"/>
                  <a:pt x="3289645" y="1194179"/>
                </a:cubicBezTo>
                <a:lnTo>
                  <a:pt x="3597846" y="3007610"/>
                </a:lnTo>
                <a:lnTo>
                  <a:pt x="346298" y="2636865"/>
                </a:lnTo>
                <a:lnTo>
                  <a:pt x="0" y="502119"/>
                </a:lnTo>
                <a:lnTo>
                  <a:pt x="282628" y="498143"/>
                </a:lnTo>
                <a:lnTo>
                  <a:pt x="296870" y="263283"/>
                </a:lnTo>
                <a:close/>
                <a:moveTo>
                  <a:pt x="682924" y="0"/>
                </a:moveTo>
                <a:lnTo>
                  <a:pt x="1570028" y="109182"/>
                </a:lnTo>
                <a:lnTo>
                  <a:pt x="1829336" y="436728"/>
                </a:lnTo>
                <a:lnTo>
                  <a:pt x="3664960" y="668740"/>
                </a:lnTo>
                <a:cubicBezTo>
                  <a:pt x="3883700" y="698983"/>
                  <a:pt x="3875827" y="816690"/>
                  <a:pt x="3856028" y="1009934"/>
                </a:cubicBezTo>
                <a:lnTo>
                  <a:pt x="3612623" y="3007017"/>
                </a:lnTo>
                <a:lnTo>
                  <a:pt x="3487539" y="1084997"/>
                </a:lnTo>
                <a:cubicBezTo>
                  <a:pt x="3489715" y="954256"/>
                  <a:pt x="3444181" y="835439"/>
                  <a:pt x="3255527" y="812041"/>
                </a:cubicBezTo>
                <a:lnTo>
                  <a:pt x="1651915" y="614149"/>
                </a:lnTo>
                <a:lnTo>
                  <a:pt x="1372136" y="279779"/>
                </a:lnTo>
                <a:lnTo>
                  <a:pt x="662094" y="164013"/>
                </a:lnTo>
                <a:cubicBezTo>
                  <a:pt x="675742" y="104873"/>
                  <a:pt x="669276" y="59140"/>
                  <a:pt x="68292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11310</TotalTime>
  <Words>152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117</cp:revision>
  <dcterms:created xsi:type="dcterms:W3CDTF">2018-02-18T19:39:47Z</dcterms:created>
  <dcterms:modified xsi:type="dcterms:W3CDTF">2020-01-03T05:06:05Z</dcterms:modified>
</cp:coreProperties>
</file>