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7" name="Group 16388">
            <a:extLst>
              <a:ext uri="{FF2B5EF4-FFF2-40B4-BE49-F238E27FC236}">
                <a16:creationId xmlns:a16="http://schemas.microsoft.com/office/drawing/2014/main" id="{3398127F-048B-4FF0-A7BB-F476A8582523}"/>
              </a:ext>
            </a:extLst>
          </p:cNvPr>
          <p:cNvGrpSpPr/>
          <p:nvPr/>
        </p:nvGrpSpPr>
        <p:grpSpPr>
          <a:xfrm flipH="1">
            <a:off x="4278604" y="2722566"/>
            <a:ext cx="1526744" cy="3008293"/>
            <a:chOff x="4362111" y="2245352"/>
            <a:chExt cx="1526744" cy="3008292"/>
          </a:xfrm>
          <a:solidFill>
            <a:schemeClr val="accent6"/>
          </a:solidFill>
        </p:grpSpPr>
        <p:grpSp>
          <p:nvGrpSpPr>
            <p:cNvPr id="398" name="Group 16387">
              <a:extLst>
                <a:ext uri="{FF2B5EF4-FFF2-40B4-BE49-F238E27FC236}">
                  <a16:creationId xmlns:a16="http://schemas.microsoft.com/office/drawing/2014/main" id="{A9372DE4-9323-403C-8C1E-3761BE3E88B9}"/>
                </a:ext>
              </a:extLst>
            </p:cNvPr>
            <p:cNvGrpSpPr/>
            <p:nvPr/>
          </p:nvGrpSpPr>
          <p:grpSpPr>
            <a:xfrm rot="5400000">
              <a:off x="3917845" y="4305320"/>
              <a:ext cx="1392590" cy="504058"/>
              <a:chOff x="4572003" y="3491986"/>
              <a:chExt cx="1989414" cy="720077"/>
            </a:xfrm>
            <a:grpFill/>
          </p:grpSpPr>
          <p:sp>
            <p:nvSpPr>
              <p:cNvPr id="415" name="Block Arc 16384">
                <a:extLst>
                  <a:ext uri="{FF2B5EF4-FFF2-40B4-BE49-F238E27FC236}">
                    <a16:creationId xmlns:a16="http://schemas.microsoft.com/office/drawing/2014/main" id="{434264D8-7D0B-4285-BE81-EC6B7ADC789F}"/>
                  </a:ext>
                </a:extLst>
              </p:cNvPr>
              <p:cNvSpPr/>
              <p:nvPr/>
            </p:nvSpPr>
            <p:spPr>
              <a:xfrm>
                <a:off x="4572003" y="3491986"/>
                <a:ext cx="720080" cy="720077"/>
              </a:xfrm>
              <a:prstGeom prst="blockArc">
                <a:avLst>
                  <a:gd name="adj1" fmla="val 5390096"/>
                  <a:gd name="adj2" fmla="val 10756098"/>
                  <a:gd name="adj3" fmla="val 1640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16" name="Rectangle 16386">
                <a:extLst>
                  <a:ext uri="{FF2B5EF4-FFF2-40B4-BE49-F238E27FC236}">
                    <a16:creationId xmlns:a16="http://schemas.microsoft.com/office/drawing/2014/main" id="{77BC1BE6-9C19-4A20-8C34-CB2C4377AAF9}"/>
                  </a:ext>
                </a:extLst>
              </p:cNvPr>
              <p:cNvSpPr/>
              <p:nvPr/>
            </p:nvSpPr>
            <p:spPr>
              <a:xfrm>
                <a:off x="4915704" y="4093761"/>
                <a:ext cx="1645713" cy="11829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99" name="Group 38">
              <a:extLst>
                <a:ext uri="{FF2B5EF4-FFF2-40B4-BE49-F238E27FC236}">
                  <a16:creationId xmlns:a16="http://schemas.microsoft.com/office/drawing/2014/main" id="{4CE6070D-E49B-4DA9-9084-346C6474C895}"/>
                </a:ext>
              </a:extLst>
            </p:cNvPr>
            <p:cNvGrpSpPr/>
            <p:nvPr/>
          </p:nvGrpSpPr>
          <p:grpSpPr>
            <a:xfrm>
              <a:off x="4934247" y="2289861"/>
              <a:ext cx="504056" cy="1260056"/>
              <a:chOff x="4390223" y="2132969"/>
              <a:chExt cx="720080" cy="1800087"/>
            </a:xfrm>
            <a:grpFill/>
          </p:grpSpPr>
          <p:sp>
            <p:nvSpPr>
              <p:cNvPr id="412" name="Block Arc 39">
                <a:extLst>
                  <a:ext uri="{FF2B5EF4-FFF2-40B4-BE49-F238E27FC236}">
                    <a16:creationId xmlns:a16="http://schemas.microsoft.com/office/drawing/2014/main" id="{51408096-8CAC-4CC4-ADA5-CBC60755D4FA}"/>
                  </a:ext>
                </a:extLst>
              </p:cNvPr>
              <p:cNvSpPr/>
              <p:nvPr/>
            </p:nvSpPr>
            <p:spPr>
              <a:xfrm>
                <a:off x="4390223" y="3212976"/>
                <a:ext cx="720080" cy="720080"/>
              </a:xfrm>
              <a:prstGeom prst="blockArc">
                <a:avLst>
                  <a:gd name="adj1" fmla="val 5390096"/>
                  <a:gd name="adj2" fmla="val 10914688"/>
                  <a:gd name="adj3" fmla="val 1690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13" name="Rectangle 40">
                <a:extLst>
                  <a:ext uri="{FF2B5EF4-FFF2-40B4-BE49-F238E27FC236}">
                    <a16:creationId xmlns:a16="http://schemas.microsoft.com/office/drawing/2014/main" id="{E95AACA3-CE05-4E94-B2E9-02B70100A21C}"/>
                  </a:ext>
                </a:extLst>
              </p:cNvPr>
              <p:cNvSpPr/>
              <p:nvPr/>
            </p:nvSpPr>
            <p:spPr>
              <a:xfrm>
                <a:off x="4730367" y="3814763"/>
                <a:ext cx="339621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14" name="Rectangle 41">
                <a:extLst>
                  <a:ext uri="{FF2B5EF4-FFF2-40B4-BE49-F238E27FC236}">
                    <a16:creationId xmlns:a16="http://schemas.microsoft.com/office/drawing/2014/main" id="{1BDB7F88-1B3C-4B9A-8E3C-A1072E6B26A6}"/>
                  </a:ext>
                </a:extLst>
              </p:cNvPr>
              <p:cNvSpPr/>
              <p:nvPr/>
            </p:nvSpPr>
            <p:spPr>
              <a:xfrm rot="16200000">
                <a:off x="3729367" y="2793825"/>
                <a:ext cx="1440006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00" name="Group 43">
              <a:extLst>
                <a:ext uri="{FF2B5EF4-FFF2-40B4-BE49-F238E27FC236}">
                  <a16:creationId xmlns:a16="http://schemas.microsoft.com/office/drawing/2014/main" id="{6D5FDDCA-97DE-4CEA-9534-3D17DAC6D4E4}"/>
                </a:ext>
              </a:extLst>
            </p:cNvPr>
            <p:cNvGrpSpPr/>
            <p:nvPr/>
          </p:nvGrpSpPr>
          <p:grpSpPr>
            <a:xfrm flipH="1">
              <a:off x="4591514" y="3112921"/>
              <a:ext cx="851712" cy="830935"/>
              <a:chOff x="4571999" y="2746017"/>
              <a:chExt cx="1216731" cy="1187053"/>
            </a:xfrm>
            <a:grpFill/>
          </p:grpSpPr>
          <p:sp>
            <p:nvSpPr>
              <p:cNvPr id="409" name="Block Arc 44">
                <a:extLst>
                  <a:ext uri="{FF2B5EF4-FFF2-40B4-BE49-F238E27FC236}">
                    <a16:creationId xmlns:a16="http://schemas.microsoft.com/office/drawing/2014/main" id="{648E3FA4-1C10-40C3-961E-3762A4D3100B}"/>
                  </a:ext>
                </a:extLst>
              </p:cNvPr>
              <p:cNvSpPr/>
              <p:nvPr/>
            </p:nvSpPr>
            <p:spPr>
              <a:xfrm>
                <a:off x="4572000" y="3212990"/>
                <a:ext cx="720080" cy="720080"/>
              </a:xfrm>
              <a:prstGeom prst="blockArc">
                <a:avLst>
                  <a:gd name="adj1" fmla="val 5390096"/>
                  <a:gd name="adj2" fmla="val 10914699"/>
                  <a:gd name="adj3" fmla="val 1690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0" name="Rectangle 45">
                <a:extLst>
                  <a:ext uri="{FF2B5EF4-FFF2-40B4-BE49-F238E27FC236}">
                    <a16:creationId xmlns:a16="http://schemas.microsoft.com/office/drawing/2014/main" id="{D6B70661-1DDD-4B35-91EB-B51B276AF954}"/>
                  </a:ext>
                </a:extLst>
              </p:cNvPr>
              <p:cNvSpPr/>
              <p:nvPr/>
            </p:nvSpPr>
            <p:spPr>
              <a:xfrm rot="10800000">
                <a:off x="4915703" y="3814757"/>
                <a:ext cx="873027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11" name="Rectangle 46">
                <a:extLst>
                  <a:ext uri="{FF2B5EF4-FFF2-40B4-BE49-F238E27FC236}">
                    <a16:creationId xmlns:a16="http://schemas.microsoft.com/office/drawing/2014/main" id="{52C2927E-989E-4F0A-8D3B-89F39356A85B}"/>
                  </a:ext>
                </a:extLst>
              </p:cNvPr>
              <p:cNvSpPr/>
              <p:nvPr/>
            </p:nvSpPr>
            <p:spPr>
              <a:xfrm rot="5400000">
                <a:off x="4217672" y="3100344"/>
                <a:ext cx="826947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01" name="Group 47">
              <a:extLst>
                <a:ext uri="{FF2B5EF4-FFF2-40B4-BE49-F238E27FC236}">
                  <a16:creationId xmlns:a16="http://schemas.microsoft.com/office/drawing/2014/main" id="{3A64D416-AEA2-4B44-8E99-B789AF9BA2F9}"/>
                </a:ext>
              </a:extLst>
            </p:cNvPr>
            <p:cNvGrpSpPr/>
            <p:nvPr/>
          </p:nvGrpSpPr>
          <p:grpSpPr>
            <a:xfrm flipH="1">
              <a:off x="5384799" y="2828071"/>
              <a:ext cx="504056" cy="504057"/>
              <a:chOff x="4419813" y="3212976"/>
              <a:chExt cx="720080" cy="720080"/>
            </a:xfrm>
            <a:grpFill/>
          </p:grpSpPr>
          <p:sp>
            <p:nvSpPr>
              <p:cNvPr id="406" name="Block Arc 48">
                <a:extLst>
                  <a:ext uri="{FF2B5EF4-FFF2-40B4-BE49-F238E27FC236}">
                    <a16:creationId xmlns:a16="http://schemas.microsoft.com/office/drawing/2014/main" id="{C718B6D7-5662-4ED1-9D37-0314A9D00407}"/>
                  </a:ext>
                </a:extLst>
              </p:cNvPr>
              <p:cNvSpPr/>
              <p:nvPr/>
            </p:nvSpPr>
            <p:spPr>
              <a:xfrm>
                <a:off x="4419813" y="3212976"/>
                <a:ext cx="720080" cy="720080"/>
              </a:xfrm>
              <a:prstGeom prst="blockArc">
                <a:avLst>
                  <a:gd name="adj1" fmla="val 5390096"/>
                  <a:gd name="adj2" fmla="val 10912946"/>
                  <a:gd name="adj3" fmla="val 1639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07" name="Rectangle 49">
                <a:extLst>
                  <a:ext uri="{FF2B5EF4-FFF2-40B4-BE49-F238E27FC236}">
                    <a16:creationId xmlns:a16="http://schemas.microsoft.com/office/drawing/2014/main" id="{A3CC4F2A-A73F-46B1-B662-3D4218E59150}"/>
                  </a:ext>
                </a:extLst>
              </p:cNvPr>
              <p:cNvSpPr/>
              <p:nvPr/>
            </p:nvSpPr>
            <p:spPr>
              <a:xfrm rot="10800000">
                <a:off x="4751837" y="3814762"/>
                <a:ext cx="318151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08" name="Rectangle 50">
                <a:extLst>
                  <a:ext uri="{FF2B5EF4-FFF2-40B4-BE49-F238E27FC236}">
                    <a16:creationId xmlns:a16="http://schemas.microsoft.com/office/drawing/2014/main" id="{2E260828-BBA5-4A7B-B8E3-1707619D1DE2}"/>
                  </a:ext>
                </a:extLst>
              </p:cNvPr>
              <p:cNvSpPr/>
              <p:nvPr/>
            </p:nvSpPr>
            <p:spPr>
              <a:xfrm rot="5400000">
                <a:off x="4334968" y="3369826"/>
                <a:ext cx="287991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02" name="Group 52">
              <a:extLst>
                <a:ext uri="{FF2B5EF4-FFF2-40B4-BE49-F238E27FC236}">
                  <a16:creationId xmlns:a16="http://schemas.microsoft.com/office/drawing/2014/main" id="{24F3DF7A-35A2-4067-B5FC-476E21B399DF}"/>
                </a:ext>
              </a:extLst>
            </p:cNvPr>
            <p:cNvGrpSpPr/>
            <p:nvPr/>
          </p:nvGrpSpPr>
          <p:grpSpPr>
            <a:xfrm flipH="1">
              <a:off x="4950607" y="2245352"/>
              <a:ext cx="504056" cy="684063"/>
              <a:chOff x="4571999" y="2955823"/>
              <a:chExt cx="720080" cy="977233"/>
            </a:xfrm>
            <a:grpFill/>
          </p:grpSpPr>
          <p:sp>
            <p:nvSpPr>
              <p:cNvPr id="403" name="Block Arc 53">
                <a:extLst>
                  <a:ext uri="{FF2B5EF4-FFF2-40B4-BE49-F238E27FC236}">
                    <a16:creationId xmlns:a16="http://schemas.microsoft.com/office/drawing/2014/main" id="{2C7E867F-1992-447B-B284-B0E9FE04AD58}"/>
                  </a:ext>
                </a:extLst>
              </p:cNvPr>
              <p:cNvSpPr/>
              <p:nvPr/>
            </p:nvSpPr>
            <p:spPr>
              <a:xfrm>
                <a:off x="4571999" y="3212976"/>
                <a:ext cx="720080" cy="720080"/>
              </a:xfrm>
              <a:prstGeom prst="blockArc">
                <a:avLst>
                  <a:gd name="adj1" fmla="val 5390096"/>
                  <a:gd name="adj2" fmla="val 10912946"/>
                  <a:gd name="adj3" fmla="val 1639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04" name="Rectangle 54">
                <a:extLst>
                  <a:ext uri="{FF2B5EF4-FFF2-40B4-BE49-F238E27FC236}">
                    <a16:creationId xmlns:a16="http://schemas.microsoft.com/office/drawing/2014/main" id="{84FDC117-D993-419E-8411-E58E5BB22B34}"/>
                  </a:ext>
                </a:extLst>
              </p:cNvPr>
              <p:cNvSpPr/>
              <p:nvPr/>
            </p:nvSpPr>
            <p:spPr>
              <a:xfrm rot="10800000">
                <a:off x="4915703" y="3814762"/>
                <a:ext cx="281453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05" name="Rectangle 55">
                <a:extLst>
                  <a:ext uri="{FF2B5EF4-FFF2-40B4-BE49-F238E27FC236}">
                    <a16:creationId xmlns:a16="http://schemas.microsoft.com/office/drawing/2014/main" id="{B7CB30EA-ED88-4161-A727-83F0B15D0D74}"/>
                  </a:ext>
                </a:extLst>
              </p:cNvPr>
              <p:cNvSpPr/>
              <p:nvPr/>
            </p:nvSpPr>
            <p:spPr>
              <a:xfrm rot="5400000">
                <a:off x="4322578" y="3205248"/>
                <a:ext cx="617143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417" name="Group 416">
            <a:extLst>
              <a:ext uri="{FF2B5EF4-FFF2-40B4-BE49-F238E27FC236}">
                <a16:creationId xmlns:a16="http://schemas.microsoft.com/office/drawing/2014/main" id="{0DF9BDA4-CF3A-45F8-AA4B-C2E01BBC8063}"/>
              </a:ext>
            </a:extLst>
          </p:cNvPr>
          <p:cNvGrpSpPr/>
          <p:nvPr/>
        </p:nvGrpSpPr>
        <p:grpSpPr>
          <a:xfrm>
            <a:off x="5965556" y="2650545"/>
            <a:ext cx="1526744" cy="3080314"/>
            <a:chOff x="4362111" y="2173330"/>
            <a:chExt cx="1526744" cy="3080314"/>
          </a:xfrm>
          <a:solidFill>
            <a:schemeClr val="accent6"/>
          </a:solidFill>
        </p:grpSpPr>
        <p:grpSp>
          <p:nvGrpSpPr>
            <p:cNvPr id="418" name="Group 417">
              <a:extLst>
                <a:ext uri="{FF2B5EF4-FFF2-40B4-BE49-F238E27FC236}">
                  <a16:creationId xmlns:a16="http://schemas.microsoft.com/office/drawing/2014/main" id="{9EBB8C66-890B-4C16-9760-B7CDDF0DA8C0}"/>
                </a:ext>
              </a:extLst>
            </p:cNvPr>
            <p:cNvGrpSpPr/>
            <p:nvPr/>
          </p:nvGrpSpPr>
          <p:grpSpPr>
            <a:xfrm rot="5400000">
              <a:off x="3917845" y="4305320"/>
              <a:ext cx="1392590" cy="504058"/>
              <a:chOff x="4572003" y="3491986"/>
              <a:chExt cx="1989414" cy="720077"/>
            </a:xfrm>
            <a:grpFill/>
          </p:grpSpPr>
          <p:sp>
            <p:nvSpPr>
              <p:cNvPr id="439" name="Block Arc 438">
                <a:extLst>
                  <a:ext uri="{FF2B5EF4-FFF2-40B4-BE49-F238E27FC236}">
                    <a16:creationId xmlns:a16="http://schemas.microsoft.com/office/drawing/2014/main" id="{9AB29818-C1E2-4DC9-8988-6017ED7EDEBF}"/>
                  </a:ext>
                </a:extLst>
              </p:cNvPr>
              <p:cNvSpPr/>
              <p:nvPr/>
            </p:nvSpPr>
            <p:spPr>
              <a:xfrm>
                <a:off x="4572003" y="3491986"/>
                <a:ext cx="720080" cy="720077"/>
              </a:xfrm>
              <a:prstGeom prst="blockArc">
                <a:avLst>
                  <a:gd name="adj1" fmla="val 5390096"/>
                  <a:gd name="adj2" fmla="val 10756098"/>
                  <a:gd name="adj3" fmla="val 1640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40" name="Rectangle 439">
                <a:extLst>
                  <a:ext uri="{FF2B5EF4-FFF2-40B4-BE49-F238E27FC236}">
                    <a16:creationId xmlns:a16="http://schemas.microsoft.com/office/drawing/2014/main" id="{DCDEF493-A3F3-4E54-BF78-ABFDE25CA4CC}"/>
                  </a:ext>
                </a:extLst>
              </p:cNvPr>
              <p:cNvSpPr/>
              <p:nvPr/>
            </p:nvSpPr>
            <p:spPr>
              <a:xfrm>
                <a:off x="4915704" y="4093761"/>
                <a:ext cx="1645713" cy="11829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19" name="Group 418">
              <a:extLst>
                <a:ext uri="{FF2B5EF4-FFF2-40B4-BE49-F238E27FC236}">
                  <a16:creationId xmlns:a16="http://schemas.microsoft.com/office/drawing/2014/main" id="{BDF17608-3D43-4006-8F77-B71FA6CA1CBA}"/>
                </a:ext>
              </a:extLst>
            </p:cNvPr>
            <p:cNvGrpSpPr/>
            <p:nvPr/>
          </p:nvGrpSpPr>
          <p:grpSpPr>
            <a:xfrm>
              <a:off x="4934247" y="2289861"/>
              <a:ext cx="504056" cy="1260056"/>
              <a:chOff x="4390223" y="2132969"/>
              <a:chExt cx="720080" cy="1800087"/>
            </a:xfrm>
            <a:grpFill/>
          </p:grpSpPr>
          <p:sp>
            <p:nvSpPr>
              <p:cNvPr id="436" name="Block Arc 435">
                <a:extLst>
                  <a:ext uri="{FF2B5EF4-FFF2-40B4-BE49-F238E27FC236}">
                    <a16:creationId xmlns:a16="http://schemas.microsoft.com/office/drawing/2014/main" id="{5C38FAB9-C940-41C5-B614-0416751BC91A}"/>
                  </a:ext>
                </a:extLst>
              </p:cNvPr>
              <p:cNvSpPr/>
              <p:nvPr/>
            </p:nvSpPr>
            <p:spPr>
              <a:xfrm>
                <a:off x="4390223" y="3212976"/>
                <a:ext cx="720080" cy="720080"/>
              </a:xfrm>
              <a:prstGeom prst="blockArc">
                <a:avLst>
                  <a:gd name="adj1" fmla="val 5390096"/>
                  <a:gd name="adj2" fmla="val 10914688"/>
                  <a:gd name="adj3" fmla="val 1690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37" name="Rectangle 436">
                <a:extLst>
                  <a:ext uri="{FF2B5EF4-FFF2-40B4-BE49-F238E27FC236}">
                    <a16:creationId xmlns:a16="http://schemas.microsoft.com/office/drawing/2014/main" id="{B6F5B7BF-202C-4F54-B60D-CD068AF80BFA}"/>
                  </a:ext>
                </a:extLst>
              </p:cNvPr>
              <p:cNvSpPr/>
              <p:nvPr/>
            </p:nvSpPr>
            <p:spPr>
              <a:xfrm>
                <a:off x="4730367" y="3814763"/>
                <a:ext cx="339621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38" name="Rectangle 437">
                <a:extLst>
                  <a:ext uri="{FF2B5EF4-FFF2-40B4-BE49-F238E27FC236}">
                    <a16:creationId xmlns:a16="http://schemas.microsoft.com/office/drawing/2014/main" id="{BEF7093C-6C60-4EE7-8029-721AB1091E67}"/>
                  </a:ext>
                </a:extLst>
              </p:cNvPr>
              <p:cNvSpPr/>
              <p:nvPr/>
            </p:nvSpPr>
            <p:spPr>
              <a:xfrm rot="16200000">
                <a:off x="3729367" y="2793825"/>
                <a:ext cx="1440006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20" name="Group 419">
              <a:extLst>
                <a:ext uri="{FF2B5EF4-FFF2-40B4-BE49-F238E27FC236}">
                  <a16:creationId xmlns:a16="http://schemas.microsoft.com/office/drawing/2014/main" id="{92E57757-6201-4A3D-B07B-89AA4F90BA99}"/>
                </a:ext>
              </a:extLst>
            </p:cNvPr>
            <p:cNvGrpSpPr/>
            <p:nvPr/>
          </p:nvGrpSpPr>
          <p:grpSpPr>
            <a:xfrm flipH="1">
              <a:off x="4591514" y="3112921"/>
              <a:ext cx="851712" cy="830935"/>
              <a:chOff x="4571999" y="2746017"/>
              <a:chExt cx="1216731" cy="1187053"/>
            </a:xfrm>
            <a:grpFill/>
          </p:grpSpPr>
          <p:sp>
            <p:nvSpPr>
              <p:cNvPr id="433" name="Block Arc 432">
                <a:extLst>
                  <a:ext uri="{FF2B5EF4-FFF2-40B4-BE49-F238E27FC236}">
                    <a16:creationId xmlns:a16="http://schemas.microsoft.com/office/drawing/2014/main" id="{DEAB1928-160A-4939-ADD0-87E3F102C86C}"/>
                  </a:ext>
                </a:extLst>
              </p:cNvPr>
              <p:cNvSpPr/>
              <p:nvPr/>
            </p:nvSpPr>
            <p:spPr>
              <a:xfrm>
                <a:off x="4572000" y="3212990"/>
                <a:ext cx="720080" cy="720080"/>
              </a:xfrm>
              <a:prstGeom prst="blockArc">
                <a:avLst>
                  <a:gd name="adj1" fmla="val 5390096"/>
                  <a:gd name="adj2" fmla="val 10914699"/>
                  <a:gd name="adj3" fmla="val 1690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4" name="Rectangle 433">
                <a:extLst>
                  <a:ext uri="{FF2B5EF4-FFF2-40B4-BE49-F238E27FC236}">
                    <a16:creationId xmlns:a16="http://schemas.microsoft.com/office/drawing/2014/main" id="{45BE14CF-FBE3-404F-A625-072FE1762F03}"/>
                  </a:ext>
                </a:extLst>
              </p:cNvPr>
              <p:cNvSpPr/>
              <p:nvPr/>
            </p:nvSpPr>
            <p:spPr>
              <a:xfrm rot="10800000">
                <a:off x="4915703" y="3814757"/>
                <a:ext cx="873027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35" name="Rectangle 434">
                <a:extLst>
                  <a:ext uri="{FF2B5EF4-FFF2-40B4-BE49-F238E27FC236}">
                    <a16:creationId xmlns:a16="http://schemas.microsoft.com/office/drawing/2014/main" id="{2C889555-88CC-46D2-8CE9-A3367231A2A6}"/>
                  </a:ext>
                </a:extLst>
              </p:cNvPr>
              <p:cNvSpPr/>
              <p:nvPr/>
            </p:nvSpPr>
            <p:spPr>
              <a:xfrm rot="5400000">
                <a:off x="4217672" y="3100344"/>
                <a:ext cx="826947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21" name="Group 420">
              <a:extLst>
                <a:ext uri="{FF2B5EF4-FFF2-40B4-BE49-F238E27FC236}">
                  <a16:creationId xmlns:a16="http://schemas.microsoft.com/office/drawing/2014/main" id="{1CCD613B-A89D-4A60-80A1-336674691A92}"/>
                </a:ext>
              </a:extLst>
            </p:cNvPr>
            <p:cNvGrpSpPr/>
            <p:nvPr/>
          </p:nvGrpSpPr>
          <p:grpSpPr>
            <a:xfrm flipH="1">
              <a:off x="5384799" y="2828071"/>
              <a:ext cx="504056" cy="504057"/>
              <a:chOff x="4419813" y="3212976"/>
              <a:chExt cx="720080" cy="720080"/>
            </a:xfrm>
            <a:grpFill/>
          </p:grpSpPr>
          <p:sp>
            <p:nvSpPr>
              <p:cNvPr id="430" name="Block Arc 429">
                <a:extLst>
                  <a:ext uri="{FF2B5EF4-FFF2-40B4-BE49-F238E27FC236}">
                    <a16:creationId xmlns:a16="http://schemas.microsoft.com/office/drawing/2014/main" id="{AE697BAD-14E9-4993-902D-F8EC15E1A5E8}"/>
                  </a:ext>
                </a:extLst>
              </p:cNvPr>
              <p:cNvSpPr/>
              <p:nvPr/>
            </p:nvSpPr>
            <p:spPr>
              <a:xfrm>
                <a:off x="4419813" y="3212976"/>
                <a:ext cx="720080" cy="720080"/>
              </a:xfrm>
              <a:prstGeom prst="blockArc">
                <a:avLst>
                  <a:gd name="adj1" fmla="val 5390096"/>
                  <a:gd name="adj2" fmla="val 10912946"/>
                  <a:gd name="adj3" fmla="val 1639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31" name="Rectangle 430">
                <a:extLst>
                  <a:ext uri="{FF2B5EF4-FFF2-40B4-BE49-F238E27FC236}">
                    <a16:creationId xmlns:a16="http://schemas.microsoft.com/office/drawing/2014/main" id="{493C26A2-38AF-40A2-B3DD-5FA48F4BAE71}"/>
                  </a:ext>
                </a:extLst>
              </p:cNvPr>
              <p:cNvSpPr/>
              <p:nvPr/>
            </p:nvSpPr>
            <p:spPr>
              <a:xfrm rot="10800000">
                <a:off x="4751837" y="3814762"/>
                <a:ext cx="318151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32" name="Rectangle 431">
                <a:extLst>
                  <a:ext uri="{FF2B5EF4-FFF2-40B4-BE49-F238E27FC236}">
                    <a16:creationId xmlns:a16="http://schemas.microsoft.com/office/drawing/2014/main" id="{66BDC27A-5F6E-4805-8FBE-54D188951414}"/>
                  </a:ext>
                </a:extLst>
              </p:cNvPr>
              <p:cNvSpPr/>
              <p:nvPr/>
            </p:nvSpPr>
            <p:spPr>
              <a:xfrm rot="5400000">
                <a:off x="4334968" y="3369826"/>
                <a:ext cx="287991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22" name="Group 421">
              <a:extLst>
                <a:ext uri="{FF2B5EF4-FFF2-40B4-BE49-F238E27FC236}">
                  <a16:creationId xmlns:a16="http://schemas.microsoft.com/office/drawing/2014/main" id="{10122290-D483-447A-9652-BD05833B0209}"/>
                </a:ext>
              </a:extLst>
            </p:cNvPr>
            <p:cNvGrpSpPr/>
            <p:nvPr/>
          </p:nvGrpSpPr>
          <p:grpSpPr>
            <a:xfrm flipH="1">
              <a:off x="4950607" y="2245352"/>
              <a:ext cx="504056" cy="684063"/>
              <a:chOff x="4571999" y="2955823"/>
              <a:chExt cx="720080" cy="977233"/>
            </a:xfrm>
            <a:grpFill/>
          </p:grpSpPr>
          <p:sp>
            <p:nvSpPr>
              <p:cNvPr id="427" name="Block Arc 426">
                <a:extLst>
                  <a:ext uri="{FF2B5EF4-FFF2-40B4-BE49-F238E27FC236}">
                    <a16:creationId xmlns:a16="http://schemas.microsoft.com/office/drawing/2014/main" id="{07F497A3-BC22-4FF3-9DB9-86C1F5EF6CE5}"/>
                  </a:ext>
                </a:extLst>
              </p:cNvPr>
              <p:cNvSpPr/>
              <p:nvPr/>
            </p:nvSpPr>
            <p:spPr>
              <a:xfrm>
                <a:off x="4571999" y="3212976"/>
                <a:ext cx="720080" cy="720080"/>
              </a:xfrm>
              <a:prstGeom prst="blockArc">
                <a:avLst>
                  <a:gd name="adj1" fmla="val 5390096"/>
                  <a:gd name="adj2" fmla="val 10912946"/>
                  <a:gd name="adj3" fmla="val 1639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28" name="Rectangle 427">
                <a:extLst>
                  <a:ext uri="{FF2B5EF4-FFF2-40B4-BE49-F238E27FC236}">
                    <a16:creationId xmlns:a16="http://schemas.microsoft.com/office/drawing/2014/main" id="{5AD5AEB7-FED7-409B-A4BB-2849259C582B}"/>
                  </a:ext>
                </a:extLst>
              </p:cNvPr>
              <p:cNvSpPr/>
              <p:nvPr/>
            </p:nvSpPr>
            <p:spPr>
              <a:xfrm rot="10800000">
                <a:off x="4915703" y="3814762"/>
                <a:ext cx="281453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29" name="Rectangle 428">
                <a:extLst>
                  <a:ext uri="{FF2B5EF4-FFF2-40B4-BE49-F238E27FC236}">
                    <a16:creationId xmlns:a16="http://schemas.microsoft.com/office/drawing/2014/main" id="{A543640C-1A77-47BA-8176-EC23295F4D59}"/>
                  </a:ext>
                </a:extLst>
              </p:cNvPr>
              <p:cNvSpPr/>
              <p:nvPr/>
            </p:nvSpPr>
            <p:spPr>
              <a:xfrm rot="5400000">
                <a:off x="4322578" y="3205248"/>
                <a:ext cx="617143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23" name="Group 422">
              <a:extLst>
                <a:ext uri="{FF2B5EF4-FFF2-40B4-BE49-F238E27FC236}">
                  <a16:creationId xmlns:a16="http://schemas.microsoft.com/office/drawing/2014/main" id="{2D85CB4C-E87D-45FD-8ABC-2E0252DFE992}"/>
                </a:ext>
              </a:extLst>
            </p:cNvPr>
            <p:cNvGrpSpPr/>
            <p:nvPr/>
          </p:nvGrpSpPr>
          <p:grpSpPr>
            <a:xfrm>
              <a:off x="4540436" y="2173330"/>
              <a:ext cx="504056" cy="504057"/>
              <a:chOff x="4238036" y="3212976"/>
              <a:chExt cx="720080" cy="720080"/>
            </a:xfrm>
            <a:grpFill/>
          </p:grpSpPr>
          <p:sp>
            <p:nvSpPr>
              <p:cNvPr id="424" name="Block Arc 423">
                <a:extLst>
                  <a:ext uri="{FF2B5EF4-FFF2-40B4-BE49-F238E27FC236}">
                    <a16:creationId xmlns:a16="http://schemas.microsoft.com/office/drawing/2014/main" id="{9C2C9EF6-131D-45A4-9CE5-A5363C2B89D2}"/>
                  </a:ext>
                </a:extLst>
              </p:cNvPr>
              <p:cNvSpPr/>
              <p:nvPr/>
            </p:nvSpPr>
            <p:spPr>
              <a:xfrm>
                <a:off x="4238036" y="3212976"/>
                <a:ext cx="720080" cy="720080"/>
              </a:xfrm>
              <a:prstGeom prst="blockArc">
                <a:avLst>
                  <a:gd name="adj1" fmla="val 5390096"/>
                  <a:gd name="adj2" fmla="val 10912946"/>
                  <a:gd name="adj3" fmla="val 1639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25" name="Rectangle 424">
                <a:extLst>
                  <a:ext uri="{FF2B5EF4-FFF2-40B4-BE49-F238E27FC236}">
                    <a16:creationId xmlns:a16="http://schemas.microsoft.com/office/drawing/2014/main" id="{AAF8FB39-250A-4DA7-954E-1D5C947BC741}"/>
                  </a:ext>
                </a:extLst>
              </p:cNvPr>
              <p:cNvSpPr/>
              <p:nvPr/>
            </p:nvSpPr>
            <p:spPr>
              <a:xfrm rot="10800000">
                <a:off x="4580840" y="3814762"/>
                <a:ext cx="307371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26" name="Rectangle 425">
                <a:extLst>
                  <a:ext uri="{FF2B5EF4-FFF2-40B4-BE49-F238E27FC236}">
                    <a16:creationId xmlns:a16="http://schemas.microsoft.com/office/drawing/2014/main" id="{5F824748-F68E-43E6-9D95-078E23F52575}"/>
                  </a:ext>
                </a:extLst>
              </p:cNvPr>
              <p:cNvSpPr/>
              <p:nvPr/>
            </p:nvSpPr>
            <p:spPr>
              <a:xfrm rot="5400000">
                <a:off x="4153191" y="3369826"/>
                <a:ext cx="287991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441" name="Group 440">
            <a:extLst>
              <a:ext uri="{FF2B5EF4-FFF2-40B4-BE49-F238E27FC236}">
                <a16:creationId xmlns:a16="http://schemas.microsoft.com/office/drawing/2014/main" id="{2D023EF2-D2C1-4D70-9D85-11FA4BBF9F1D}"/>
              </a:ext>
            </a:extLst>
          </p:cNvPr>
          <p:cNvGrpSpPr/>
          <p:nvPr/>
        </p:nvGrpSpPr>
        <p:grpSpPr>
          <a:xfrm flipH="1">
            <a:off x="5316153" y="2111647"/>
            <a:ext cx="791336" cy="3557704"/>
            <a:chOff x="4774212" y="2173330"/>
            <a:chExt cx="791336" cy="3557704"/>
          </a:xfrm>
          <a:solidFill>
            <a:schemeClr val="accent6"/>
          </a:solidFill>
        </p:grpSpPr>
        <p:grpSp>
          <p:nvGrpSpPr>
            <p:cNvPr id="442" name="Group 441">
              <a:extLst>
                <a:ext uri="{FF2B5EF4-FFF2-40B4-BE49-F238E27FC236}">
                  <a16:creationId xmlns:a16="http://schemas.microsoft.com/office/drawing/2014/main" id="{C1DDA6AD-4751-450C-9345-A5E3FA387F2F}"/>
                </a:ext>
              </a:extLst>
            </p:cNvPr>
            <p:cNvGrpSpPr/>
            <p:nvPr/>
          </p:nvGrpSpPr>
          <p:grpSpPr>
            <a:xfrm rot="5400000">
              <a:off x="4269404" y="4542721"/>
              <a:ext cx="1872567" cy="504060"/>
              <a:chOff x="4568320" y="2646948"/>
              <a:chExt cx="2675098" cy="720082"/>
            </a:xfrm>
            <a:grpFill/>
          </p:grpSpPr>
          <p:sp>
            <p:nvSpPr>
              <p:cNvPr id="458" name="Block Arc 457">
                <a:extLst>
                  <a:ext uri="{FF2B5EF4-FFF2-40B4-BE49-F238E27FC236}">
                    <a16:creationId xmlns:a16="http://schemas.microsoft.com/office/drawing/2014/main" id="{FC413870-AFDE-4875-95E9-E17C6441577F}"/>
                  </a:ext>
                </a:extLst>
              </p:cNvPr>
              <p:cNvSpPr/>
              <p:nvPr/>
            </p:nvSpPr>
            <p:spPr>
              <a:xfrm>
                <a:off x="4568320" y="2646948"/>
                <a:ext cx="720081" cy="720077"/>
              </a:xfrm>
              <a:prstGeom prst="blockArc">
                <a:avLst>
                  <a:gd name="adj1" fmla="val 5390096"/>
                  <a:gd name="adj2" fmla="val 10808525"/>
                  <a:gd name="adj3" fmla="val 1691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59" name="Rectangle 458">
                <a:extLst>
                  <a:ext uri="{FF2B5EF4-FFF2-40B4-BE49-F238E27FC236}">
                    <a16:creationId xmlns:a16="http://schemas.microsoft.com/office/drawing/2014/main" id="{8F3C73D6-F464-49AD-86C2-636241442BCD}"/>
                  </a:ext>
                </a:extLst>
              </p:cNvPr>
              <p:cNvSpPr/>
              <p:nvPr/>
            </p:nvSpPr>
            <p:spPr>
              <a:xfrm>
                <a:off x="4904835" y="3248738"/>
                <a:ext cx="2338583" cy="11829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43" name="Group 442">
              <a:extLst>
                <a:ext uri="{FF2B5EF4-FFF2-40B4-BE49-F238E27FC236}">
                  <a16:creationId xmlns:a16="http://schemas.microsoft.com/office/drawing/2014/main" id="{04360715-7D79-4774-B00E-BF764449F61B}"/>
                </a:ext>
              </a:extLst>
            </p:cNvPr>
            <p:cNvGrpSpPr/>
            <p:nvPr/>
          </p:nvGrpSpPr>
          <p:grpSpPr>
            <a:xfrm>
              <a:off x="5061492" y="2289861"/>
              <a:ext cx="504056" cy="1260056"/>
              <a:chOff x="4572000" y="2132969"/>
              <a:chExt cx="720080" cy="1800087"/>
            </a:xfrm>
            <a:grpFill/>
          </p:grpSpPr>
          <p:sp>
            <p:nvSpPr>
              <p:cNvPr id="455" name="Block Arc 454">
                <a:extLst>
                  <a:ext uri="{FF2B5EF4-FFF2-40B4-BE49-F238E27FC236}">
                    <a16:creationId xmlns:a16="http://schemas.microsoft.com/office/drawing/2014/main" id="{45B82DD3-6E99-43D6-99B5-075A8663B76A}"/>
                  </a:ext>
                </a:extLst>
              </p:cNvPr>
              <p:cNvSpPr/>
              <p:nvPr/>
            </p:nvSpPr>
            <p:spPr>
              <a:xfrm>
                <a:off x="4572000" y="3212976"/>
                <a:ext cx="720080" cy="720080"/>
              </a:xfrm>
              <a:prstGeom prst="blockArc">
                <a:avLst>
                  <a:gd name="adj1" fmla="val 5390096"/>
                  <a:gd name="adj2" fmla="val 10861596"/>
                  <a:gd name="adj3" fmla="val 1691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6" name="Rectangle 455">
                <a:extLst>
                  <a:ext uri="{FF2B5EF4-FFF2-40B4-BE49-F238E27FC236}">
                    <a16:creationId xmlns:a16="http://schemas.microsoft.com/office/drawing/2014/main" id="{9842B061-9698-4E4F-A13E-95372C2DEA7E}"/>
                  </a:ext>
                </a:extLst>
              </p:cNvPr>
              <p:cNvSpPr/>
              <p:nvPr/>
            </p:nvSpPr>
            <p:spPr>
              <a:xfrm>
                <a:off x="4915703" y="3814763"/>
                <a:ext cx="154286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57" name="Rectangle 456">
                <a:extLst>
                  <a:ext uri="{FF2B5EF4-FFF2-40B4-BE49-F238E27FC236}">
                    <a16:creationId xmlns:a16="http://schemas.microsoft.com/office/drawing/2014/main" id="{6731C504-FE33-4AE8-AD2E-762881BF4B80}"/>
                  </a:ext>
                </a:extLst>
              </p:cNvPr>
              <p:cNvSpPr/>
              <p:nvPr/>
            </p:nvSpPr>
            <p:spPr>
              <a:xfrm rot="16200000">
                <a:off x="3911144" y="2793825"/>
                <a:ext cx="1440005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44" name="Group 443">
              <a:extLst>
                <a:ext uri="{FF2B5EF4-FFF2-40B4-BE49-F238E27FC236}">
                  <a16:creationId xmlns:a16="http://schemas.microsoft.com/office/drawing/2014/main" id="{665DB40F-36F2-4094-A224-AE69BCFBF912}"/>
                </a:ext>
              </a:extLst>
            </p:cNvPr>
            <p:cNvGrpSpPr/>
            <p:nvPr/>
          </p:nvGrpSpPr>
          <p:grpSpPr>
            <a:xfrm flipH="1">
              <a:off x="4939171" y="3007784"/>
              <a:ext cx="504056" cy="936063"/>
              <a:chOff x="4572000" y="2595820"/>
              <a:chExt cx="720080" cy="1337236"/>
            </a:xfrm>
            <a:grpFill/>
          </p:grpSpPr>
          <p:sp>
            <p:nvSpPr>
              <p:cNvPr id="453" name="Block Arc 452">
                <a:extLst>
                  <a:ext uri="{FF2B5EF4-FFF2-40B4-BE49-F238E27FC236}">
                    <a16:creationId xmlns:a16="http://schemas.microsoft.com/office/drawing/2014/main" id="{5587F7E3-A100-4AF3-97D8-D08478DBA197}"/>
                  </a:ext>
                </a:extLst>
              </p:cNvPr>
              <p:cNvSpPr/>
              <p:nvPr/>
            </p:nvSpPr>
            <p:spPr>
              <a:xfrm>
                <a:off x="4572000" y="3212976"/>
                <a:ext cx="720080" cy="720080"/>
              </a:xfrm>
              <a:prstGeom prst="blockArc">
                <a:avLst>
                  <a:gd name="adj1" fmla="val 5492085"/>
                  <a:gd name="adj2" fmla="val 10967718"/>
                  <a:gd name="adj3" fmla="val 1688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4" name="Rectangle 453">
                <a:extLst>
                  <a:ext uri="{FF2B5EF4-FFF2-40B4-BE49-F238E27FC236}">
                    <a16:creationId xmlns:a16="http://schemas.microsoft.com/office/drawing/2014/main" id="{46752F24-B0E6-4E8B-80DA-61FCE7B77F20}"/>
                  </a:ext>
                </a:extLst>
              </p:cNvPr>
              <p:cNvSpPr/>
              <p:nvPr/>
            </p:nvSpPr>
            <p:spPr>
              <a:xfrm rot="5400000">
                <a:off x="4142575" y="3025246"/>
                <a:ext cx="977145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45" name="Group 444">
              <a:extLst>
                <a:ext uri="{FF2B5EF4-FFF2-40B4-BE49-F238E27FC236}">
                  <a16:creationId xmlns:a16="http://schemas.microsoft.com/office/drawing/2014/main" id="{79DF31C7-16FD-4485-AD75-9F6B941B3ED3}"/>
                </a:ext>
              </a:extLst>
            </p:cNvPr>
            <p:cNvGrpSpPr/>
            <p:nvPr/>
          </p:nvGrpSpPr>
          <p:grpSpPr>
            <a:xfrm flipH="1">
              <a:off x="4950607" y="2245352"/>
              <a:ext cx="504056" cy="684063"/>
              <a:chOff x="4571999" y="2955823"/>
              <a:chExt cx="720080" cy="977233"/>
            </a:xfrm>
            <a:grpFill/>
          </p:grpSpPr>
          <p:sp>
            <p:nvSpPr>
              <p:cNvPr id="450" name="Block Arc 449">
                <a:extLst>
                  <a:ext uri="{FF2B5EF4-FFF2-40B4-BE49-F238E27FC236}">
                    <a16:creationId xmlns:a16="http://schemas.microsoft.com/office/drawing/2014/main" id="{B6979CA1-D8C2-4CC3-88E3-4DE675AE2C95}"/>
                  </a:ext>
                </a:extLst>
              </p:cNvPr>
              <p:cNvSpPr/>
              <p:nvPr/>
            </p:nvSpPr>
            <p:spPr>
              <a:xfrm>
                <a:off x="4571999" y="3212976"/>
                <a:ext cx="720080" cy="720080"/>
              </a:xfrm>
              <a:prstGeom prst="blockArc">
                <a:avLst>
                  <a:gd name="adj1" fmla="val 5390096"/>
                  <a:gd name="adj2" fmla="val 10912946"/>
                  <a:gd name="adj3" fmla="val 1639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51" name="Rectangle 450">
                <a:extLst>
                  <a:ext uri="{FF2B5EF4-FFF2-40B4-BE49-F238E27FC236}">
                    <a16:creationId xmlns:a16="http://schemas.microsoft.com/office/drawing/2014/main" id="{AA618C98-7A3E-433E-96D2-947F9ADE5109}"/>
                  </a:ext>
                </a:extLst>
              </p:cNvPr>
              <p:cNvSpPr/>
              <p:nvPr/>
            </p:nvSpPr>
            <p:spPr>
              <a:xfrm rot="10800000">
                <a:off x="4915703" y="3814763"/>
                <a:ext cx="154286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52" name="Rectangle 451">
                <a:extLst>
                  <a:ext uri="{FF2B5EF4-FFF2-40B4-BE49-F238E27FC236}">
                    <a16:creationId xmlns:a16="http://schemas.microsoft.com/office/drawing/2014/main" id="{FDE23C17-C630-48D0-858C-9FE1019983D0}"/>
                  </a:ext>
                </a:extLst>
              </p:cNvPr>
              <p:cNvSpPr/>
              <p:nvPr/>
            </p:nvSpPr>
            <p:spPr>
              <a:xfrm rot="5400000">
                <a:off x="4322578" y="3205248"/>
                <a:ext cx="617143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46" name="Group 445">
              <a:extLst>
                <a:ext uri="{FF2B5EF4-FFF2-40B4-BE49-F238E27FC236}">
                  <a16:creationId xmlns:a16="http://schemas.microsoft.com/office/drawing/2014/main" id="{F1A22F24-B263-4F80-9611-2D808657E0D7}"/>
                </a:ext>
              </a:extLst>
            </p:cNvPr>
            <p:cNvGrpSpPr/>
            <p:nvPr/>
          </p:nvGrpSpPr>
          <p:grpSpPr>
            <a:xfrm>
              <a:off x="4774212" y="2173330"/>
              <a:ext cx="504056" cy="504057"/>
              <a:chOff x="4571999" y="3212976"/>
              <a:chExt cx="720080" cy="720080"/>
            </a:xfrm>
            <a:grpFill/>
          </p:grpSpPr>
          <p:sp>
            <p:nvSpPr>
              <p:cNvPr id="447" name="Block Arc 446">
                <a:extLst>
                  <a:ext uri="{FF2B5EF4-FFF2-40B4-BE49-F238E27FC236}">
                    <a16:creationId xmlns:a16="http://schemas.microsoft.com/office/drawing/2014/main" id="{0A2AA573-DA09-4930-88D3-4D2AF436C149}"/>
                  </a:ext>
                </a:extLst>
              </p:cNvPr>
              <p:cNvSpPr/>
              <p:nvPr/>
            </p:nvSpPr>
            <p:spPr>
              <a:xfrm>
                <a:off x="4571999" y="3212976"/>
                <a:ext cx="720080" cy="720080"/>
              </a:xfrm>
              <a:prstGeom prst="blockArc">
                <a:avLst>
                  <a:gd name="adj1" fmla="val 5390096"/>
                  <a:gd name="adj2" fmla="val 10912946"/>
                  <a:gd name="adj3" fmla="val 1639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48" name="Rectangle 447">
                <a:extLst>
                  <a:ext uri="{FF2B5EF4-FFF2-40B4-BE49-F238E27FC236}">
                    <a16:creationId xmlns:a16="http://schemas.microsoft.com/office/drawing/2014/main" id="{A0E801B8-6A86-4079-96B1-94A7AA2299A6}"/>
                  </a:ext>
                </a:extLst>
              </p:cNvPr>
              <p:cNvSpPr/>
              <p:nvPr/>
            </p:nvSpPr>
            <p:spPr>
              <a:xfrm rot="10800000">
                <a:off x="4915703" y="3814763"/>
                <a:ext cx="154286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49" name="Rectangle 448">
                <a:extLst>
                  <a:ext uri="{FF2B5EF4-FFF2-40B4-BE49-F238E27FC236}">
                    <a16:creationId xmlns:a16="http://schemas.microsoft.com/office/drawing/2014/main" id="{57ACFD2F-A685-4E6D-B581-2EB264CB1CD6}"/>
                  </a:ext>
                </a:extLst>
              </p:cNvPr>
              <p:cNvSpPr/>
              <p:nvPr/>
            </p:nvSpPr>
            <p:spPr>
              <a:xfrm rot="5400000">
                <a:off x="4487153" y="3369826"/>
                <a:ext cx="287991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15C899AE-53BD-414B-BCE7-A07EBB354FAE}"/>
              </a:ext>
            </a:extLst>
          </p:cNvPr>
          <p:cNvGrpSpPr/>
          <p:nvPr/>
        </p:nvGrpSpPr>
        <p:grpSpPr>
          <a:xfrm>
            <a:off x="5746728" y="2879502"/>
            <a:ext cx="614938" cy="1300843"/>
            <a:chOff x="7668349" y="2118647"/>
            <a:chExt cx="614937" cy="1300843"/>
          </a:xfrm>
          <a:solidFill>
            <a:schemeClr val="accent6"/>
          </a:solidFill>
        </p:grpSpPr>
        <p:grpSp>
          <p:nvGrpSpPr>
            <p:cNvPr id="461" name="Group 460">
              <a:extLst>
                <a:ext uri="{FF2B5EF4-FFF2-40B4-BE49-F238E27FC236}">
                  <a16:creationId xmlns:a16="http://schemas.microsoft.com/office/drawing/2014/main" id="{427540BA-16C0-4046-B288-16B970268A4C}"/>
                </a:ext>
              </a:extLst>
            </p:cNvPr>
            <p:cNvGrpSpPr/>
            <p:nvPr/>
          </p:nvGrpSpPr>
          <p:grpSpPr>
            <a:xfrm flipH="1">
              <a:off x="7668349" y="2545390"/>
              <a:ext cx="504055" cy="874100"/>
              <a:chOff x="4572003" y="2679008"/>
              <a:chExt cx="720080" cy="1248716"/>
            </a:xfrm>
            <a:grpFill/>
          </p:grpSpPr>
          <p:sp>
            <p:nvSpPr>
              <p:cNvPr id="466" name="Block Arc 465">
                <a:extLst>
                  <a:ext uri="{FF2B5EF4-FFF2-40B4-BE49-F238E27FC236}">
                    <a16:creationId xmlns:a16="http://schemas.microsoft.com/office/drawing/2014/main" id="{F02DCE1B-F505-4C40-B5F1-784AD23E9C6D}"/>
                  </a:ext>
                </a:extLst>
              </p:cNvPr>
              <p:cNvSpPr/>
              <p:nvPr/>
            </p:nvSpPr>
            <p:spPr>
              <a:xfrm>
                <a:off x="4572003" y="3207644"/>
                <a:ext cx="720080" cy="720080"/>
              </a:xfrm>
              <a:prstGeom prst="blockArc">
                <a:avLst>
                  <a:gd name="adj1" fmla="val 5390096"/>
                  <a:gd name="adj2" fmla="val 10912946"/>
                  <a:gd name="adj3" fmla="val 1639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7" name="Rectangle 466">
                <a:extLst>
                  <a:ext uri="{FF2B5EF4-FFF2-40B4-BE49-F238E27FC236}">
                    <a16:creationId xmlns:a16="http://schemas.microsoft.com/office/drawing/2014/main" id="{B00B9BF5-0E3D-49B9-B643-4481E36DA9E5}"/>
                  </a:ext>
                </a:extLst>
              </p:cNvPr>
              <p:cNvSpPr/>
              <p:nvPr/>
            </p:nvSpPr>
            <p:spPr>
              <a:xfrm>
                <a:off x="4915709" y="3809431"/>
                <a:ext cx="154286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468" name="Rectangle 467">
                <a:extLst>
                  <a:ext uri="{FF2B5EF4-FFF2-40B4-BE49-F238E27FC236}">
                    <a16:creationId xmlns:a16="http://schemas.microsoft.com/office/drawing/2014/main" id="{000A9A23-7B59-4AC7-94BB-5EFD3D63ED03}"/>
                  </a:ext>
                </a:extLst>
              </p:cNvPr>
              <p:cNvSpPr/>
              <p:nvPr/>
            </p:nvSpPr>
            <p:spPr>
              <a:xfrm rot="16200000">
                <a:off x="4168292" y="3082719"/>
                <a:ext cx="925716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62" name="Group 461">
              <a:extLst>
                <a:ext uri="{FF2B5EF4-FFF2-40B4-BE49-F238E27FC236}">
                  <a16:creationId xmlns:a16="http://schemas.microsoft.com/office/drawing/2014/main" id="{DFBDD846-6316-4A15-8438-96EA04C9736B}"/>
                </a:ext>
              </a:extLst>
            </p:cNvPr>
            <p:cNvGrpSpPr/>
            <p:nvPr/>
          </p:nvGrpSpPr>
          <p:grpSpPr>
            <a:xfrm>
              <a:off x="7779229" y="2118647"/>
              <a:ext cx="504057" cy="684065"/>
              <a:chOff x="4572003" y="2955822"/>
              <a:chExt cx="720082" cy="977237"/>
            </a:xfrm>
            <a:grpFill/>
          </p:grpSpPr>
          <p:sp>
            <p:nvSpPr>
              <p:cNvPr id="463" name="Block Arc 462">
                <a:extLst>
                  <a:ext uri="{FF2B5EF4-FFF2-40B4-BE49-F238E27FC236}">
                    <a16:creationId xmlns:a16="http://schemas.microsoft.com/office/drawing/2014/main" id="{0E0BB5AC-E267-47BE-9CDF-3E068762DBE0}"/>
                  </a:ext>
                </a:extLst>
              </p:cNvPr>
              <p:cNvSpPr/>
              <p:nvPr/>
            </p:nvSpPr>
            <p:spPr>
              <a:xfrm>
                <a:off x="4572004" y="3212978"/>
                <a:ext cx="720081" cy="720081"/>
              </a:xfrm>
              <a:prstGeom prst="blockArc">
                <a:avLst>
                  <a:gd name="adj1" fmla="val 5390096"/>
                  <a:gd name="adj2" fmla="val 10912946"/>
                  <a:gd name="adj3" fmla="val 1639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464" name="Rectangle 463">
                <a:extLst>
                  <a:ext uri="{FF2B5EF4-FFF2-40B4-BE49-F238E27FC236}">
                    <a16:creationId xmlns:a16="http://schemas.microsoft.com/office/drawing/2014/main" id="{CE374578-5A3E-4970-8E5D-4EB454950295}"/>
                  </a:ext>
                </a:extLst>
              </p:cNvPr>
              <p:cNvSpPr/>
              <p:nvPr/>
            </p:nvSpPr>
            <p:spPr>
              <a:xfrm rot="10800000">
                <a:off x="4915709" y="3814764"/>
                <a:ext cx="154286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65" name="Rectangle 464">
                <a:extLst>
                  <a:ext uri="{FF2B5EF4-FFF2-40B4-BE49-F238E27FC236}">
                    <a16:creationId xmlns:a16="http://schemas.microsoft.com/office/drawing/2014/main" id="{331CADC1-C6C5-479C-BB2C-26C522171CAB}"/>
                  </a:ext>
                </a:extLst>
              </p:cNvPr>
              <p:cNvSpPr/>
              <p:nvPr/>
            </p:nvSpPr>
            <p:spPr>
              <a:xfrm rot="5400000">
                <a:off x="4322578" y="3205247"/>
                <a:ext cx="617143" cy="11829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sp>
        <p:nvSpPr>
          <p:cNvPr id="469" name="Trapezoid 22">
            <a:extLst>
              <a:ext uri="{FF2B5EF4-FFF2-40B4-BE49-F238E27FC236}">
                <a16:creationId xmlns:a16="http://schemas.microsoft.com/office/drawing/2014/main" id="{87782249-6F52-4303-A169-B6404F6968B8}"/>
              </a:ext>
            </a:extLst>
          </p:cNvPr>
          <p:cNvSpPr/>
          <p:nvPr/>
        </p:nvSpPr>
        <p:spPr>
          <a:xfrm>
            <a:off x="5026378" y="2205573"/>
            <a:ext cx="321973" cy="272960"/>
          </a:xfrm>
          <a:custGeom>
            <a:avLst/>
            <a:gdLst/>
            <a:ahLst/>
            <a:cxnLst/>
            <a:rect l="l" t="t" r="r" b="b"/>
            <a:pathLst>
              <a:path w="3929308" h="3331154">
                <a:moveTo>
                  <a:pt x="788477" y="1689434"/>
                </a:moveTo>
                <a:lnTo>
                  <a:pt x="1964654" y="2336068"/>
                </a:lnTo>
                <a:lnTo>
                  <a:pt x="3140831" y="1689434"/>
                </a:lnTo>
                <a:lnTo>
                  <a:pt x="3140831" y="2336029"/>
                </a:lnTo>
                <a:cubicBezTo>
                  <a:pt x="2912808" y="2403956"/>
                  <a:pt x="2676635" y="2511091"/>
                  <a:pt x="2447045" y="2655590"/>
                </a:cubicBezTo>
                <a:cubicBezTo>
                  <a:pt x="2264769" y="2770311"/>
                  <a:pt x="2101931" y="2898960"/>
                  <a:pt x="1962961" y="3035762"/>
                </a:cubicBezTo>
                <a:cubicBezTo>
                  <a:pt x="1829182" y="2917724"/>
                  <a:pt x="1675853" y="2808259"/>
                  <a:pt x="1507050" y="2710800"/>
                </a:cubicBezTo>
                <a:cubicBezTo>
                  <a:pt x="1267651" y="2572583"/>
                  <a:pt x="1022900" y="2473396"/>
                  <a:pt x="788477" y="2414520"/>
                </a:cubicBezTo>
                <a:close/>
                <a:moveTo>
                  <a:pt x="1964654" y="0"/>
                </a:moveTo>
                <a:lnTo>
                  <a:pt x="3929308" y="1080120"/>
                </a:lnTo>
                <a:lnTo>
                  <a:pt x="3632426" y="1243339"/>
                </a:lnTo>
                <a:lnTo>
                  <a:pt x="3632426" y="2137129"/>
                </a:lnTo>
                <a:cubicBezTo>
                  <a:pt x="3679576" y="2160844"/>
                  <a:pt x="3710722" y="2210044"/>
                  <a:pt x="3710722" y="2266518"/>
                </a:cubicBezTo>
                <a:cubicBezTo>
                  <a:pt x="3710722" y="2322438"/>
                  <a:pt x="3680185" y="2371225"/>
                  <a:pt x="3633697" y="2395050"/>
                </a:cubicBezTo>
                <a:lnTo>
                  <a:pt x="3639607" y="2395050"/>
                </a:lnTo>
                <a:lnTo>
                  <a:pt x="3737788" y="3331154"/>
                </a:lnTo>
                <a:lnTo>
                  <a:pt x="3383048" y="3331154"/>
                </a:lnTo>
                <a:lnTo>
                  <a:pt x="3481229" y="2395050"/>
                </a:lnTo>
                <a:lnTo>
                  <a:pt x="3487140" y="2395050"/>
                </a:lnTo>
                <a:cubicBezTo>
                  <a:pt x="3440652" y="2371225"/>
                  <a:pt x="3410114" y="2322438"/>
                  <a:pt x="3410114" y="2266518"/>
                </a:cubicBezTo>
                <a:cubicBezTo>
                  <a:pt x="3410114" y="2210044"/>
                  <a:pt x="3441260" y="2160844"/>
                  <a:pt x="3488410" y="2137129"/>
                </a:cubicBezTo>
                <a:lnTo>
                  <a:pt x="3488410" y="1322516"/>
                </a:lnTo>
                <a:lnTo>
                  <a:pt x="1964654" y="2160241"/>
                </a:lnTo>
                <a:lnTo>
                  <a:pt x="0" y="108012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70" name="Rounded Rectangle 1">
            <a:extLst>
              <a:ext uri="{FF2B5EF4-FFF2-40B4-BE49-F238E27FC236}">
                <a16:creationId xmlns:a16="http://schemas.microsoft.com/office/drawing/2014/main" id="{5F9D7C5E-BE32-4005-8A8C-6E50BF8CCE97}"/>
              </a:ext>
            </a:extLst>
          </p:cNvPr>
          <p:cNvSpPr/>
          <p:nvPr/>
        </p:nvSpPr>
        <p:spPr>
          <a:xfrm>
            <a:off x="5512136" y="3928316"/>
            <a:ext cx="184837" cy="324422"/>
          </a:xfrm>
          <a:custGeom>
            <a:avLst/>
            <a:gdLst/>
            <a:ahLst/>
            <a:cxnLst/>
            <a:rect l="l" t="t" r="r" b="b"/>
            <a:pathLst>
              <a:path w="2242991" h="3936853">
                <a:moveTo>
                  <a:pt x="270736" y="2042698"/>
                </a:moveTo>
                <a:lnTo>
                  <a:pt x="272959" y="2042698"/>
                </a:lnTo>
                <a:cubicBezTo>
                  <a:pt x="295787" y="2113479"/>
                  <a:pt x="705194" y="2169600"/>
                  <a:pt x="1206736" y="2169600"/>
                </a:cubicBezTo>
                <a:cubicBezTo>
                  <a:pt x="1708278" y="2169600"/>
                  <a:pt x="2117686" y="2113479"/>
                  <a:pt x="2140514" y="2042698"/>
                </a:cubicBezTo>
                <a:lnTo>
                  <a:pt x="2142944" y="2042698"/>
                </a:lnTo>
                <a:lnTo>
                  <a:pt x="2142944" y="3638829"/>
                </a:lnTo>
                <a:cubicBezTo>
                  <a:pt x="2142944" y="3803424"/>
                  <a:pt x="2003239" y="3936853"/>
                  <a:pt x="1830903" y="3936853"/>
                </a:cubicBezTo>
                <a:lnTo>
                  <a:pt x="582777" y="3936853"/>
                </a:lnTo>
                <a:cubicBezTo>
                  <a:pt x="410441" y="3936853"/>
                  <a:pt x="270736" y="3803424"/>
                  <a:pt x="270736" y="3638829"/>
                </a:cubicBezTo>
                <a:close/>
                <a:moveTo>
                  <a:pt x="1389584" y="1902314"/>
                </a:moveTo>
                <a:lnTo>
                  <a:pt x="1175571" y="1942858"/>
                </a:lnTo>
                <a:cubicBezTo>
                  <a:pt x="1166297" y="1944615"/>
                  <a:pt x="1160203" y="1953556"/>
                  <a:pt x="1161960" y="1962830"/>
                </a:cubicBezTo>
                <a:lnTo>
                  <a:pt x="1169001" y="1999997"/>
                </a:lnTo>
                <a:cubicBezTo>
                  <a:pt x="1170758" y="2009271"/>
                  <a:pt x="1179700" y="2015364"/>
                  <a:pt x="1188974" y="2013607"/>
                </a:cubicBezTo>
                <a:lnTo>
                  <a:pt x="1402987" y="1973063"/>
                </a:lnTo>
                <a:cubicBezTo>
                  <a:pt x="1412261" y="1971306"/>
                  <a:pt x="1418354" y="1962364"/>
                  <a:pt x="1416598" y="1953091"/>
                </a:cubicBezTo>
                <a:lnTo>
                  <a:pt x="1409556" y="1915924"/>
                </a:lnTo>
                <a:cubicBezTo>
                  <a:pt x="1407799" y="1906649"/>
                  <a:pt x="1398858" y="1900557"/>
                  <a:pt x="1389584" y="1902314"/>
                </a:cubicBezTo>
                <a:close/>
                <a:moveTo>
                  <a:pt x="444399" y="1892921"/>
                </a:moveTo>
                <a:lnTo>
                  <a:pt x="487549" y="2053958"/>
                </a:lnTo>
                <a:cubicBezTo>
                  <a:pt x="352241" y="2031803"/>
                  <a:pt x="270944" y="2002112"/>
                  <a:pt x="270944" y="1969719"/>
                </a:cubicBezTo>
                <a:cubicBezTo>
                  <a:pt x="270944" y="1940931"/>
                  <a:pt x="335156" y="1914276"/>
                  <a:pt x="444399" y="1892921"/>
                </a:cubicBezTo>
                <a:close/>
                <a:moveTo>
                  <a:pt x="1960739" y="1891042"/>
                </a:moveTo>
                <a:cubicBezTo>
                  <a:pt x="2075269" y="1912860"/>
                  <a:pt x="2142944" y="1940165"/>
                  <a:pt x="2142944" y="1969719"/>
                </a:cubicBezTo>
                <a:cubicBezTo>
                  <a:pt x="2142944" y="2002898"/>
                  <a:pt x="2057653" y="2033243"/>
                  <a:pt x="1916514" y="2056095"/>
                </a:cubicBezTo>
                <a:close/>
                <a:moveTo>
                  <a:pt x="970450" y="1841793"/>
                </a:moveTo>
                <a:lnTo>
                  <a:pt x="1019288" y="2099589"/>
                </a:lnTo>
                <a:cubicBezTo>
                  <a:pt x="985266" y="2098910"/>
                  <a:pt x="951932" y="2097488"/>
                  <a:pt x="919381" y="2095721"/>
                </a:cubicBezTo>
                <a:lnTo>
                  <a:pt x="852855" y="1847439"/>
                </a:lnTo>
                <a:close/>
                <a:moveTo>
                  <a:pt x="1440720" y="1613218"/>
                </a:moveTo>
                <a:lnTo>
                  <a:pt x="1120594" y="1673865"/>
                </a:lnTo>
                <a:cubicBezTo>
                  <a:pt x="1111320" y="1675622"/>
                  <a:pt x="1105226" y="1684563"/>
                  <a:pt x="1106983" y="1693837"/>
                </a:cubicBezTo>
                <a:lnTo>
                  <a:pt x="1114025" y="1731004"/>
                </a:lnTo>
                <a:cubicBezTo>
                  <a:pt x="1115781" y="1740278"/>
                  <a:pt x="1124723" y="1746372"/>
                  <a:pt x="1133997" y="1744615"/>
                </a:cubicBezTo>
                <a:lnTo>
                  <a:pt x="1454123" y="1683968"/>
                </a:lnTo>
                <a:cubicBezTo>
                  <a:pt x="1463397" y="1682211"/>
                  <a:pt x="1469490" y="1673270"/>
                  <a:pt x="1467733" y="1663996"/>
                </a:cubicBezTo>
                <a:lnTo>
                  <a:pt x="1460692" y="1626829"/>
                </a:lnTo>
                <a:cubicBezTo>
                  <a:pt x="1458935" y="1617555"/>
                  <a:pt x="1449994" y="1611461"/>
                  <a:pt x="1440720" y="1613218"/>
                </a:cubicBezTo>
                <a:close/>
                <a:moveTo>
                  <a:pt x="1279927" y="1344224"/>
                </a:moveTo>
                <a:lnTo>
                  <a:pt x="1065915" y="1384768"/>
                </a:lnTo>
                <a:cubicBezTo>
                  <a:pt x="1056641" y="1386524"/>
                  <a:pt x="1050547" y="1395466"/>
                  <a:pt x="1052304" y="1404740"/>
                </a:cubicBezTo>
                <a:cubicBezTo>
                  <a:pt x="1054651" y="1417129"/>
                  <a:pt x="1056998" y="1429518"/>
                  <a:pt x="1059345" y="1441907"/>
                </a:cubicBezTo>
                <a:cubicBezTo>
                  <a:pt x="1061102" y="1451181"/>
                  <a:pt x="1070044" y="1457274"/>
                  <a:pt x="1079318" y="1455517"/>
                </a:cubicBezTo>
                <a:lnTo>
                  <a:pt x="1293331" y="1414973"/>
                </a:lnTo>
                <a:cubicBezTo>
                  <a:pt x="1302605" y="1413216"/>
                  <a:pt x="1308698" y="1404275"/>
                  <a:pt x="1306942" y="1395001"/>
                </a:cubicBezTo>
                <a:cubicBezTo>
                  <a:pt x="1304595" y="1382612"/>
                  <a:pt x="1302247" y="1370223"/>
                  <a:pt x="1299900" y="1357834"/>
                </a:cubicBezTo>
                <a:cubicBezTo>
                  <a:pt x="1298143" y="1348560"/>
                  <a:pt x="1289202" y="1342467"/>
                  <a:pt x="1279927" y="1344224"/>
                </a:cubicBezTo>
                <a:close/>
                <a:moveTo>
                  <a:pt x="690664" y="1301904"/>
                </a:moveTo>
                <a:cubicBezTo>
                  <a:pt x="760372" y="1572869"/>
                  <a:pt x="815409" y="1824276"/>
                  <a:pt x="885118" y="2095242"/>
                </a:cubicBezTo>
                <a:cubicBezTo>
                  <a:pt x="630661" y="2082292"/>
                  <a:pt x="645145" y="2074230"/>
                  <a:pt x="525159" y="2063725"/>
                </a:cubicBezTo>
                <a:lnTo>
                  <a:pt x="342930" y="1395078"/>
                </a:lnTo>
                <a:close/>
                <a:moveTo>
                  <a:pt x="1225246" y="1065177"/>
                </a:moveTo>
                <a:lnTo>
                  <a:pt x="1011234" y="1105721"/>
                </a:lnTo>
                <a:cubicBezTo>
                  <a:pt x="1001960" y="1107479"/>
                  <a:pt x="995865" y="1116420"/>
                  <a:pt x="997623" y="1125693"/>
                </a:cubicBezTo>
                <a:cubicBezTo>
                  <a:pt x="999970" y="1138082"/>
                  <a:pt x="1002317" y="1150472"/>
                  <a:pt x="1004664" y="1162861"/>
                </a:cubicBezTo>
                <a:cubicBezTo>
                  <a:pt x="1006420" y="1172135"/>
                  <a:pt x="1015363" y="1178228"/>
                  <a:pt x="1024637" y="1176471"/>
                </a:cubicBezTo>
                <a:lnTo>
                  <a:pt x="1238650" y="1135927"/>
                </a:lnTo>
                <a:cubicBezTo>
                  <a:pt x="1247924" y="1134170"/>
                  <a:pt x="1254017" y="1125228"/>
                  <a:pt x="1252261" y="1115954"/>
                </a:cubicBezTo>
                <a:cubicBezTo>
                  <a:pt x="1249914" y="1103566"/>
                  <a:pt x="1247565" y="1091176"/>
                  <a:pt x="1245218" y="1078787"/>
                </a:cubicBezTo>
                <a:cubicBezTo>
                  <a:pt x="1243462" y="1069513"/>
                  <a:pt x="1234521" y="1063420"/>
                  <a:pt x="1225246" y="1065177"/>
                </a:cubicBezTo>
                <a:close/>
                <a:moveTo>
                  <a:pt x="2066056" y="835837"/>
                </a:moveTo>
                <a:cubicBezTo>
                  <a:pt x="2099544" y="877912"/>
                  <a:pt x="2135736" y="897343"/>
                  <a:pt x="2205150" y="873107"/>
                </a:cubicBezTo>
                <a:cubicBezTo>
                  <a:pt x="2100716" y="1268203"/>
                  <a:pt x="1996281" y="1663300"/>
                  <a:pt x="1891847" y="2058396"/>
                </a:cubicBezTo>
                <a:cubicBezTo>
                  <a:pt x="1838942" y="2071603"/>
                  <a:pt x="1788418" y="2077665"/>
                  <a:pt x="1733131" y="2076583"/>
                </a:cubicBezTo>
                <a:cubicBezTo>
                  <a:pt x="1843312" y="1665383"/>
                  <a:pt x="1955875" y="1247037"/>
                  <a:pt x="2066056" y="835837"/>
                </a:cubicBezTo>
                <a:close/>
                <a:moveTo>
                  <a:pt x="1890153" y="788705"/>
                </a:moveTo>
                <a:cubicBezTo>
                  <a:pt x="1917655" y="828379"/>
                  <a:pt x="1966723" y="851293"/>
                  <a:pt x="2029245" y="825975"/>
                </a:cubicBezTo>
                <a:cubicBezTo>
                  <a:pt x="1917754" y="1242066"/>
                  <a:pt x="1803881" y="1667684"/>
                  <a:pt x="1692389" y="2083777"/>
                </a:cubicBezTo>
                <a:cubicBezTo>
                  <a:pt x="1629960" y="2091426"/>
                  <a:pt x="1591343" y="2089551"/>
                  <a:pt x="1540819" y="2092437"/>
                </a:cubicBezTo>
                <a:close/>
                <a:moveTo>
                  <a:pt x="1170565" y="786132"/>
                </a:moveTo>
                <a:lnTo>
                  <a:pt x="956553" y="826676"/>
                </a:lnTo>
                <a:cubicBezTo>
                  <a:pt x="947279" y="828432"/>
                  <a:pt x="941185" y="837374"/>
                  <a:pt x="942942" y="846648"/>
                </a:cubicBezTo>
                <a:cubicBezTo>
                  <a:pt x="945289" y="859037"/>
                  <a:pt x="947636" y="871426"/>
                  <a:pt x="949983" y="883815"/>
                </a:cubicBezTo>
                <a:cubicBezTo>
                  <a:pt x="951740" y="893089"/>
                  <a:pt x="960682" y="899182"/>
                  <a:pt x="969956" y="897425"/>
                </a:cubicBezTo>
                <a:lnTo>
                  <a:pt x="1183969" y="856881"/>
                </a:lnTo>
                <a:cubicBezTo>
                  <a:pt x="1193243" y="855124"/>
                  <a:pt x="1199336" y="846183"/>
                  <a:pt x="1197580" y="836909"/>
                </a:cubicBezTo>
                <a:cubicBezTo>
                  <a:pt x="1195233" y="824520"/>
                  <a:pt x="1192885" y="812131"/>
                  <a:pt x="1190538" y="799742"/>
                </a:cubicBezTo>
                <a:cubicBezTo>
                  <a:pt x="1188781" y="790468"/>
                  <a:pt x="1179840" y="784375"/>
                  <a:pt x="1170565" y="786132"/>
                </a:cubicBezTo>
                <a:close/>
                <a:moveTo>
                  <a:pt x="1115883" y="507085"/>
                </a:moveTo>
                <a:lnTo>
                  <a:pt x="901870" y="547629"/>
                </a:lnTo>
                <a:cubicBezTo>
                  <a:pt x="892596" y="549386"/>
                  <a:pt x="886502" y="558328"/>
                  <a:pt x="888259" y="567602"/>
                </a:cubicBezTo>
                <a:lnTo>
                  <a:pt x="895301" y="604769"/>
                </a:lnTo>
                <a:cubicBezTo>
                  <a:pt x="897058" y="614043"/>
                  <a:pt x="905999" y="620136"/>
                  <a:pt x="915274" y="618379"/>
                </a:cubicBezTo>
                <a:lnTo>
                  <a:pt x="1129286" y="577835"/>
                </a:lnTo>
                <a:cubicBezTo>
                  <a:pt x="1138561" y="576078"/>
                  <a:pt x="1144654" y="567137"/>
                  <a:pt x="1142897" y="557863"/>
                </a:cubicBezTo>
                <a:cubicBezTo>
                  <a:pt x="1140550" y="545474"/>
                  <a:pt x="1138203" y="533084"/>
                  <a:pt x="1135856" y="520695"/>
                </a:cubicBezTo>
                <a:cubicBezTo>
                  <a:pt x="1134099" y="511422"/>
                  <a:pt x="1125157" y="505328"/>
                  <a:pt x="1115883" y="507085"/>
                </a:cubicBezTo>
                <a:close/>
                <a:moveTo>
                  <a:pt x="318396" y="422974"/>
                </a:moveTo>
                <a:cubicBezTo>
                  <a:pt x="416597" y="414975"/>
                  <a:pt x="506821" y="469989"/>
                  <a:pt x="530549" y="558544"/>
                </a:cubicBezTo>
                <a:lnTo>
                  <a:pt x="533390" y="577437"/>
                </a:lnTo>
                <a:lnTo>
                  <a:pt x="534791" y="577067"/>
                </a:lnTo>
                <a:lnTo>
                  <a:pt x="692417" y="1271950"/>
                </a:lnTo>
                <a:lnTo>
                  <a:pt x="323192" y="1369475"/>
                </a:lnTo>
                <a:lnTo>
                  <a:pt x="126703" y="719122"/>
                </a:lnTo>
                <a:lnTo>
                  <a:pt x="85810" y="730151"/>
                </a:lnTo>
                <a:cubicBezTo>
                  <a:pt x="139796" y="929624"/>
                  <a:pt x="190998" y="1164806"/>
                  <a:pt x="244983" y="1364280"/>
                </a:cubicBezTo>
                <a:cubicBezTo>
                  <a:pt x="255997" y="1433643"/>
                  <a:pt x="213672" y="1413775"/>
                  <a:pt x="198016" y="1438522"/>
                </a:cubicBezTo>
                <a:cubicBezTo>
                  <a:pt x="132011" y="1193808"/>
                  <a:pt x="66006" y="949094"/>
                  <a:pt x="0" y="704380"/>
                </a:cubicBezTo>
                <a:lnTo>
                  <a:pt x="120869" y="671778"/>
                </a:lnTo>
                <a:cubicBezTo>
                  <a:pt x="120228" y="670806"/>
                  <a:pt x="119928" y="669729"/>
                  <a:pt x="119638" y="668647"/>
                </a:cubicBezTo>
                <a:cubicBezTo>
                  <a:pt x="92520" y="567440"/>
                  <a:pt x="162522" y="460749"/>
                  <a:pt x="275992" y="430345"/>
                </a:cubicBezTo>
                <a:cubicBezTo>
                  <a:pt x="290176" y="426544"/>
                  <a:pt x="304367" y="424117"/>
                  <a:pt x="318396" y="422974"/>
                </a:cubicBezTo>
                <a:close/>
                <a:moveTo>
                  <a:pt x="2083120" y="383534"/>
                </a:moveTo>
                <a:cubicBezTo>
                  <a:pt x="2132613" y="419334"/>
                  <a:pt x="2169341" y="429175"/>
                  <a:pt x="2240618" y="425735"/>
                </a:cubicBezTo>
                <a:lnTo>
                  <a:pt x="2220213" y="816886"/>
                </a:lnTo>
                <a:cubicBezTo>
                  <a:pt x="2165825" y="845495"/>
                  <a:pt x="2119009" y="826121"/>
                  <a:pt x="2059503" y="771302"/>
                </a:cubicBezTo>
                <a:cubicBezTo>
                  <a:pt x="1992871" y="794085"/>
                  <a:pt x="1937578" y="785040"/>
                  <a:pt x="1905218" y="732483"/>
                </a:cubicBezTo>
                <a:close/>
                <a:moveTo>
                  <a:pt x="1167316" y="217989"/>
                </a:moveTo>
                <a:lnTo>
                  <a:pt x="847190" y="278635"/>
                </a:lnTo>
                <a:cubicBezTo>
                  <a:pt x="837916" y="280392"/>
                  <a:pt x="831822" y="289333"/>
                  <a:pt x="833579" y="298608"/>
                </a:cubicBezTo>
                <a:lnTo>
                  <a:pt x="840621" y="335775"/>
                </a:lnTo>
                <a:cubicBezTo>
                  <a:pt x="842378" y="345049"/>
                  <a:pt x="851319" y="351142"/>
                  <a:pt x="860593" y="349384"/>
                </a:cubicBezTo>
                <a:lnTo>
                  <a:pt x="1180719" y="288738"/>
                </a:lnTo>
                <a:cubicBezTo>
                  <a:pt x="1189993" y="286981"/>
                  <a:pt x="1196086" y="278040"/>
                  <a:pt x="1194329" y="268766"/>
                </a:cubicBezTo>
                <a:lnTo>
                  <a:pt x="1187288" y="231598"/>
                </a:lnTo>
                <a:cubicBezTo>
                  <a:pt x="1185531" y="222325"/>
                  <a:pt x="1176590" y="216232"/>
                  <a:pt x="1167316" y="217989"/>
                </a:cubicBezTo>
                <a:close/>
                <a:moveTo>
                  <a:pt x="2221717" y="181287"/>
                </a:moveTo>
                <a:lnTo>
                  <a:pt x="2242991" y="393855"/>
                </a:lnTo>
                <a:cubicBezTo>
                  <a:pt x="2179464" y="397581"/>
                  <a:pt x="2151931" y="392798"/>
                  <a:pt x="2097005" y="354738"/>
                </a:cubicBezTo>
                <a:close/>
                <a:moveTo>
                  <a:pt x="1214939" y="1907"/>
                </a:moveTo>
                <a:cubicBezTo>
                  <a:pt x="1273551" y="-9197"/>
                  <a:pt x="1330067" y="29317"/>
                  <a:pt x="1341171" y="87928"/>
                </a:cubicBezTo>
                <a:lnTo>
                  <a:pt x="1629756" y="1628253"/>
                </a:lnTo>
                <a:lnTo>
                  <a:pt x="1505335" y="2092601"/>
                </a:lnTo>
                <a:cubicBezTo>
                  <a:pt x="1367343" y="2099602"/>
                  <a:pt x="1230768" y="2098335"/>
                  <a:pt x="1062674" y="2099588"/>
                </a:cubicBezTo>
                <a:lnTo>
                  <a:pt x="704425" y="208557"/>
                </a:lnTo>
                <a:cubicBezTo>
                  <a:pt x="693321" y="149946"/>
                  <a:pt x="731834" y="93430"/>
                  <a:pt x="790446" y="8232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71" name="Isosceles Triangle 4">
            <a:extLst>
              <a:ext uri="{FF2B5EF4-FFF2-40B4-BE49-F238E27FC236}">
                <a16:creationId xmlns:a16="http://schemas.microsoft.com/office/drawing/2014/main" id="{820D92E6-9670-484D-9950-3AFC063AEBB7}"/>
              </a:ext>
            </a:extLst>
          </p:cNvPr>
          <p:cNvSpPr/>
          <p:nvPr/>
        </p:nvSpPr>
        <p:spPr>
          <a:xfrm>
            <a:off x="4015089" y="3606044"/>
            <a:ext cx="328613" cy="325867"/>
          </a:xfrm>
          <a:custGeom>
            <a:avLst/>
            <a:gdLst/>
            <a:ahLst/>
            <a:cxnLst/>
            <a:rect l="l" t="t" r="r" b="b"/>
            <a:pathLst>
              <a:path w="3987707" h="3954396">
                <a:moveTo>
                  <a:pt x="0" y="3714088"/>
                </a:moveTo>
                <a:lnTo>
                  <a:pt x="3972024" y="3714088"/>
                </a:lnTo>
                <a:lnTo>
                  <a:pt x="3972024" y="3954396"/>
                </a:lnTo>
                <a:lnTo>
                  <a:pt x="0" y="3954396"/>
                </a:lnTo>
                <a:close/>
                <a:moveTo>
                  <a:pt x="3443318" y="3230893"/>
                </a:moveTo>
                <a:lnTo>
                  <a:pt x="3443318" y="3518925"/>
                </a:lnTo>
                <a:lnTo>
                  <a:pt x="3731350" y="3518925"/>
                </a:lnTo>
                <a:lnTo>
                  <a:pt x="3731350" y="3230893"/>
                </a:lnTo>
                <a:close/>
                <a:moveTo>
                  <a:pt x="2956963" y="3230893"/>
                </a:moveTo>
                <a:lnTo>
                  <a:pt x="2956963" y="3518925"/>
                </a:lnTo>
                <a:lnTo>
                  <a:pt x="3244995" y="3518925"/>
                </a:lnTo>
                <a:lnTo>
                  <a:pt x="3244995" y="3230893"/>
                </a:lnTo>
                <a:close/>
                <a:moveTo>
                  <a:pt x="764148" y="3208865"/>
                </a:moveTo>
                <a:lnTo>
                  <a:pt x="764148" y="3496897"/>
                </a:lnTo>
                <a:lnTo>
                  <a:pt x="1052180" y="3496897"/>
                </a:lnTo>
                <a:lnTo>
                  <a:pt x="1052180" y="3208865"/>
                </a:lnTo>
                <a:close/>
                <a:moveTo>
                  <a:pt x="277793" y="3208865"/>
                </a:moveTo>
                <a:lnTo>
                  <a:pt x="277793" y="3496897"/>
                </a:lnTo>
                <a:lnTo>
                  <a:pt x="565825" y="3496897"/>
                </a:lnTo>
                <a:lnTo>
                  <a:pt x="565825" y="3208865"/>
                </a:lnTo>
                <a:close/>
                <a:moveTo>
                  <a:pt x="3434934" y="2803592"/>
                </a:moveTo>
                <a:lnTo>
                  <a:pt x="3434934" y="3091624"/>
                </a:lnTo>
                <a:lnTo>
                  <a:pt x="3722966" y="3091624"/>
                </a:lnTo>
                <a:lnTo>
                  <a:pt x="3722966" y="2803592"/>
                </a:lnTo>
                <a:close/>
                <a:moveTo>
                  <a:pt x="2948579" y="2803592"/>
                </a:moveTo>
                <a:lnTo>
                  <a:pt x="2948579" y="3091624"/>
                </a:lnTo>
                <a:lnTo>
                  <a:pt x="3236611" y="3091624"/>
                </a:lnTo>
                <a:lnTo>
                  <a:pt x="3236611" y="2803592"/>
                </a:lnTo>
                <a:close/>
                <a:moveTo>
                  <a:pt x="755764" y="2781564"/>
                </a:moveTo>
                <a:lnTo>
                  <a:pt x="755764" y="3069596"/>
                </a:lnTo>
                <a:lnTo>
                  <a:pt x="1043796" y="3069596"/>
                </a:lnTo>
                <a:lnTo>
                  <a:pt x="1043796" y="2781564"/>
                </a:lnTo>
                <a:close/>
                <a:moveTo>
                  <a:pt x="269409" y="2781564"/>
                </a:moveTo>
                <a:lnTo>
                  <a:pt x="269409" y="3069596"/>
                </a:lnTo>
                <a:lnTo>
                  <a:pt x="557441" y="3069596"/>
                </a:lnTo>
                <a:lnTo>
                  <a:pt x="557441" y="2781564"/>
                </a:lnTo>
                <a:close/>
                <a:moveTo>
                  <a:pt x="1967773" y="2776576"/>
                </a:moveTo>
                <a:cubicBezTo>
                  <a:pt x="1895109" y="2776576"/>
                  <a:pt x="1836204" y="2835481"/>
                  <a:pt x="1836204" y="2908145"/>
                </a:cubicBezTo>
                <a:lnTo>
                  <a:pt x="1836204" y="3521808"/>
                </a:lnTo>
                <a:lnTo>
                  <a:pt x="2196244" y="3521808"/>
                </a:lnTo>
                <a:lnTo>
                  <a:pt x="2196244" y="2908145"/>
                </a:lnTo>
                <a:cubicBezTo>
                  <a:pt x="2196244" y="2835481"/>
                  <a:pt x="2137339" y="2776576"/>
                  <a:pt x="2064675" y="2776576"/>
                </a:cubicBezTo>
                <a:close/>
                <a:moveTo>
                  <a:pt x="3425319" y="2363160"/>
                </a:moveTo>
                <a:lnTo>
                  <a:pt x="3425319" y="2651192"/>
                </a:lnTo>
                <a:lnTo>
                  <a:pt x="3713351" y="2651192"/>
                </a:lnTo>
                <a:lnTo>
                  <a:pt x="3713351" y="2363160"/>
                </a:lnTo>
                <a:close/>
                <a:moveTo>
                  <a:pt x="2938964" y="2363160"/>
                </a:moveTo>
                <a:lnTo>
                  <a:pt x="2938964" y="2651192"/>
                </a:lnTo>
                <a:lnTo>
                  <a:pt x="3226996" y="2651192"/>
                </a:lnTo>
                <a:lnTo>
                  <a:pt x="3226996" y="2363160"/>
                </a:lnTo>
                <a:close/>
                <a:moveTo>
                  <a:pt x="746149" y="2341132"/>
                </a:moveTo>
                <a:lnTo>
                  <a:pt x="746149" y="2629164"/>
                </a:lnTo>
                <a:lnTo>
                  <a:pt x="1034181" y="2629164"/>
                </a:lnTo>
                <a:lnTo>
                  <a:pt x="1034181" y="2341132"/>
                </a:lnTo>
                <a:close/>
                <a:moveTo>
                  <a:pt x="259794" y="2341132"/>
                </a:moveTo>
                <a:lnTo>
                  <a:pt x="259794" y="2629164"/>
                </a:lnTo>
                <a:lnTo>
                  <a:pt x="547826" y="2629164"/>
                </a:lnTo>
                <a:lnTo>
                  <a:pt x="547826" y="2341132"/>
                </a:lnTo>
                <a:close/>
                <a:moveTo>
                  <a:pt x="2120268" y="2332748"/>
                </a:moveTo>
                <a:lnTo>
                  <a:pt x="2120268" y="2620780"/>
                </a:lnTo>
                <a:lnTo>
                  <a:pt x="2408300" y="2620780"/>
                </a:lnTo>
                <a:lnTo>
                  <a:pt x="2408300" y="2332748"/>
                </a:lnTo>
                <a:close/>
                <a:moveTo>
                  <a:pt x="1633913" y="2332748"/>
                </a:moveTo>
                <a:lnTo>
                  <a:pt x="1633913" y="2620780"/>
                </a:lnTo>
                <a:lnTo>
                  <a:pt x="1921945" y="2620780"/>
                </a:lnTo>
                <a:lnTo>
                  <a:pt x="1921945" y="2332748"/>
                </a:lnTo>
                <a:close/>
                <a:moveTo>
                  <a:pt x="0" y="2180348"/>
                </a:moveTo>
                <a:lnTo>
                  <a:pt x="1368152" y="2180348"/>
                </a:lnTo>
                <a:lnTo>
                  <a:pt x="1368152" y="3644362"/>
                </a:lnTo>
                <a:lnTo>
                  <a:pt x="0" y="3644362"/>
                </a:lnTo>
                <a:close/>
                <a:moveTo>
                  <a:pt x="2630373" y="2177473"/>
                </a:moveTo>
                <a:lnTo>
                  <a:pt x="3987707" y="2177473"/>
                </a:lnTo>
                <a:lnTo>
                  <a:pt x="3987707" y="3641487"/>
                </a:lnTo>
                <a:lnTo>
                  <a:pt x="2630373" y="3641487"/>
                </a:lnTo>
                <a:close/>
                <a:moveTo>
                  <a:pt x="2110653" y="1892316"/>
                </a:moveTo>
                <a:lnTo>
                  <a:pt x="2110653" y="2180348"/>
                </a:lnTo>
                <a:lnTo>
                  <a:pt x="2398685" y="2180348"/>
                </a:lnTo>
                <a:lnTo>
                  <a:pt x="2398685" y="1892316"/>
                </a:lnTo>
                <a:close/>
                <a:moveTo>
                  <a:pt x="1624298" y="1892316"/>
                </a:moveTo>
                <a:lnTo>
                  <a:pt x="1624298" y="2180348"/>
                </a:lnTo>
                <a:lnTo>
                  <a:pt x="1912330" y="2180348"/>
                </a:lnTo>
                <a:lnTo>
                  <a:pt x="1912330" y="1892316"/>
                </a:lnTo>
                <a:close/>
                <a:moveTo>
                  <a:pt x="1485872" y="1700146"/>
                </a:moveTo>
                <a:lnTo>
                  <a:pt x="2546576" y="1700146"/>
                </a:lnTo>
                <a:lnTo>
                  <a:pt x="2546576" y="3644362"/>
                </a:lnTo>
                <a:lnTo>
                  <a:pt x="1485872" y="3644362"/>
                </a:lnTo>
                <a:close/>
                <a:moveTo>
                  <a:pt x="2630373" y="1700145"/>
                </a:moveTo>
                <a:lnTo>
                  <a:pt x="3987707" y="1700145"/>
                </a:lnTo>
                <a:lnTo>
                  <a:pt x="3987707" y="2106166"/>
                </a:lnTo>
                <a:lnTo>
                  <a:pt x="2630373" y="2106166"/>
                </a:lnTo>
                <a:close/>
                <a:moveTo>
                  <a:pt x="0" y="1700145"/>
                </a:moveTo>
                <a:lnTo>
                  <a:pt x="1368152" y="1700145"/>
                </a:lnTo>
                <a:lnTo>
                  <a:pt x="1368152" y="2106166"/>
                </a:lnTo>
                <a:lnTo>
                  <a:pt x="0" y="2106166"/>
                </a:lnTo>
                <a:close/>
                <a:moveTo>
                  <a:pt x="1980063" y="1146448"/>
                </a:moveTo>
                <a:lnTo>
                  <a:pt x="2036694" y="1146448"/>
                </a:lnTo>
                <a:lnTo>
                  <a:pt x="2036694" y="1344772"/>
                </a:lnTo>
                <a:lnTo>
                  <a:pt x="1838370" y="1344772"/>
                </a:lnTo>
                <a:lnTo>
                  <a:pt x="1838370" y="1286838"/>
                </a:lnTo>
                <a:lnTo>
                  <a:pt x="1980063" y="1286838"/>
                </a:lnTo>
                <a:close/>
                <a:moveTo>
                  <a:pt x="2016223" y="1083949"/>
                </a:moveTo>
                <a:cubicBezTo>
                  <a:pt x="1889971" y="1083949"/>
                  <a:pt x="1787623" y="1186297"/>
                  <a:pt x="1787623" y="1312549"/>
                </a:cubicBezTo>
                <a:cubicBezTo>
                  <a:pt x="1787623" y="1438801"/>
                  <a:pt x="1889971" y="1541149"/>
                  <a:pt x="2016223" y="1541149"/>
                </a:cubicBezTo>
                <a:cubicBezTo>
                  <a:pt x="2142475" y="1541149"/>
                  <a:pt x="2244823" y="1438801"/>
                  <a:pt x="2244823" y="1312549"/>
                </a:cubicBezTo>
                <a:cubicBezTo>
                  <a:pt x="2244823" y="1186297"/>
                  <a:pt x="2142475" y="1083949"/>
                  <a:pt x="2016223" y="1083949"/>
                </a:cubicBezTo>
                <a:close/>
                <a:moveTo>
                  <a:pt x="2016222" y="697169"/>
                </a:moveTo>
                <a:lnTo>
                  <a:pt x="2722296" y="1611569"/>
                </a:lnTo>
                <a:lnTo>
                  <a:pt x="1310147" y="1611569"/>
                </a:lnTo>
                <a:close/>
                <a:moveTo>
                  <a:pt x="2120268" y="0"/>
                </a:moveTo>
                <a:lnTo>
                  <a:pt x="2722296" y="0"/>
                </a:lnTo>
                <a:lnTo>
                  <a:pt x="2722296" y="328314"/>
                </a:lnTo>
                <a:lnTo>
                  <a:pt x="2120268" y="328314"/>
                </a:lnTo>
                <a:close/>
                <a:moveTo>
                  <a:pt x="1966643" y="0"/>
                </a:moveTo>
                <a:lnTo>
                  <a:pt x="2065805" y="0"/>
                </a:lnTo>
                <a:lnTo>
                  <a:pt x="2065805" y="656629"/>
                </a:lnTo>
                <a:lnTo>
                  <a:pt x="1966643" y="65662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472" name="Group 471">
            <a:extLst>
              <a:ext uri="{FF2B5EF4-FFF2-40B4-BE49-F238E27FC236}">
                <a16:creationId xmlns:a16="http://schemas.microsoft.com/office/drawing/2014/main" id="{E652A021-6FB2-4D9D-BDEA-969600581D3F}"/>
              </a:ext>
            </a:extLst>
          </p:cNvPr>
          <p:cNvGrpSpPr/>
          <p:nvPr/>
        </p:nvGrpSpPr>
        <p:grpSpPr>
          <a:xfrm>
            <a:off x="5737447" y="3536653"/>
            <a:ext cx="337437" cy="317583"/>
            <a:chOff x="2541126" y="1428177"/>
            <a:chExt cx="4094798" cy="3853874"/>
          </a:xfrm>
          <a:solidFill>
            <a:schemeClr val="accent4"/>
          </a:solidFill>
        </p:grpSpPr>
        <p:sp>
          <p:nvSpPr>
            <p:cNvPr id="473" name="Oval 3">
              <a:extLst>
                <a:ext uri="{FF2B5EF4-FFF2-40B4-BE49-F238E27FC236}">
                  <a16:creationId xmlns:a16="http://schemas.microsoft.com/office/drawing/2014/main" id="{E8404D34-32EC-44A3-8DCD-744F673A1FD2}"/>
                </a:ext>
              </a:extLst>
            </p:cNvPr>
            <p:cNvSpPr/>
            <p:nvPr/>
          </p:nvSpPr>
          <p:spPr>
            <a:xfrm rot="3600000">
              <a:off x="4286965" y="2933092"/>
              <a:ext cx="1836914" cy="2861004"/>
            </a:xfrm>
            <a:custGeom>
              <a:avLst/>
              <a:gdLst/>
              <a:ahLst/>
              <a:cxnLst/>
              <a:rect l="l" t="t" r="r" b="b"/>
              <a:pathLst>
                <a:path w="1836914" h="2861004">
                  <a:moveTo>
                    <a:pt x="241839" y="2395457"/>
                  </a:moveTo>
                  <a:lnTo>
                    <a:pt x="1595075" y="2395457"/>
                  </a:lnTo>
                  <a:cubicBezTo>
                    <a:pt x="1428203" y="2681813"/>
                    <a:pt x="1186766" y="2861004"/>
                    <a:pt x="918457" y="2861004"/>
                  </a:cubicBezTo>
                  <a:cubicBezTo>
                    <a:pt x="650148" y="2861004"/>
                    <a:pt x="408711" y="2681813"/>
                    <a:pt x="241839" y="2395457"/>
                  </a:cubicBezTo>
                  <a:close/>
                  <a:moveTo>
                    <a:pt x="899051" y="854553"/>
                  </a:moveTo>
                  <a:lnTo>
                    <a:pt x="892714" y="854681"/>
                  </a:lnTo>
                  <a:cubicBezTo>
                    <a:pt x="854708" y="855445"/>
                    <a:pt x="824517" y="886876"/>
                    <a:pt x="825282" y="924882"/>
                  </a:cubicBezTo>
                  <a:lnTo>
                    <a:pt x="825382" y="929867"/>
                  </a:lnTo>
                  <a:lnTo>
                    <a:pt x="704891" y="932291"/>
                  </a:lnTo>
                  <a:cubicBezTo>
                    <a:pt x="666885" y="933055"/>
                    <a:pt x="636694" y="964486"/>
                    <a:pt x="637459" y="1002492"/>
                  </a:cubicBezTo>
                  <a:lnTo>
                    <a:pt x="637586" y="1008829"/>
                  </a:lnTo>
                  <a:cubicBezTo>
                    <a:pt x="638351" y="1046835"/>
                    <a:pt x="669782" y="1077026"/>
                    <a:pt x="707788" y="1076262"/>
                  </a:cubicBezTo>
                  <a:lnTo>
                    <a:pt x="828278" y="1073838"/>
                  </a:lnTo>
                  <a:lnTo>
                    <a:pt x="831137" y="1215980"/>
                  </a:lnTo>
                  <a:lnTo>
                    <a:pt x="704892" y="1218520"/>
                  </a:lnTo>
                  <a:cubicBezTo>
                    <a:pt x="666885" y="1219284"/>
                    <a:pt x="636694" y="1250715"/>
                    <a:pt x="637459" y="1288721"/>
                  </a:cubicBezTo>
                  <a:lnTo>
                    <a:pt x="637586" y="1295058"/>
                  </a:lnTo>
                  <a:cubicBezTo>
                    <a:pt x="638351" y="1333064"/>
                    <a:pt x="669782" y="1363255"/>
                    <a:pt x="707788" y="1362491"/>
                  </a:cubicBezTo>
                  <a:lnTo>
                    <a:pt x="834033" y="1359951"/>
                  </a:lnTo>
                  <a:lnTo>
                    <a:pt x="836893" y="1502093"/>
                  </a:lnTo>
                  <a:lnTo>
                    <a:pt x="704891" y="1504749"/>
                  </a:lnTo>
                  <a:cubicBezTo>
                    <a:pt x="666885" y="1505513"/>
                    <a:pt x="636694" y="1536944"/>
                    <a:pt x="637459" y="1574950"/>
                  </a:cubicBezTo>
                  <a:lnTo>
                    <a:pt x="637586" y="1581287"/>
                  </a:lnTo>
                  <a:cubicBezTo>
                    <a:pt x="638351" y="1619293"/>
                    <a:pt x="669781" y="1649484"/>
                    <a:pt x="707787" y="1648720"/>
                  </a:cubicBezTo>
                  <a:lnTo>
                    <a:pt x="839789" y="1646064"/>
                  </a:lnTo>
                  <a:lnTo>
                    <a:pt x="842648" y="1788208"/>
                  </a:lnTo>
                  <a:lnTo>
                    <a:pt x="704892" y="1790979"/>
                  </a:lnTo>
                  <a:cubicBezTo>
                    <a:pt x="666886" y="1791743"/>
                    <a:pt x="636695" y="1823174"/>
                    <a:pt x="637459" y="1861180"/>
                  </a:cubicBezTo>
                  <a:lnTo>
                    <a:pt x="637587" y="1867517"/>
                  </a:lnTo>
                  <a:cubicBezTo>
                    <a:pt x="638351" y="1905523"/>
                    <a:pt x="669782" y="1935714"/>
                    <a:pt x="707788" y="1934949"/>
                  </a:cubicBezTo>
                  <a:lnTo>
                    <a:pt x="845544" y="1932178"/>
                  </a:lnTo>
                  <a:lnTo>
                    <a:pt x="845682" y="1939015"/>
                  </a:lnTo>
                  <a:cubicBezTo>
                    <a:pt x="846446" y="1977021"/>
                    <a:pt x="877877" y="2007212"/>
                    <a:pt x="915883" y="2006448"/>
                  </a:cubicBezTo>
                  <a:lnTo>
                    <a:pt x="922220" y="2006320"/>
                  </a:lnTo>
                  <a:cubicBezTo>
                    <a:pt x="960226" y="2005556"/>
                    <a:pt x="990417" y="1974125"/>
                    <a:pt x="989653" y="1936119"/>
                  </a:cubicBezTo>
                  <a:lnTo>
                    <a:pt x="989515" y="1929282"/>
                  </a:lnTo>
                  <a:lnTo>
                    <a:pt x="1110045" y="1926858"/>
                  </a:lnTo>
                  <a:cubicBezTo>
                    <a:pt x="1148051" y="1926093"/>
                    <a:pt x="1178242" y="1894663"/>
                    <a:pt x="1177477" y="1856656"/>
                  </a:cubicBezTo>
                  <a:lnTo>
                    <a:pt x="1177350" y="1850320"/>
                  </a:lnTo>
                  <a:cubicBezTo>
                    <a:pt x="1176585" y="1812313"/>
                    <a:pt x="1145155" y="1782122"/>
                    <a:pt x="1107149" y="1782887"/>
                  </a:cubicBezTo>
                  <a:lnTo>
                    <a:pt x="986619" y="1785311"/>
                  </a:lnTo>
                  <a:lnTo>
                    <a:pt x="983760" y="1643168"/>
                  </a:lnTo>
                  <a:lnTo>
                    <a:pt x="1110044" y="1640628"/>
                  </a:lnTo>
                  <a:cubicBezTo>
                    <a:pt x="1148051" y="1639863"/>
                    <a:pt x="1178242" y="1608433"/>
                    <a:pt x="1177477" y="1570426"/>
                  </a:cubicBezTo>
                  <a:lnTo>
                    <a:pt x="1177350" y="1564090"/>
                  </a:lnTo>
                  <a:cubicBezTo>
                    <a:pt x="1176585" y="1526083"/>
                    <a:pt x="1145154" y="1495892"/>
                    <a:pt x="1107148" y="1496657"/>
                  </a:cubicBezTo>
                  <a:lnTo>
                    <a:pt x="980864" y="1499197"/>
                  </a:lnTo>
                  <a:lnTo>
                    <a:pt x="978004" y="1357055"/>
                  </a:lnTo>
                  <a:lnTo>
                    <a:pt x="1110045" y="1354399"/>
                  </a:lnTo>
                  <a:cubicBezTo>
                    <a:pt x="1148051" y="1353634"/>
                    <a:pt x="1178242" y="1322204"/>
                    <a:pt x="1177477" y="1284198"/>
                  </a:cubicBezTo>
                  <a:lnTo>
                    <a:pt x="1177350" y="1277861"/>
                  </a:lnTo>
                  <a:cubicBezTo>
                    <a:pt x="1176585" y="1239854"/>
                    <a:pt x="1145155" y="1209663"/>
                    <a:pt x="1107148" y="1210428"/>
                  </a:cubicBezTo>
                  <a:lnTo>
                    <a:pt x="975108" y="1213084"/>
                  </a:lnTo>
                  <a:lnTo>
                    <a:pt x="972249" y="1070942"/>
                  </a:lnTo>
                  <a:lnTo>
                    <a:pt x="1110044" y="1068170"/>
                  </a:lnTo>
                  <a:cubicBezTo>
                    <a:pt x="1148051" y="1067405"/>
                    <a:pt x="1178242" y="1035975"/>
                    <a:pt x="1177477" y="997969"/>
                  </a:cubicBezTo>
                  <a:lnTo>
                    <a:pt x="1177350" y="991632"/>
                  </a:lnTo>
                  <a:cubicBezTo>
                    <a:pt x="1176585" y="953626"/>
                    <a:pt x="1145155" y="923435"/>
                    <a:pt x="1107149" y="924199"/>
                  </a:cubicBezTo>
                  <a:lnTo>
                    <a:pt x="969353" y="926971"/>
                  </a:lnTo>
                  <a:lnTo>
                    <a:pt x="969252" y="921986"/>
                  </a:lnTo>
                  <a:cubicBezTo>
                    <a:pt x="968488" y="883980"/>
                    <a:pt x="937057" y="853789"/>
                    <a:pt x="899051" y="854553"/>
                  </a:cubicBezTo>
                  <a:close/>
                  <a:moveTo>
                    <a:pt x="129937" y="699713"/>
                  </a:moveTo>
                  <a:lnTo>
                    <a:pt x="1706977" y="699713"/>
                  </a:lnTo>
                  <a:cubicBezTo>
                    <a:pt x="1789890" y="913280"/>
                    <a:pt x="1836914" y="1163338"/>
                    <a:pt x="1836914" y="1430502"/>
                  </a:cubicBezTo>
                  <a:cubicBezTo>
                    <a:pt x="1836914" y="1684614"/>
                    <a:pt x="1794373" y="1923251"/>
                    <a:pt x="1719229" y="2129881"/>
                  </a:cubicBezTo>
                  <a:lnTo>
                    <a:pt x="117685" y="2129880"/>
                  </a:lnTo>
                  <a:cubicBezTo>
                    <a:pt x="42541" y="1923251"/>
                    <a:pt x="0" y="1684614"/>
                    <a:pt x="0" y="1430502"/>
                  </a:cubicBezTo>
                  <a:cubicBezTo>
                    <a:pt x="0" y="1163338"/>
                    <a:pt x="47023" y="913280"/>
                    <a:pt x="129937" y="699713"/>
                  </a:cubicBezTo>
                  <a:close/>
                  <a:moveTo>
                    <a:pt x="918457" y="0"/>
                  </a:moveTo>
                  <a:cubicBezTo>
                    <a:pt x="1176886" y="0"/>
                    <a:pt x="1410387" y="166238"/>
                    <a:pt x="1576745" y="434136"/>
                  </a:cubicBezTo>
                  <a:lnTo>
                    <a:pt x="260168" y="434136"/>
                  </a:lnTo>
                  <a:cubicBezTo>
                    <a:pt x="303683" y="363180"/>
                    <a:pt x="352374" y="299618"/>
                    <a:pt x="404939" y="244308"/>
                  </a:cubicBezTo>
                  <a:cubicBezTo>
                    <a:pt x="551525" y="90065"/>
                    <a:pt x="728238" y="0"/>
                    <a:pt x="9184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474" name="Oval 6">
              <a:extLst>
                <a:ext uri="{FF2B5EF4-FFF2-40B4-BE49-F238E27FC236}">
                  <a16:creationId xmlns:a16="http://schemas.microsoft.com/office/drawing/2014/main" id="{D387B9B4-AD6F-4145-8438-6B5D063870F9}"/>
                </a:ext>
              </a:extLst>
            </p:cNvPr>
            <p:cNvSpPr/>
            <p:nvPr/>
          </p:nvSpPr>
          <p:spPr>
            <a:xfrm>
              <a:off x="2541126" y="1428177"/>
              <a:ext cx="2390914" cy="2390722"/>
            </a:xfrm>
            <a:custGeom>
              <a:avLst/>
              <a:gdLst/>
              <a:ahLst/>
              <a:cxnLst/>
              <a:rect l="l" t="t" r="r" b="b"/>
              <a:pathLst>
                <a:path w="2390914" h="2390722">
                  <a:moveTo>
                    <a:pt x="498915" y="1270956"/>
                  </a:moveTo>
                  <a:cubicBezTo>
                    <a:pt x="466867" y="1631494"/>
                    <a:pt x="545499" y="1983842"/>
                    <a:pt x="712031" y="2288058"/>
                  </a:cubicBezTo>
                  <a:cubicBezTo>
                    <a:pt x="464683" y="2178998"/>
                    <a:pt x="261507" y="1988348"/>
                    <a:pt x="138595" y="1749053"/>
                  </a:cubicBezTo>
                  <a:cubicBezTo>
                    <a:pt x="277769" y="1358624"/>
                    <a:pt x="362527" y="1299202"/>
                    <a:pt x="498915" y="1270956"/>
                  </a:cubicBezTo>
                  <a:close/>
                  <a:moveTo>
                    <a:pt x="663719" y="1248057"/>
                  </a:moveTo>
                  <a:cubicBezTo>
                    <a:pt x="854605" y="1249746"/>
                    <a:pt x="1109835" y="1376281"/>
                    <a:pt x="1298578" y="1813332"/>
                  </a:cubicBezTo>
                  <a:cubicBezTo>
                    <a:pt x="1397857" y="2120821"/>
                    <a:pt x="1588764" y="2223823"/>
                    <a:pt x="1726654" y="2264196"/>
                  </a:cubicBezTo>
                  <a:cubicBezTo>
                    <a:pt x="1567365" y="2345838"/>
                    <a:pt x="1386653" y="2390722"/>
                    <a:pt x="1195457" y="2390722"/>
                  </a:cubicBezTo>
                  <a:cubicBezTo>
                    <a:pt x="1105105" y="2390722"/>
                    <a:pt x="1017093" y="2380699"/>
                    <a:pt x="932674" y="2360815"/>
                  </a:cubicBezTo>
                  <a:cubicBezTo>
                    <a:pt x="712904" y="2043420"/>
                    <a:pt x="606953" y="1651154"/>
                    <a:pt x="649805" y="1249566"/>
                  </a:cubicBezTo>
                  <a:lnTo>
                    <a:pt x="649860" y="1249198"/>
                  </a:lnTo>
                  <a:cubicBezTo>
                    <a:pt x="654424" y="1248049"/>
                    <a:pt x="659052" y="1248016"/>
                    <a:pt x="663719" y="1248057"/>
                  </a:cubicBezTo>
                  <a:close/>
                  <a:moveTo>
                    <a:pt x="625086" y="746603"/>
                  </a:moveTo>
                  <a:cubicBezTo>
                    <a:pt x="575988" y="864735"/>
                    <a:pt x="539829" y="989276"/>
                    <a:pt x="517891" y="1118420"/>
                  </a:cubicBezTo>
                  <a:cubicBezTo>
                    <a:pt x="333267" y="1155048"/>
                    <a:pt x="104158" y="1288682"/>
                    <a:pt x="51134" y="1540967"/>
                  </a:cubicBezTo>
                  <a:cubicBezTo>
                    <a:pt x="17753" y="1431609"/>
                    <a:pt x="0" y="1315510"/>
                    <a:pt x="0" y="1195265"/>
                  </a:cubicBezTo>
                  <a:cubicBezTo>
                    <a:pt x="0" y="1097761"/>
                    <a:pt x="11673" y="1002983"/>
                    <a:pt x="35026" y="912575"/>
                  </a:cubicBezTo>
                  <a:cubicBezTo>
                    <a:pt x="217565" y="821038"/>
                    <a:pt x="417517" y="763810"/>
                    <a:pt x="625086" y="746603"/>
                  </a:cubicBezTo>
                  <a:close/>
                  <a:moveTo>
                    <a:pt x="814533" y="740223"/>
                  </a:moveTo>
                  <a:cubicBezTo>
                    <a:pt x="857324" y="741439"/>
                    <a:pt x="900304" y="744323"/>
                    <a:pt x="943391" y="748921"/>
                  </a:cubicBezTo>
                  <a:cubicBezTo>
                    <a:pt x="1533041" y="811841"/>
                    <a:pt x="2035353" y="1184101"/>
                    <a:pt x="2272257" y="1711892"/>
                  </a:cubicBezTo>
                  <a:cubicBezTo>
                    <a:pt x="2187283" y="1890127"/>
                    <a:pt x="2059291" y="2043796"/>
                    <a:pt x="1900038" y="2157347"/>
                  </a:cubicBezTo>
                  <a:cubicBezTo>
                    <a:pt x="1701554" y="2156027"/>
                    <a:pt x="1460014" y="1852027"/>
                    <a:pt x="1333085" y="1537286"/>
                  </a:cubicBezTo>
                  <a:cubicBezTo>
                    <a:pt x="1100582" y="1188617"/>
                    <a:pt x="869651" y="1107095"/>
                    <a:pt x="672276" y="1104550"/>
                  </a:cubicBezTo>
                  <a:cubicBezTo>
                    <a:pt x="696894" y="977637"/>
                    <a:pt x="736528" y="855836"/>
                    <a:pt x="789292" y="741073"/>
                  </a:cubicBezTo>
                  <a:cubicBezTo>
                    <a:pt x="797710" y="739809"/>
                    <a:pt x="806118" y="739984"/>
                    <a:pt x="814533" y="740223"/>
                  </a:cubicBezTo>
                  <a:close/>
                  <a:moveTo>
                    <a:pt x="1949984" y="342891"/>
                  </a:moveTo>
                  <a:cubicBezTo>
                    <a:pt x="1980284" y="344390"/>
                    <a:pt x="2009562" y="347173"/>
                    <a:pt x="2037299" y="352632"/>
                  </a:cubicBezTo>
                  <a:cubicBezTo>
                    <a:pt x="2256924" y="565872"/>
                    <a:pt x="2390914" y="864921"/>
                    <a:pt x="2390914" y="1195265"/>
                  </a:cubicBezTo>
                  <a:cubicBezTo>
                    <a:pt x="2390914" y="1308987"/>
                    <a:pt x="2375035" y="1419000"/>
                    <a:pt x="2344329" y="1522910"/>
                  </a:cubicBezTo>
                  <a:cubicBezTo>
                    <a:pt x="2066307" y="1015476"/>
                    <a:pt x="1553437" y="663959"/>
                    <a:pt x="959223" y="600552"/>
                  </a:cubicBezTo>
                  <a:lnTo>
                    <a:pt x="864631" y="596352"/>
                  </a:lnTo>
                  <a:cubicBezTo>
                    <a:pt x="907064" y="522568"/>
                    <a:pt x="955150" y="452387"/>
                    <a:pt x="1010214" y="387898"/>
                  </a:cubicBezTo>
                  <a:cubicBezTo>
                    <a:pt x="1122148" y="420510"/>
                    <a:pt x="1261495" y="433074"/>
                    <a:pt x="1437226" y="415578"/>
                  </a:cubicBezTo>
                  <a:cubicBezTo>
                    <a:pt x="1605555" y="362253"/>
                    <a:pt x="1791720" y="335061"/>
                    <a:pt x="1949984" y="342891"/>
                  </a:cubicBezTo>
                  <a:close/>
                  <a:moveTo>
                    <a:pt x="645877" y="135832"/>
                  </a:moveTo>
                  <a:cubicBezTo>
                    <a:pt x="699247" y="208461"/>
                    <a:pt x="768689" y="278008"/>
                    <a:pt x="866491" y="329123"/>
                  </a:cubicBezTo>
                  <a:cubicBezTo>
                    <a:pt x="800430" y="410892"/>
                    <a:pt x="743691" y="499993"/>
                    <a:pt x="695084" y="593886"/>
                  </a:cubicBezTo>
                  <a:cubicBezTo>
                    <a:pt x="487669" y="600275"/>
                    <a:pt x="286081" y="644629"/>
                    <a:pt x="98288" y="720924"/>
                  </a:cubicBezTo>
                  <a:cubicBezTo>
                    <a:pt x="207511" y="467961"/>
                    <a:pt x="401699" y="260335"/>
                    <a:pt x="645877" y="135832"/>
                  </a:cubicBezTo>
                  <a:close/>
                  <a:moveTo>
                    <a:pt x="1421192" y="21777"/>
                  </a:moveTo>
                  <a:cubicBezTo>
                    <a:pt x="1556568" y="47494"/>
                    <a:pt x="1683835" y="96073"/>
                    <a:pt x="1798675" y="163618"/>
                  </a:cubicBezTo>
                  <a:cubicBezTo>
                    <a:pt x="1745123" y="171055"/>
                    <a:pt x="1687959" y="186995"/>
                    <a:pt x="1626738" y="211372"/>
                  </a:cubicBezTo>
                  <a:cubicBezTo>
                    <a:pt x="1422699" y="270506"/>
                    <a:pt x="1257466" y="279678"/>
                    <a:pt x="1126105" y="257383"/>
                  </a:cubicBezTo>
                  <a:cubicBezTo>
                    <a:pt x="1214004" y="167486"/>
                    <a:pt x="1313290" y="88650"/>
                    <a:pt x="1421192" y="21777"/>
                  </a:cubicBezTo>
                  <a:close/>
                  <a:moveTo>
                    <a:pt x="1192903" y="0"/>
                  </a:moveTo>
                  <a:cubicBezTo>
                    <a:pt x="1110779" y="62762"/>
                    <a:pt x="1034516" y="132486"/>
                    <a:pt x="966800" y="209999"/>
                  </a:cubicBezTo>
                  <a:cubicBezTo>
                    <a:pt x="885863" y="177026"/>
                    <a:pt x="825266" y="128646"/>
                    <a:pt x="781556" y="76616"/>
                  </a:cubicBezTo>
                  <a:cubicBezTo>
                    <a:pt x="909026" y="26315"/>
                    <a:pt x="1047935" y="247"/>
                    <a:pt x="119290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475" name="Rounded Rectangle 2">
            <a:extLst>
              <a:ext uri="{FF2B5EF4-FFF2-40B4-BE49-F238E27FC236}">
                <a16:creationId xmlns:a16="http://schemas.microsoft.com/office/drawing/2014/main" id="{FF023DA2-CCCC-4CFF-953F-34B834651F9D}"/>
              </a:ext>
            </a:extLst>
          </p:cNvPr>
          <p:cNvSpPr/>
          <p:nvPr/>
        </p:nvSpPr>
        <p:spPr>
          <a:xfrm>
            <a:off x="6669357" y="3511696"/>
            <a:ext cx="225488" cy="326365"/>
          </a:xfrm>
          <a:custGeom>
            <a:avLst/>
            <a:gdLst/>
            <a:ahLst/>
            <a:cxnLst/>
            <a:rect l="l" t="t" r="r" b="b"/>
            <a:pathLst>
              <a:path w="2736304" h="3960440">
                <a:moveTo>
                  <a:pt x="1535774" y="3045693"/>
                </a:moveTo>
                <a:cubicBezTo>
                  <a:pt x="1502632" y="3045693"/>
                  <a:pt x="1475766" y="3072559"/>
                  <a:pt x="1475766" y="3105701"/>
                </a:cubicBezTo>
                <a:lnTo>
                  <a:pt x="1475766" y="3345725"/>
                </a:lnTo>
                <a:cubicBezTo>
                  <a:pt x="1475766" y="3378867"/>
                  <a:pt x="1502632" y="3405733"/>
                  <a:pt x="1535774" y="3405733"/>
                </a:cubicBezTo>
                <a:lnTo>
                  <a:pt x="1775798" y="3405733"/>
                </a:lnTo>
                <a:cubicBezTo>
                  <a:pt x="1808940" y="3405733"/>
                  <a:pt x="1835806" y="3378867"/>
                  <a:pt x="1835806" y="3345725"/>
                </a:cubicBezTo>
                <a:lnTo>
                  <a:pt x="1835806" y="3105701"/>
                </a:lnTo>
                <a:cubicBezTo>
                  <a:pt x="1835806" y="3072559"/>
                  <a:pt x="1808940" y="3045693"/>
                  <a:pt x="1775798" y="3045693"/>
                </a:cubicBezTo>
                <a:close/>
                <a:moveTo>
                  <a:pt x="973636" y="3045693"/>
                </a:moveTo>
                <a:cubicBezTo>
                  <a:pt x="940494" y="3045693"/>
                  <a:pt x="913628" y="3072559"/>
                  <a:pt x="913628" y="3105701"/>
                </a:cubicBezTo>
                <a:lnTo>
                  <a:pt x="913628" y="3345725"/>
                </a:lnTo>
                <a:cubicBezTo>
                  <a:pt x="913628" y="3378867"/>
                  <a:pt x="940494" y="3405733"/>
                  <a:pt x="973636" y="3405733"/>
                </a:cubicBezTo>
                <a:lnTo>
                  <a:pt x="1213660" y="3405733"/>
                </a:lnTo>
                <a:cubicBezTo>
                  <a:pt x="1246802" y="3405733"/>
                  <a:pt x="1273668" y="3378867"/>
                  <a:pt x="1273668" y="3345725"/>
                </a:cubicBezTo>
                <a:lnTo>
                  <a:pt x="1273668" y="3105701"/>
                </a:lnTo>
                <a:cubicBezTo>
                  <a:pt x="1273668" y="3072559"/>
                  <a:pt x="1246802" y="3045693"/>
                  <a:pt x="1213660" y="3045693"/>
                </a:cubicBezTo>
                <a:close/>
                <a:moveTo>
                  <a:pt x="411498" y="3045693"/>
                </a:moveTo>
                <a:cubicBezTo>
                  <a:pt x="378356" y="3045693"/>
                  <a:pt x="351490" y="3072559"/>
                  <a:pt x="351490" y="3105701"/>
                </a:cubicBezTo>
                <a:lnTo>
                  <a:pt x="351490" y="3345725"/>
                </a:lnTo>
                <a:cubicBezTo>
                  <a:pt x="351490" y="3378867"/>
                  <a:pt x="378356" y="3405733"/>
                  <a:pt x="411498" y="3405733"/>
                </a:cubicBezTo>
                <a:lnTo>
                  <a:pt x="651522" y="3405733"/>
                </a:lnTo>
                <a:cubicBezTo>
                  <a:pt x="684664" y="3405733"/>
                  <a:pt x="711530" y="3378867"/>
                  <a:pt x="711530" y="3345725"/>
                </a:cubicBezTo>
                <a:lnTo>
                  <a:pt x="711530" y="3105701"/>
                </a:lnTo>
                <a:cubicBezTo>
                  <a:pt x="711530" y="3072559"/>
                  <a:pt x="684664" y="3045693"/>
                  <a:pt x="651522" y="3045693"/>
                </a:cubicBezTo>
                <a:close/>
                <a:moveTo>
                  <a:pt x="2091548" y="2450508"/>
                </a:moveTo>
                <a:cubicBezTo>
                  <a:pt x="2058410" y="2450508"/>
                  <a:pt x="2031547" y="2477371"/>
                  <a:pt x="2031547" y="2510509"/>
                </a:cubicBezTo>
                <a:lnTo>
                  <a:pt x="2031547" y="3345732"/>
                </a:lnTo>
                <a:cubicBezTo>
                  <a:pt x="2031547" y="3378870"/>
                  <a:pt x="2058410" y="3405733"/>
                  <a:pt x="2091548" y="3405733"/>
                </a:cubicBezTo>
                <a:lnTo>
                  <a:pt x="2331546" y="3405733"/>
                </a:lnTo>
                <a:cubicBezTo>
                  <a:pt x="2364684" y="3405733"/>
                  <a:pt x="2391547" y="3378870"/>
                  <a:pt x="2391547" y="3345732"/>
                </a:cubicBezTo>
                <a:lnTo>
                  <a:pt x="2391547" y="2510509"/>
                </a:lnTo>
                <a:cubicBezTo>
                  <a:pt x="2391547" y="2477371"/>
                  <a:pt x="2364684" y="2450508"/>
                  <a:pt x="2331546" y="2450508"/>
                </a:cubicBezTo>
                <a:close/>
                <a:moveTo>
                  <a:pt x="1535774" y="2450508"/>
                </a:moveTo>
                <a:cubicBezTo>
                  <a:pt x="1502632" y="2450508"/>
                  <a:pt x="1475766" y="2477374"/>
                  <a:pt x="1475766" y="2510516"/>
                </a:cubicBezTo>
                <a:lnTo>
                  <a:pt x="1475766" y="2750540"/>
                </a:lnTo>
                <a:cubicBezTo>
                  <a:pt x="1475766" y="2783682"/>
                  <a:pt x="1502632" y="2810548"/>
                  <a:pt x="1535774" y="2810548"/>
                </a:cubicBezTo>
                <a:lnTo>
                  <a:pt x="1775798" y="2810548"/>
                </a:lnTo>
                <a:cubicBezTo>
                  <a:pt x="1808940" y="2810548"/>
                  <a:pt x="1835806" y="2783682"/>
                  <a:pt x="1835806" y="2750540"/>
                </a:cubicBezTo>
                <a:lnTo>
                  <a:pt x="1835806" y="2510516"/>
                </a:lnTo>
                <a:cubicBezTo>
                  <a:pt x="1835806" y="2477374"/>
                  <a:pt x="1808940" y="2450508"/>
                  <a:pt x="1775798" y="2450508"/>
                </a:cubicBezTo>
                <a:close/>
                <a:moveTo>
                  <a:pt x="973636" y="2450508"/>
                </a:moveTo>
                <a:cubicBezTo>
                  <a:pt x="940494" y="2450508"/>
                  <a:pt x="913628" y="2477374"/>
                  <a:pt x="913628" y="2510516"/>
                </a:cubicBezTo>
                <a:lnTo>
                  <a:pt x="913628" y="2750540"/>
                </a:lnTo>
                <a:cubicBezTo>
                  <a:pt x="913628" y="2783682"/>
                  <a:pt x="940494" y="2810548"/>
                  <a:pt x="973636" y="2810548"/>
                </a:cubicBezTo>
                <a:lnTo>
                  <a:pt x="1213660" y="2810548"/>
                </a:lnTo>
                <a:cubicBezTo>
                  <a:pt x="1246802" y="2810548"/>
                  <a:pt x="1273668" y="2783682"/>
                  <a:pt x="1273668" y="2750540"/>
                </a:cubicBezTo>
                <a:lnTo>
                  <a:pt x="1273668" y="2510516"/>
                </a:lnTo>
                <a:cubicBezTo>
                  <a:pt x="1273668" y="2477374"/>
                  <a:pt x="1246802" y="2450508"/>
                  <a:pt x="1213660" y="2450508"/>
                </a:cubicBezTo>
                <a:close/>
                <a:moveTo>
                  <a:pt x="411498" y="2450508"/>
                </a:moveTo>
                <a:cubicBezTo>
                  <a:pt x="378356" y="2450508"/>
                  <a:pt x="351490" y="2477374"/>
                  <a:pt x="351490" y="2510516"/>
                </a:cubicBezTo>
                <a:lnTo>
                  <a:pt x="351490" y="2750540"/>
                </a:lnTo>
                <a:cubicBezTo>
                  <a:pt x="351490" y="2783682"/>
                  <a:pt x="378356" y="2810548"/>
                  <a:pt x="411498" y="2810548"/>
                </a:cubicBezTo>
                <a:lnTo>
                  <a:pt x="651522" y="2810548"/>
                </a:lnTo>
                <a:cubicBezTo>
                  <a:pt x="684664" y="2810548"/>
                  <a:pt x="711530" y="2783682"/>
                  <a:pt x="711530" y="2750540"/>
                </a:cubicBezTo>
                <a:lnTo>
                  <a:pt x="711530" y="2510516"/>
                </a:lnTo>
                <a:cubicBezTo>
                  <a:pt x="711530" y="2477374"/>
                  <a:pt x="684664" y="2450508"/>
                  <a:pt x="651522" y="2450508"/>
                </a:cubicBezTo>
                <a:close/>
                <a:moveTo>
                  <a:pt x="2091555" y="1855324"/>
                </a:moveTo>
                <a:cubicBezTo>
                  <a:pt x="2058413" y="1855324"/>
                  <a:pt x="2031547" y="1882190"/>
                  <a:pt x="2031547" y="1915332"/>
                </a:cubicBezTo>
                <a:lnTo>
                  <a:pt x="2031547" y="2155356"/>
                </a:lnTo>
                <a:cubicBezTo>
                  <a:pt x="2031547" y="2188498"/>
                  <a:pt x="2058413" y="2215364"/>
                  <a:pt x="2091555" y="2215364"/>
                </a:cubicBezTo>
                <a:lnTo>
                  <a:pt x="2331579" y="2215364"/>
                </a:lnTo>
                <a:cubicBezTo>
                  <a:pt x="2364721" y="2215364"/>
                  <a:pt x="2391587" y="2188498"/>
                  <a:pt x="2391587" y="2155356"/>
                </a:cubicBezTo>
                <a:lnTo>
                  <a:pt x="2391587" y="1915332"/>
                </a:lnTo>
                <a:cubicBezTo>
                  <a:pt x="2391587" y="1882190"/>
                  <a:pt x="2364721" y="1855324"/>
                  <a:pt x="2331579" y="1855324"/>
                </a:cubicBezTo>
                <a:close/>
                <a:moveTo>
                  <a:pt x="1529417" y="1855324"/>
                </a:moveTo>
                <a:cubicBezTo>
                  <a:pt x="1496275" y="1855324"/>
                  <a:pt x="1469409" y="1882190"/>
                  <a:pt x="1469409" y="1915332"/>
                </a:cubicBezTo>
                <a:lnTo>
                  <a:pt x="1469409" y="2155356"/>
                </a:lnTo>
                <a:cubicBezTo>
                  <a:pt x="1469409" y="2188498"/>
                  <a:pt x="1496275" y="2215364"/>
                  <a:pt x="1529417" y="2215364"/>
                </a:cubicBezTo>
                <a:lnTo>
                  <a:pt x="1769441" y="2215364"/>
                </a:lnTo>
                <a:cubicBezTo>
                  <a:pt x="1802583" y="2215364"/>
                  <a:pt x="1829449" y="2188498"/>
                  <a:pt x="1829449" y="2155356"/>
                </a:cubicBezTo>
                <a:lnTo>
                  <a:pt x="1829449" y="1915332"/>
                </a:lnTo>
                <a:cubicBezTo>
                  <a:pt x="1829449" y="1882190"/>
                  <a:pt x="1802583" y="1855324"/>
                  <a:pt x="1769441" y="1855324"/>
                </a:cubicBezTo>
                <a:close/>
                <a:moveTo>
                  <a:pt x="967279" y="1855324"/>
                </a:moveTo>
                <a:cubicBezTo>
                  <a:pt x="934137" y="1855324"/>
                  <a:pt x="907271" y="1882190"/>
                  <a:pt x="907271" y="1915332"/>
                </a:cubicBezTo>
                <a:lnTo>
                  <a:pt x="907271" y="2155356"/>
                </a:lnTo>
                <a:cubicBezTo>
                  <a:pt x="907271" y="2188498"/>
                  <a:pt x="934137" y="2215364"/>
                  <a:pt x="967279" y="2215364"/>
                </a:cubicBezTo>
                <a:lnTo>
                  <a:pt x="1207303" y="2215364"/>
                </a:lnTo>
                <a:cubicBezTo>
                  <a:pt x="1240445" y="2215364"/>
                  <a:pt x="1267311" y="2188498"/>
                  <a:pt x="1267311" y="2155356"/>
                </a:cubicBezTo>
                <a:lnTo>
                  <a:pt x="1267311" y="1915332"/>
                </a:lnTo>
                <a:cubicBezTo>
                  <a:pt x="1267311" y="1882190"/>
                  <a:pt x="1240445" y="1855324"/>
                  <a:pt x="1207303" y="1855324"/>
                </a:cubicBezTo>
                <a:close/>
                <a:moveTo>
                  <a:pt x="405141" y="1855324"/>
                </a:moveTo>
                <a:cubicBezTo>
                  <a:pt x="371999" y="1855324"/>
                  <a:pt x="345133" y="1882190"/>
                  <a:pt x="345133" y="1915332"/>
                </a:cubicBezTo>
                <a:lnTo>
                  <a:pt x="345133" y="2155356"/>
                </a:lnTo>
                <a:cubicBezTo>
                  <a:pt x="345133" y="2188498"/>
                  <a:pt x="371999" y="2215364"/>
                  <a:pt x="405141" y="2215364"/>
                </a:cubicBezTo>
                <a:lnTo>
                  <a:pt x="645165" y="2215364"/>
                </a:lnTo>
                <a:cubicBezTo>
                  <a:pt x="678307" y="2215364"/>
                  <a:pt x="705173" y="2188498"/>
                  <a:pt x="705173" y="2155356"/>
                </a:cubicBezTo>
                <a:lnTo>
                  <a:pt x="705173" y="1915332"/>
                </a:lnTo>
                <a:cubicBezTo>
                  <a:pt x="705173" y="1882190"/>
                  <a:pt x="678307" y="1855324"/>
                  <a:pt x="645165" y="1855324"/>
                </a:cubicBezTo>
                <a:close/>
                <a:moveTo>
                  <a:pt x="2091555" y="1260140"/>
                </a:moveTo>
                <a:cubicBezTo>
                  <a:pt x="2058413" y="1260140"/>
                  <a:pt x="2031547" y="1287006"/>
                  <a:pt x="2031547" y="1320148"/>
                </a:cubicBezTo>
                <a:lnTo>
                  <a:pt x="2031547" y="1560172"/>
                </a:lnTo>
                <a:cubicBezTo>
                  <a:pt x="2031547" y="1593314"/>
                  <a:pt x="2058413" y="1620180"/>
                  <a:pt x="2091555" y="1620180"/>
                </a:cubicBezTo>
                <a:lnTo>
                  <a:pt x="2331579" y="1620180"/>
                </a:lnTo>
                <a:cubicBezTo>
                  <a:pt x="2364721" y="1620180"/>
                  <a:pt x="2391587" y="1593314"/>
                  <a:pt x="2391587" y="1560172"/>
                </a:cubicBezTo>
                <a:lnTo>
                  <a:pt x="2391587" y="1320148"/>
                </a:lnTo>
                <a:cubicBezTo>
                  <a:pt x="2391587" y="1287006"/>
                  <a:pt x="2364721" y="1260140"/>
                  <a:pt x="2331579" y="1260140"/>
                </a:cubicBezTo>
                <a:close/>
                <a:moveTo>
                  <a:pt x="1529417" y="1260140"/>
                </a:moveTo>
                <a:cubicBezTo>
                  <a:pt x="1496275" y="1260140"/>
                  <a:pt x="1469409" y="1287006"/>
                  <a:pt x="1469409" y="1320148"/>
                </a:cubicBezTo>
                <a:lnTo>
                  <a:pt x="1469409" y="1560172"/>
                </a:lnTo>
                <a:cubicBezTo>
                  <a:pt x="1469409" y="1593314"/>
                  <a:pt x="1496275" y="1620180"/>
                  <a:pt x="1529417" y="1620180"/>
                </a:cubicBezTo>
                <a:lnTo>
                  <a:pt x="1769441" y="1620180"/>
                </a:lnTo>
                <a:cubicBezTo>
                  <a:pt x="1802583" y="1620180"/>
                  <a:pt x="1829449" y="1593314"/>
                  <a:pt x="1829449" y="1560172"/>
                </a:cubicBezTo>
                <a:lnTo>
                  <a:pt x="1829449" y="1320148"/>
                </a:lnTo>
                <a:cubicBezTo>
                  <a:pt x="1829449" y="1287006"/>
                  <a:pt x="1802583" y="1260140"/>
                  <a:pt x="1769441" y="1260140"/>
                </a:cubicBezTo>
                <a:close/>
                <a:moveTo>
                  <a:pt x="967279" y="1260140"/>
                </a:moveTo>
                <a:cubicBezTo>
                  <a:pt x="934137" y="1260140"/>
                  <a:pt x="907271" y="1287006"/>
                  <a:pt x="907271" y="1320148"/>
                </a:cubicBezTo>
                <a:lnTo>
                  <a:pt x="907271" y="1560172"/>
                </a:lnTo>
                <a:cubicBezTo>
                  <a:pt x="907271" y="1593314"/>
                  <a:pt x="934137" y="1620180"/>
                  <a:pt x="967279" y="1620180"/>
                </a:cubicBezTo>
                <a:lnTo>
                  <a:pt x="1207303" y="1620180"/>
                </a:lnTo>
                <a:cubicBezTo>
                  <a:pt x="1240445" y="1620180"/>
                  <a:pt x="1267311" y="1593314"/>
                  <a:pt x="1267311" y="1560172"/>
                </a:cubicBezTo>
                <a:lnTo>
                  <a:pt x="1267311" y="1320148"/>
                </a:lnTo>
                <a:cubicBezTo>
                  <a:pt x="1267311" y="1287006"/>
                  <a:pt x="1240445" y="1260140"/>
                  <a:pt x="1207303" y="1260140"/>
                </a:cubicBezTo>
                <a:close/>
                <a:moveTo>
                  <a:pt x="405141" y="1260140"/>
                </a:moveTo>
                <a:cubicBezTo>
                  <a:pt x="371999" y="1260140"/>
                  <a:pt x="345133" y="1287006"/>
                  <a:pt x="345133" y="1320148"/>
                </a:cubicBezTo>
                <a:lnTo>
                  <a:pt x="345133" y="1560172"/>
                </a:lnTo>
                <a:cubicBezTo>
                  <a:pt x="345133" y="1593314"/>
                  <a:pt x="371999" y="1620180"/>
                  <a:pt x="405141" y="1620180"/>
                </a:cubicBezTo>
                <a:lnTo>
                  <a:pt x="645165" y="1620180"/>
                </a:lnTo>
                <a:cubicBezTo>
                  <a:pt x="678307" y="1620180"/>
                  <a:pt x="705173" y="1593314"/>
                  <a:pt x="705173" y="1560172"/>
                </a:cubicBezTo>
                <a:lnTo>
                  <a:pt x="705173" y="1320148"/>
                </a:lnTo>
                <a:cubicBezTo>
                  <a:pt x="705173" y="1287006"/>
                  <a:pt x="678307" y="1260140"/>
                  <a:pt x="645165" y="1260140"/>
                </a:cubicBezTo>
                <a:close/>
                <a:moveTo>
                  <a:pt x="444129" y="277258"/>
                </a:moveTo>
                <a:cubicBezTo>
                  <a:pt x="318150" y="277258"/>
                  <a:pt x="216024" y="379384"/>
                  <a:pt x="216024" y="505363"/>
                </a:cubicBezTo>
                <a:lnTo>
                  <a:pt x="216024" y="744003"/>
                </a:lnTo>
                <a:cubicBezTo>
                  <a:pt x="216024" y="869982"/>
                  <a:pt x="318150" y="972108"/>
                  <a:pt x="444129" y="972108"/>
                </a:cubicBezTo>
                <a:lnTo>
                  <a:pt x="2292175" y="972108"/>
                </a:lnTo>
                <a:cubicBezTo>
                  <a:pt x="2418154" y="972108"/>
                  <a:pt x="2520280" y="869982"/>
                  <a:pt x="2520280" y="744003"/>
                </a:cubicBezTo>
                <a:lnTo>
                  <a:pt x="2520280" y="505363"/>
                </a:lnTo>
                <a:cubicBezTo>
                  <a:pt x="2520280" y="379384"/>
                  <a:pt x="2418154" y="277258"/>
                  <a:pt x="2292175" y="277258"/>
                </a:cubicBezTo>
                <a:close/>
                <a:moveTo>
                  <a:pt x="456060" y="0"/>
                </a:moveTo>
                <a:lnTo>
                  <a:pt x="2280244" y="0"/>
                </a:lnTo>
                <a:cubicBezTo>
                  <a:pt x="2532119" y="0"/>
                  <a:pt x="2736304" y="204185"/>
                  <a:pt x="2736304" y="456060"/>
                </a:cubicBezTo>
                <a:lnTo>
                  <a:pt x="2736304" y="3504380"/>
                </a:lnTo>
                <a:cubicBezTo>
                  <a:pt x="2736304" y="3756255"/>
                  <a:pt x="2532119" y="3960440"/>
                  <a:pt x="2280244" y="3960440"/>
                </a:cubicBezTo>
                <a:lnTo>
                  <a:pt x="456060" y="3960440"/>
                </a:lnTo>
                <a:cubicBezTo>
                  <a:pt x="204185" y="3960440"/>
                  <a:pt x="0" y="3756255"/>
                  <a:pt x="0" y="3504380"/>
                </a:cubicBezTo>
                <a:lnTo>
                  <a:pt x="0" y="456060"/>
                </a:lnTo>
                <a:cubicBezTo>
                  <a:pt x="0" y="204185"/>
                  <a:pt x="204185" y="0"/>
                  <a:pt x="45606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76" name="Donut 7">
            <a:extLst>
              <a:ext uri="{FF2B5EF4-FFF2-40B4-BE49-F238E27FC236}">
                <a16:creationId xmlns:a16="http://schemas.microsoft.com/office/drawing/2014/main" id="{21F43FCB-DF23-4716-AB56-3F8559CD0D27}"/>
              </a:ext>
            </a:extLst>
          </p:cNvPr>
          <p:cNvSpPr>
            <a:spLocks noChangeAspect="1"/>
          </p:cNvSpPr>
          <p:nvPr/>
        </p:nvSpPr>
        <p:spPr>
          <a:xfrm rot="2593293">
            <a:off x="5894062" y="2590269"/>
            <a:ext cx="184013" cy="277474"/>
          </a:xfrm>
          <a:custGeom>
            <a:avLst/>
            <a:gdLst/>
            <a:ahLst/>
            <a:cxnLst/>
            <a:rect l="l" t="t" r="r" b="b"/>
            <a:pathLst>
              <a:path w="2504418" h="3776427">
                <a:moveTo>
                  <a:pt x="1726528" y="3000917"/>
                </a:moveTo>
                <a:cubicBezTo>
                  <a:pt x="1664631" y="3063362"/>
                  <a:pt x="1626403" y="3149336"/>
                  <a:pt x="1626403" y="3244239"/>
                </a:cubicBezTo>
                <a:cubicBezTo>
                  <a:pt x="1626403" y="3435233"/>
                  <a:pt x="1781235" y="3590065"/>
                  <a:pt x="1972229" y="3590065"/>
                </a:cubicBezTo>
                <a:cubicBezTo>
                  <a:pt x="2163223" y="3590065"/>
                  <a:pt x="2318055" y="3435233"/>
                  <a:pt x="2318055" y="3244239"/>
                </a:cubicBezTo>
                <a:cubicBezTo>
                  <a:pt x="2318055" y="3107991"/>
                  <a:pt x="2239263" y="2990146"/>
                  <a:pt x="2124164" y="2934993"/>
                </a:cubicBezTo>
                <a:cubicBezTo>
                  <a:pt x="2075624" y="2913542"/>
                  <a:pt x="2020840" y="2910888"/>
                  <a:pt x="1968672" y="2898772"/>
                </a:cubicBezTo>
                <a:cubicBezTo>
                  <a:pt x="1873994" y="2899557"/>
                  <a:pt x="1788426" y="2938472"/>
                  <a:pt x="1726528" y="3000917"/>
                </a:cubicBezTo>
                <a:close/>
                <a:moveTo>
                  <a:pt x="301402" y="2987420"/>
                </a:moveTo>
                <a:cubicBezTo>
                  <a:pt x="230684" y="3050218"/>
                  <a:pt x="186363" y="3142053"/>
                  <a:pt x="186364" y="3244239"/>
                </a:cubicBezTo>
                <a:cubicBezTo>
                  <a:pt x="186364" y="3435233"/>
                  <a:pt x="341195" y="3590065"/>
                  <a:pt x="532190" y="3590065"/>
                </a:cubicBezTo>
                <a:cubicBezTo>
                  <a:pt x="723184" y="3590065"/>
                  <a:pt x="878016" y="3435233"/>
                  <a:pt x="878016" y="3244239"/>
                </a:cubicBezTo>
                <a:cubicBezTo>
                  <a:pt x="878016" y="3054433"/>
                  <a:pt x="725104" y="2900341"/>
                  <a:pt x="535746" y="2898772"/>
                </a:cubicBezTo>
                <a:cubicBezTo>
                  <a:pt x="483578" y="2910888"/>
                  <a:pt x="428794" y="2913542"/>
                  <a:pt x="380255" y="2934993"/>
                </a:cubicBezTo>
                <a:cubicBezTo>
                  <a:pt x="351480" y="2948781"/>
                  <a:pt x="324974" y="2966488"/>
                  <a:pt x="301402" y="2987420"/>
                </a:cubicBezTo>
                <a:close/>
                <a:moveTo>
                  <a:pt x="1162458" y="1779864"/>
                </a:moveTo>
                <a:cubicBezTo>
                  <a:pt x="1134729" y="1807593"/>
                  <a:pt x="1117578" y="1845901"/>
                  <a:pt x="1117578" y="1888214"/>
                </a:cubicBezTo>
                <a:cubicBezTo>
                  <a:pt x="1117578" y="1972841"/>
                  <a:pt x="1186181" y="2041444"/>
                  <a:pt x="1270808" y="2041444"/>
                </a:cubicBezTo>
                <a:cubicBezTo>
                  <a:pt x="1355435" y="2041444"/>
                  <a:pt x="1424038" y="1972841"/>
                  <a:pt x="1424038" y="1888214"/>
                </a:cubicBezTo>
                <a:cubicBezTo>
                  <a:pt x="1424038" y="1803587"/>
                  <a:pt x="1355435" y="1734984"/>
                  <a:pt x="1270808" y="1734984"/>
                </a:cubicBezTo>
                <a:cubicBezTo>
                  <a:pt x="1228495" y="1734984"/>
                  <a:pt x="1190187" y="1752135"/>
                  <a:pt x="1162458" y="1779864"/>
                </a:cubicBezTo>
                <a:close/>
                <a:moveTo>
                  <a:pt x="389438" y="50288"/>
                </a:moveTo>
                <a:cubicBezTo>
                  <a:pt x="411040" y="31466"/>
                  <a:pt x="433717" y="14610"/>
                  <a:pt x="456737" y="0"/>
                </a:cubicBezTo>
                <a:lnTo>
                  <a:pt x="1252209" y="1389799"/>
                </a:lnTo>
                <a:lnTo>
                  <a:pt x="2047682" y="0"/>
                </a:lnTo>
                <a:cubicBezTo>
                  <a:pt x="2139758" y="58441"/>
                  <a:pt x="2226365" y="152801"/>
                  <a:pt x="2260569" y="265324"/>
                </a:cubicBezTo>
                <a:cubicBezTo>
                  <a:pt x="2317473" y="532373"/>
                  <a:pt x="2254865" y="656186"/>
                  <a:pt x="2123408" y="863857"/>
                </a:cubicBezTo>
                <a:lnTo>
                  <a:pt x="1518878" y="1855706"/>
                </a:lnTo>
                <a:lnTo>
                  <a:pt x="2011273" y="2715987"/>
                </a:lnTo>
                <a:cubicBezTo>
                  <a:pt x="2287059" y="2733553"/>
                  <a:pt x="2504418" y="2963513"/>
                  <a:pt x="2504418" y="3244239"/>
                </a:cubicBezTo>
                <a:cubicBezTo>
                  <a:pt x="2504418" y="3538159"/>
                  <a:pt x="2266149" y="3776427"/>
                  <a:pt x="1972230" y="3776427"/>
                </a:cubicBezTo>
                <a:cubicBezTo>
                  <a:pt x="1678310" y="3776427"/>
                  <a:pt x="1440041" y="3538158"/>
                  <a:pt x="1440041" y="3244239"/>
                </a:cubicBezTo>
                <a:cubicBezTo>
                  <a:pt x="1440041" y="3020217"/>
                  <a:pt x="1578459" y="2828525"/>
                  <a:pt x="1774773" y="2750864"/>
                </a:cubicBezTo>
                <a:cubicBezTo>
                  <a:pt x="1635275" y="2600312"/>
                  <a:pt x="1582973" y="2528243"/>
                  <a:pt x="1362031" y="2473413"/>
                </a:cubicBezTo>
                <a:lnTo>
                  <a:pt x="1252209" y="2293228"/>
                </a:lnTo>
                <a:lnTo>
                  <a:pt x="1142387" y="2473412"/>
                </a:lnTo>
                <a:cubicBezTo>
                  <a:pt x="921446" y="2528243"/>
                  <a:pt x="869144" y="2600312"/>
                  <a:pt x="729646" y="2750864"/>
                </a:cubicBezTo>
                <a:cubicBezTo>
                  <a:pt x="925960" y="2828525"/>
                  <a:pt x="1064377" y="3020217"/>
                  <a:pt x="1064377" y="3244239"/>
                </a:cubicBezTo>
                <a:cubicBezTo>
                  <a:pt x="1064377" y="3538158"/>
                  <a:pt x="826108" y="3776427"/>
                  <a:pt x="532189" y="3776427"/>
                </a:cubicBezTo>
                <a:cubicBezTo>
                  <a:pt x="238269" y="3776427"/>
                  <a:pt x="0" y="3538158"/>
                  <a:pt x="0" y="3244239"/>
                </a:cubicBezTo>
                <a:cubicBezTo>
                  <a:pt x="0" y="2963512"/>
                  <a:pt x="217360" y="2733553"/>
                  <a:pt x="493146" y="2715987"/>
                </a:cubicBezTo>
                <a:lnTo>
                  <a:pt x="985541" y="1855706"/>
                </a:lnTo>
                <a:lnTo>
                  <a:pt x="381010" y="863857"/>
                </a:lnTo>
                <a:cubicBezTo>
                  <a:pt x="249554" y="656187"/>
                  <a:pt x="186946" y="532373"/>
                  <a:pt x="243849" y="265324"/>
                </a:cubicBezTo>
                <a:cubicBezTo>
                  <a:pt x="269502" y="180932"/>
                  <a:pt x="324632" y="106756"/>
                  <a:pt x="389438" y="502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477" name="Group 476">
            <a:extLst>
              <a:ext uri="{FF2B5EF4-FFF2-40B4-BE49-F238E27FC236}">
                <a16:creationId xmlns:a16="http://schemas.microsoft.com/office/drawing/2014/main" id="{F8E0A66D-9AA4-4878-BAAC-CD2654EA6D4D}"/>
              </a:ext>
            </a:extLst>
          </p:cNvPr>
          <p:cNvGrpSpPr>
            <a:grpSpLocks noChangeAspect="1"/>
          </p:cNvGrpSpPr>
          <p:nvPr/>
        </p:nvGrpSpPr>
        <p:grpSpPr>
          <a:xfrm>
            <a:off x="5075145" y="2514835"/>
            <a:ext cx="277474" cy="227822"/>
            <a:chOff x="2446370" y="1521596"/>
            <a:chExt cx="4023730" cy="3303732"/>
          </a:xfrm>
          <a:solidFill>
            <a:schemeClr val="accent3"/>
          </a:solidFill>
        </p:grpSpPr>
        <p:sp>
          <p:nvSpPr>
            <p:cNvPr id="478" name="Donut 140">
              <a:extLst>
                <a:ext uri="{FF2B5EF4-FFF2-40B4-BE49-F238E27FC236}">
                  <a16:creationId xmlns:a16="http://schemas.microsoft.com/office/drawing/2014/main" id="{F4D17DA0-3EAA-4E3E-9F62-8175462983F2}"/>
                </a:ext>
              </a:extLst>
            </p:cNvPr>
            <p:cNvSpPr/>
            <p:nvPr/>
          </p:nvSpPr>
          <p:spPr>
            <a:xfrm rot="2700000">
              <a:off x="4206245" y="1521596"/>
              <a:ext cx="2263856" cy="2263855"/>
            </a:xfrm>
            <a:prstGeom prst="donut">
              <a:avLst>
                <a:gd name="adj" fmla="val 13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479" name="Rounded Rectangle 141">
              <a:extLst>
                <a:ext uri="{FF2B5EF4-FFF2-40B4-BE49-F238E27FC236}">
                  <a16:creationId xmlns:a16="http://schemas.microsoft.com/office/drawing/2014/main" id="{4E98EF35-A72E-4922-856A-38F76078EEFA}"/>
                </a:ext>
              </a:extLst>
            </p:cNvPr>
            <p:cNvSpPr/>
            <p:nvPr/>
          </p:nvSpPr>
          <p:spPr>
            <a:xfrm rot="2700000">
              <a:off x="4043702" y="3353994"/>
              <a:ext cx="900000" cy="288000"/>
            </a:xfrm>
            <a:prstGeom prst="roundRect">
              <a:avLst>
                <a:gd name="adj" fmla="val 39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80" name="Round Same Side Corner Rectangle 142">
              <a:extLst>
                <a:ext uri="{FF2B5EF4-FFF2-40B4-BE49-F238E27FC236}">
                  <a16:creationId xmlns:a16="http://schemas.microsoft.com/office/drawing/2014/main" id="{180B84CF-5501-4FD0-A8D0-BBA9319EEE63}"/>
                </a:ext>
              </a:extLst>
            </p:cNvPr>
            <p:cNvSpPr/>
            <p:nvPr/>
          </p:nvSpPr>
          <p:spPr>
            <a:xfrm rot="13500000">
              <a:off x="3166370" y="3385328"/>
              <a:ext cx="720000" cy="2160000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81" name="Block Arc 480">
              <a:extLst>
                <a:ext uri="{FF2B5EF4-FFF2-40B4-BE49-F238E27FC236}">
                  <a16:creationId xmlns:a16="http://schemas.microsoft.com/office/drawing/2014/main" id="{B1278059-60BE-438E-9B8E-9DA2C2D3B4DA}"/>
                </a:ext>
              </a:extLst>
            </p:cNvPr>
            <p:cNvSpPr/>
            <p:nvPr/>
          </p:nvSpPr>
          <p:spPr>
            <a:xfrm rot="15300000">
              <a:off x="4700714" y="1933443"/>
              <a:ext cx="1440160" cy="1440160"/>
            </a:xfrm>
            <a:prstGeom prst="blockArc">
              <a:avLst>
                <a:gd name="adj1" fmla="val 12898678"/>
                <a:gd name="adj2" fmla="val 21131201"/>
                <a:gd name="adj3" fmla="val 711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</p:grpSp>
      <p:sp>
        <p:nvSpPr>
          <p:cNvPr id="482" name="Trapezoid 24">
            <a:extLst>
              <a:ext uri="{FF2B5EF4-FFF2-40B4-BE49-F238E27FC236}">
                <a16:creationId xmlns:a16="http://schemas.microsoft.com/office/drawing/2014/main" id="{AF4C68E8-FB60-44DD-BFC7-BE28991D91D3}"/>
              </a:ext>
            </a:extLst>
          </p:cNvPr>
          <p:cNvSpPr>
            <a:spLocks noChangeAspect="1"/>
          </p:cNvSpPr>
          <p:nvPr/>
        </p:nvSpPr>
        <p:spPr>
          <a:xfrm rot="8369018">
            <a:off x="4368231" y="3022193"/>
            <a:ext cx="274855" cy="277474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83" name="Rectangle 9">
            <a:extLst>
              <a:ext uri="{FF2B5EF4-FFF2-40B4-BE49-F238E27FC236}">
                <a16:creationId xmlns:a16="http://schemas.microsoft.com/office/drawing/2014/main" id="{F08D232A-215D-4EA4-9DFB-C445F049DC95}"/>
              </a:ext>
            </a:extLst>
          </p:cNvPr>
          <p:cNvSpPr>
            <a:spLocks noChangeAspect="1"/>
          </p:cNvSpPr>
          <p:nvPr/>
        </p:nvSpPr>
        <p:spPr>
          <a:xfrm rot="18900000">
            <a:off x="5264566" y="1895289"/>
            <a:ext cx="277475" cy="178133"/>
          </a:xfrm>
          <a:custGeom>
            <a:avLst/>
            <a:gdLst/>
            <a:ahLst/>
            <a:cxnLst/>
            <a:rect l="l" t="t" r="r" b="b"/>
            <a:pathLst>
              <a:path w="4124304" h="2647702">
                <a:moveTo>
                  <a:pt x="1686761" y="960941"/>
                </a:moveTo>
                <a:cubicBezTo>
                  <a:pt x="1753842" y="1028021"/>
                  <a:pt x="1798471" y="1109050"/>
                  <a:pt x="1818618" y="1195219"/>
                </a:cubicBezTo>
                <a:lnTo>
                  <a:pt x="1357681" y="1195218"/>
                </a:lnTo>
                <a:cubicBezTo>
                  <a:pt x="1313297" y="1181285"/>
                  <a:pt x="1263467" y="1193011"/>
                  <a:pt x="1228239" y="1228239"/>
                </a:cubicBezTo>
                <a:cubicBezTo>
                  <a:pt x="1175433" y="1281044"/>
                  <a:pt x="1175433" y="1366658"/>
                  <a:pt x="1228239" y="1419463"/>
                </a:cubicBezTo>
                <a:cubicBezTo>
                  <a:pt x="1268711" y="1459935"/>
                  <a:pt x="1328455" y="1469389"/>
                  <a:pt x="1377667" y="1447218"/>
                </a:cubicBezTo>
                <a:lnTo>
                  <a:pt x="1820178" y="1447218"/>
                </a:lnTo>
                <a:cubicBezTo>
                  <a:pt x="1800316" y="1535281"/>
                  <a:pt x="1755235" y="1618288"/>
                  <a:pt x="1686761" y="1686762"/>
                </a:cubicBezTo>
                <a:cubicBezTo>
                  <a:pt x="1486331" y="1887192"/>
                  <a:pt x="1161370" y="1887192"/>
                  <a:pt x="960940" y="1686762"/>
                </a:cubicBezTo>
                <a:cubicBezTo>
                  <a:pt x="760510" y="1486332"/>
                  <a:pt x="760510" y="1161371"/>
                  <a:pt x="960940" y="960941"/>
                </a:cubicBezTo>
                <a:cubicBezTo>
                  <a:pt x="1161370" y="760511"/>
                  <a:pt x="1486331" y="760511"/>
                  <a:pt x="1686761" y="960941"/>
                </a:cubicBezTo>
                <a:close/>
                <a:moveTo>
                  <a:pt x="1990695" y="657007"/>
                </a:moveTo>
                <a:cubicBezTo>
                  <a:pt x="2141919" y="808231"/>
                  <a:pt x="2231048" y="998036"/>
                  <a:pt x="2254582" y="1195218"/>
                </a:cubicBezTo>
                <a:lnTo>
                  <a:pt x="2033623" y="1195218"/>
                </a:lnTo>
                <a:cubicBezTo>
                  <a:pt x="2009221" y="1055209"/>
                  <a:pt x="1942559" y="921354"/>
                  <a:pt x="1834453" y="813249"/>
                </a:cubicBezTo>
                <a:cubicBezTo>
                  <a:pt x="1552456" y="531251"/>
                  <a:pt x="1095246" y="531251"/>
                  <a:pt x="813248" y="813249"/>
                </a:cubicBezTo>
                <a:cubicBezTo>
                  <a:pt x="531251" y="1095246"/>
                  <a:pt x="531251" y="1552456"/>
                  <a:pt x="813248" y="1834454"/>
                </a:cubicBezTo>
                <a:cubicBezTo>
                  <a:pt x="1095246" y="2116452"/>
                  <a:pt x="1552456" y="2116452"/>
                  <a:pt x="1834453" y="1834454"/>
                </a:cubicBezTo>
                <a:cubicBezTo>
                  <a:pt x="1943898" y="1725009"/>
                  <a:pt x="2010867" y="1589173"/>
                  <a:pt x="2034128" y="1447218"/>
                </a:cubicBezTo>
                <a:lnTo>
                  <a:pt x="2255087" y="1447218"/>
                </a:lnTo>
                <a:cubicBezTo>
                  <a:pt x="2232632" y="1646282"/>
                  <a:pt x="2143266" y="1838124"/>
                  <a:pt x="1990695" y="1990695"/>
                </a:cubicBezTo>
                <a:cubicBezTo>
                  <a:pt x="1622407" y="2358984"/>
                  <a:pt x="1025295" y="2358984"/>
                  <a:pt x="657007" y="1990695"/>
                </a:cubicBezTo>
                <a:cubicBezTo>
                  <a:pt x="288719" y="1622407"/>
                  <a:pt x="288719" y="1025295"/>
                  <a:pt x="657007" y="657007"/>
                </a:cubicBezTo>
                <a:cubicBezTo>
                  <a:pt x="1025295" y="288719"/>
                  <a:pt x="1622407" y="288719"/>
                  <a:pt x="1990695" y="657007"/>
                </a:cubicBezTo>
                <a:close/>
                <a:moveTo>
                  <a:pt x="2331989" y="315713"/>
                </a:moveTo>
                <a:cubicBezTo>
                  <a:pt x="2577620" y="561344"/>
                  <a:pt x="2714888" y="874304"/>
                  <a:pt x="2743432" y="1195218"/>
                </a:cubicBezTo>
                <a:lnTo>
                  <a:pt x="2495534" y="1195219"/>
                </a:lnTo>
                <a:cubicBezTo>
                  <a:pt x="2468062" y="937544"/>
                  <a:pt x="2355257" y="687433"/>
                  <a:pt x="2157763" y="489939"/>
                </a:cubicBezTo>
                <a:cubicBezTo>
                  <a:pt x="1697206" y="29382"/>
                  <a:pt x="950496" y="29382"/>
                  <a:pt x="489939" y="489939"/>
                </a:cubicBezTo>
                <a:cubicBezTo>
                  <a:pt x="29381" y="950496"/>
                  <a:pt x="29381" y="1697206"/>
                  <a:pt x="489939" y="2157764"/>
                </a:cubicBezTo>
                <a:cubicBezTo>
                  <a:pt x="950496" y="2618321"/>
                  <a:pt x="1697206" y="2618321"/>
                  <a:pt x="2157763" y="2157764"/>
                </a:cubicBezTo>
                <a:cubicBezTo>
                  <a:pt x="2356608" y="1958919"/>
                  <a:pt x="2469602" y="1706733"/>
                  <a:pt x="2496294" y="1447218"/>
                </a:cubicBezTo>
                <a:lnTo>
                  <a:pt x="2743684" y="1447218"/>
                </a:lnTo>
                <a:cubicBezTo>
                  <a:pt x="2716382" y="1769985"/>
                  <a:pt x="2578960" y="2085019"/>
                  <a:pt x="2331989" y="2331990"/>
                </a:cubicBezTo>
                <a:cubicBezTo>
                  <a:pt x="1775210" y="2888769"/>
                  <a:pt x="872492" y="2888769"/>
                  <a:pt x="315712" y="2331990"/>
                </a:cubicBezTo>
                <a:cubicBezTo>
                  <a:pt x="-241067" y="1775210"/>
                  <a:pt x="-241067" y="872492"/>
                  <a:pt x="315712" y="315713"/>
                </a:cubicBezTo>
                <a:cubicBezTo>
                  <a:pt x="872492" y="-241067"/>
                  <a:pt x="1775210" y="-241067"/>
                  <a:pt x="2331989" y="315713"/>
                </a:cubicBezTo>
                <a:close/>
                <a:moveTo>
                  <a:pt x="2647702" y="0"/>
                </a:moveTo>
                <a:cubicBezTo>
                  <a:pt x="2980508" y="332806"/>
                  <a:pt x="3161825" y="759734"/>
                  <a:pt x="3189918" y="1195218"/>
                </a:cubicBezTo>
                <a:lnTo>
                  <a:pt x="2940090" y="1195219"/>
                </a:lnTo>
                <a:cubicBezTo>
                  <a:pt x="2911774" y="823816"/>
                  <a:pt x="2755074" y="460681"/>
                  <a:pt x="2471047" y="176655"/>
                </a:cubicBezTo>
                <a:cubicBezTo>
                  <a:pt x="1837468" y="-456924"/>
                  <a:pt x="810233" y="-456924"/>
                  <a:pt x="176654" y="176655"/>
                </a:cubicBezTo>
                <a:cubicBezTo>
                  <a:pt x="-456925" y="810234"/>
                  <a:pt x="-456925" y="1837469"/>
                  <a:pt x="176654" y="2471048"/>
                </a:cubicBezTo>
                <a:cubicBezTo>
                  <a:pt x="810233" y="3104627"/>
                  <a:pt x="1837468" y="3104627"/>
                  <a:pt x="2471047" y="2471048"/>
                </a:cubicBezTo>
                <a:cubicBezTo>
                  <a:pt x="2756414" y="2185682"/>
                  <a:pt x="2913250" y="1820457"/>
                  <a:pt x="2940341" y="1447218"/>
                </a:cubicBezTo>
                <a:lnTo>
                  <a:pt x="3190169" y="1447219"/>
                </a:lnTo>
                <a:cubicBezTo>
                  <a:pt x="3163284" y="1884525"/>
                  <a:pt x="2981849" y="2313555"/>
                  <a:pt x="2647702" y="2647702"/>
                </a:cubicBezTo>
                <a:cubicBezTo>
                  <a:pt x="1916559" y="3378845"/>
                  <a:pt x="731143" y="3378845"/>
                  <a:pt x="0" y="2647702"/>
                </a:cubicBezTo>
                <a:cubicBezTo>
                  <a:pt x="-731143" y="1916559"/>
                  <a:pt x="-731143" y="731143"/>
                  <a:pt x="0" y="0"/>
                </a:cubicBezTo>
                <a:cubicBezTo>
                  <a:pt x="731143" y="-731142"/>
                  <a:pt x="1916559" y="-731142"/>
                  <a:pt x="2647702" y="0"/>
                </a:cubicBezTo>
                <a:close/>
                <a:moveTo>
                  <a:pt x="4124304" y="1067606"/>
                </a:moveTo>
                <a:lnTo>
                  <a:pt x="3881988" y="1309922"/>
                </a:lnTo>
                <a:lnTo>
                  <a:pt x="4124304" y="1552238"/>
                </a:lnTo>
                <a:lnTo>
                  <a:pt x="3582443" y="1552238"/>
                </a:lnTo>
                <a:lnTo>
                  <a:pt x="3423422" y="1393218"/>
                </a:lnTo>
                <a:lnTo>
                  <a:pt x="1314873" y="1393218"/>
                </a:lnTo>
                <a:cubicBezTo>
                  <a:pt x="1275517" y="1350840"/>
                  <a:pt x="1278327" y="1311274"/>
                  <a:pt x="1314873" y="1249218"/>
                </a:cubicBezTo>
                <a:lnTo>
                  <a:pt x="3400831" y="1249218"/>
                </a:lnTo>
                <a:lnTo>
                  <a:pt x="3582443" y="106760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84" name="Round Same Side Corner Rectangle 7">
            <a:extLst>
              <a:ext uri="{FF2B5EF4-FFF2-40B4-BE49-F238E27FC236}">
                <a16:creationId xmlns:a16="http://schemas.microsoft.com/office/drawing/2014/main" id="{D359B28A-19C5-413E-80FB-D9DEBDDD6B93}"/>
              </a:ext>
            </a:extLst>
          </p:cNvPr>
          <p:cNvSpPr>
            <a:spLocks noChangeAspect="1"/>
          </p:cNvSpPr>
          <p:nvPr/>
        </p:nvSpPr>
        <p:spPr>
          <a:xfrm rot="10800000">
            <a:off x="6259574" y="4004036"/>
            <a:ext cx="263933" cy="277474"/>
          </a:xfrm>
          <a:custGeom>
            <a:avLst/>
            <a:gdLst/>
            <a:ahLst/>
            <a:cxnLst/>
            <a:rect l="l" t="t" r="r" b="b"/>
            <a:pathLst>
              <a:path w="3749229" h="3941586">
                <a:moveTo>
                  <a:pt x="1841173" y="2251014"/>
                </a:moveTo>
                <a:cubicBezTo>
                  <a:pt x="1901032" y="2251014"/>
                  <a:pt x="1949557" y="2202489"/>
                  <a:pt x="1949557" y="2142630"/>
                </a:cubicBezTo>
                <a:cubicBezTo>
                  <a:pt x="1949557" y="2082771"/>
                  <a:pt x="1901032" y="2034246"/>
                  <a:pt x="1841173" y="2034246"/>
                </a:cubicBezTo>
                <a:cubicBezTo>
                  <a:pt x="1781314" y="2034246"/>
                  <a:pt x="1732789" y="2082771"/>
                  <a:pt x="1732789" y="2142630"/>
                </a:cubicBezTo>
                <a:cubicBezTo>
                  <a:pt x="1732789" y="2202489"/>
                  <a:pt x="1781314" y="2251014"/>
                  <a:pt x="1841173" y="2251014"/>
                </a:cubicBezTo>
                <a:close/>
                <a:moveTo>
                  <a:pt x="2197713" y="2395667"/>
                </a:moveTo>
                <a:lnTo>
                  <a:pt x="1492210" y="2296503"/>
                </a:lnTo>
                <a:lnTo>
                  <a:pt x="1492210" y="2109382"/>
                </a:lnTo>
                <a:cubicBezTo>
                  <a:pt x="1492210" y="2024878"/>
                  <a:pt x="1583949" y="1956178"/>
                  <a:pt x="1697980" y="1955114"/>
                </a:cubicBezTo>
                <a:lnTo>
                  <a:pt x="1697980" y="1800200"/>
                </a:lnTo>
                <a:lnTo>
                  <a:pt x="1431133" y="1800200"/>
                </a:lnTo>
                <a:lnTo>
                  <a:pt x="1431133" y="1461593"/>
                </a:lnTo>
                <a:lnTo>
                  <a:pt x="643489" y="471679"/>
                </a:lnTo>
                <a:lnTo>
                  <a:pt x="785968" y="352125"/>
                </a:lnTo>
                <a:lnTo>
                  <a:pt x="1699128" y="1384562"/>
                </a:lnTo>
                <a:lnTo>
                  <a:pt x="1735187" y="0"/>
                </a:lnTo>
                <a:lnTo>
                  <a:pt x="1921179" y="0"/>
                </a:lnTo>
                <a:lnTo>
                  <a:pt x="1958328" y="1426402"/>
                </a:lnTo>
                <a:lnTo>
                  <a:pt x="1976872" y="1426402"/>
                </a:lnTo>
                <a:lnTo>
                  <a:pt x="1972364" y="1422619"/>
                </a:lnTo>
                <a:lnTo>
                  <a:pt x="2919184" y="352125"/>
                </a:lnTo>
                <a:lnTo>
                  <a:pt x="3061662" y="471679"/>
                </a:lnTo>
                <a:lnTo>
                  <a:pt x="2239212" y="1505339"/>
                </a:lnTo>
                <a:lnTo>
                  <a:pt x="2239212" y="1800200"/>
                </a:lnTo>
                <a:lnTo>
                  <a:pt x="1972364" y="1800200"/>
                </a:lnTo>
                <a:lnTo>
                  <a:pt x="1972364" y="1954485"/>
                </a:lnTo>
                <a:lnTo>
                  <a:pt x="1987720" y="1954485"/>
                </a:lnTo>
                <a:cubicBezTo>
                  <a:pt x="2103696" y="1954485"/>
                  <a:pt x="2197713" y="2023835"/>
                  <a:pt x="2197713" y="2109382"/>
                </a:cubicBezTo>
                <a:close/>
                <a:moveTo>
                  <a:pt x="112363" y="2735659"/>
                </a:moveTo>
                <a:cubicBezTo>
                  <a:pt x="100580" y="2737300"/>
                  <a:pt x="88281" y="2736658"/>
                  <a:pt x="76067" y="2733385"/>
                </a:cubicBezTo>
                <a:lnTo>
                  <a:pt x="67901" y="2731197"/>
                </a:lnTo>
                <a:cubicBezTo>
                  <a:pt x="19046" y="2718106"/>
                  <a:pt x="-9948" y="2667888"/>
                  <a:pt x="3143" y="2619032"/>
                </a:cubicBezTo>
                <a:lnTo>
                  <a:pt x="136132" y="2122709"/>
                </a:lnTo>
                <a:cubicBezTo>
                  <a:pt x="149223" y="2073853"/>
                  <a:pt x="199442" y="2044859"/>
                  <a:pt x="248297" y="2057950"/>
                </a:cubicBezTo>
                <a:lnTo>
                  <a:pt x="256463" y="2060138"/>
                </a:lnTo>
                <a:cubicBezTo>
                  <a:pt x="305319" y="2073229"/>
                  <a:pt x="334312" y="2123447"/>
                  <a:pt x="321221" y="2172303"/>
                </a:cubicBezTo>
                <a:lnTo>
                  <a:pt x="188232" y="2668627"/>
                </a:lnTo>
                <a:cubicBezTo>
                  <a:pt x="178414" y="2705268"/>
                  <a:pt x="147712" y="2730738"/>
                  <a:pt x="112363" y="2735659"/>
                </a:cubicBezTo>
                <a:close/>
                <a:moveTo>
                  <a:pt x="816379" y="2803284"/>
                </a:moveTo>
                <a:lnTo>
                  <a:pt x="296148" y="2663889"/>
                </a:lnTo>
                <a:lnTo>
                  <a:pt x="412311" y="2230363"/>
                </a:lnTo>
                <a:lnTo>
                  <a:pt x="932542" y="2369758"/>
                </a:lnTo>
                <a:close/>
                <a:moveTo>
                  <a:pt x="2025342" y="3266622"/>
                </a:moveTo>
                <a:lnTo>
                  <a:pt x="881030" y="2960004"/>
                </a:lnTo>
                <a:lnTo>
                  <a:pt x="1066890" y="2266362"/>
                </a:lnTo>
                <a:lnTo>
                  <a:pt x="2211202" y="2572980"/>
                </a:lnTo>
                <a:close/>
                <a:moveTo>
                  <a:pt x="2928285" y="3694425"/>
                </a:moveTo>
                <a:lnTo>
                  <a:pt x="2109557" y="3475047"/>
                </a:lnTo>
                <a:lnTo>
                  <a:pt x="2388347" y="2434586"/>
                </a:lnTo>
                <a:lnTo>
                  <a:pt x="3207076" y="2653963"/>
                </a:lnTo>
                <a:close/>
                <a:moveTo>
                  <a:pt x="3361202" y="3940500"/>
                </a:moveTo>
                <a:cubicBezTo>
                  <a:pt x="3346463" y="3942552"/>
                  <a:pt x="3331077" y="3941748"/>
                  <a:pt x="3315798" y="3937654"/>
                </a:cubicBezTo>
                <a:lnTo>
                  <a:pt x="3103596" y="3880795"/>
                </a:lnTo>
                <a:cubicBezTo>
                  <a:pt x="3042479" y="3864419"/>
                  <a:pt x="3006210" y="3801598"/>
                  <a:pt x="3022586" y="3740481"/>
                </a:cubicBezTo>
                <a:lnTo>
                  <a:pt x="3311771" y="2661227"/>
                </a:lnTo>
                <a:cubicBezTo>
                  <a:pt x="3328148" y="2600110"/>
                  <a:pt x="3390968" y="2563840"/>
                  <a:pt x="3452085" y="2580216"/>
                </a:cubicBezTo>
                <a:lnTo>
                  <a:pt x="3664287" y="2637076"/>
                </a:lnTo>
                <a:cubicBezTo>
                  <a:pt x="3725404" y="2653452"/>
                  <a:pt x="3761673" y="2716273"/>
                  <a:pt x="3745297" y="2777390"/>
                </a:cubicBezTo>
                <a:lnTo>
                  <a:pt x="3456112" y="3856644"/>
                </a:lnTo>
                <a:cubicBezTo>
                  <a:pt x="3443830" y="3902482"/>
                  <a:pt x="3405423" y="3934343"/>
                  <a:pt x="3361202" y="394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85" name="Rectangle 1">
            <a:extLst>
              <a:ext uri="{FF2B5EF4-FFF2-40B4-BE49-F238E27FC236}">
                <a16:creationId xmlns:a16="http://schemas.microsoft.com/office/drawing/2014/main" id="{CF075AAD-57AA-4AE7-B77D-28B14C4C6887}"/>
              </a:ext>
            </a:extLst>
          </p:cNvPr>
          <p:cNvSpPr/>
          <p:nvPr/>
        </p:nvSpPr>
        <p:spPr>
          <a:xfrm>
            <a:off x="4628801" y="2089971"/>
            <a:ext cx="267269" cy="263863"/>
          </a:xfrm>
          <a:custGeom>
            <a:avLst/>
            <a:gdLst/>
            <a:ahLst/>
            <a:cxnLst/>
            <a:rect l="l" t="t" r="r" b="b"/>
            <a:pathLst>
              <a:path w="3960440" h="3909959">
                <a:moveTo>
                  <a:pt x="3295100" y="2837905"/>
                </a:moveTo>
                <a:lnTo>
                  <a:pt x="3295100" y="3909959"/>
                </a:lnTo>
                <a:lnTo>
                  <a:pt x="2850926" y="3593378"/>
                </a:lnTo>
                <a:lnTo>
                  <a:pt x="2406751" y="3909959"/>
                </a:lnTo>
                <a:lnTo>
                  <a:pt x="2406750" y="2867478"/>
                </a:lnTo>
                <a:cubicBezTo>
                  <a:pt x="2425156" y="2874741"/>
                  <a:pt x="2445217" y="2878300"/>
                  <a:pt x="2466110" y="2878300"/>
                </a:cubicBezTo>
                <a:lnTo>
                  <a:pt x="2602491" y="2878300"/>
                </a:lnTo>
                <a:lnTo>
                  <a:pt x="2698867" y="2974676"/>
                </a:lnTo>
                <a:cubicBezTo>
                  <a:pt x="2769162" y="3044972"/>
                  <a:pt x="2883135" y="3044972"/>
                  <a:pt x="2953431" y="2974676"/>
                </a:cubicBezTo>
                <a:lnTo>
                  <a:pt x="3049807" y="2878300"/>
                </a:lnTo>
                <a:lnTo>
                  <a:pt x="3186103" y="2878300"/>
                </a:lnTo>
                <a:cubicBezTo>
                  <a:pt x="3227882" y="2878300"/>
                  <a:pt x="3266337" y="2864066"/>
                  <a:pt x="3295100" y="2837905"/>
                </a:cubicBezTo>
                <a:close/>
                <a:moveTo>
                  <a:pt x="670210" y="2051110"/>
                </a:moveTo>
                <a:lnTo>
                  <a:pt x="1930210" y="2051110"/>
                </a:lnTo>
                <a:lnTo>
                  <a:pt x="1930210" y="2231110"/>
                </a:lnTo>
                <a:lnTo>
                  <a:pt x="670210" y="2231110"/>
                </a:lnTo>
                <a:close/>
                <a:moveTo>
                  <a:pt x="2814369" y="1865836"/>
                </a:moveTo>
                <a:cubicBezTo>
                  <a:pt x="2615546" y="1865836"/>
                  <a:pt x="2454370" y="2027012"/>
                  <a:pt x="2454370" y="2225835"/>
                </a:cubicBezTo>
                <a:cubicBezTo>
                  <a:pt x="2454369" y="2424659"/>
                  <a:pt x="2615546" y="2585836"/>
                  <a:pt x="2814370" y="2585835"/>
                </a:cubicBezTo>
                <a:cubicBezTo>
                  <a:pt x="3013193" y="2585835"/>
                  <a:pt x="3174369" y="2424659"/>
                  <a:pt x="3174369" y="2225836"/>
                </a:cubicBezTo>
                <a:cubicBezTo>
                  <a:pt x="3174370" y="2027012"/>
                  <a:pt x="3013193" y="1865835"/>
                  <a:pt x="2814369" y="1865836"/>
                </a:cubicBezTo>
                <a:close/>
                <a:moveTo>
                  <a:pt x="669337" y="1674311"/>
                </a:moveTo>
                <a:lnTo>
                  <a:pt x="1929337" y="1674311"/>
                </a:lnTo>
                <a:lnTo>
                  <a:pt x="1929337" y="1854311"/>
                </a:lnTo>
                <a:lnTo>
                  <a:pt x="669337" y="1854311"/>
                </a:lnTo>
                <a:close/>
                <a:moveTo>
                  <a:pt x="2814327" y="1536678"/>
                </a:moveTo>
                <a:cubicBezTo>
                  <a:pt x="2860394" y="1536678"/>
                  <a:pt x="2906461" y="1554252"/>
                  <a:pt x="2941609" y="1589400"/>
                </a:cubicBezTo>
                <a:lnTo>
                  <a:pt x="3037985" y="1685776"/>
                </a:lnTo>
                <a:lnTo>
                  <a:pt x="3174366" y="1685775"/>
                </a:lnTo>
                <a:cubicBezTo>
                  <a:pt x="3273778" y="1685776"/>
                  <a:pt x="3354369" y="1766367"/>
                  <a:pt x="3354370" y="1865780"/>
                </a:cubicBezTo>
                <a:lnTo>
                  <a:pt x="3354369" y="2002160"/>
                </a:lnTo>
                <a:lnTo>
                  <a:pt x="3450805" y="2098596"/>
                </a:lnTo>
                <a:cubicBezTo>
                  <a:pt x="3521101" y="2168892"/>
                  <a:pt x="3521101" y="2282865"/>
                  <a:pt x="3450805" y="2353160"/>
                </a:cubicBezTo>
                <a:lnTo>
                  <a:pt x="3354370" y="2449596"/>
                </a:lnTo>
                <a:lnTo>
                  <a:pt x="3354370" y="2585892"/>
                </a:lnTo>
                <a:cubicBezTo>
                  <a:pt x="3354369" y="2685305"/>
                  <a:pt x="3273778" y="2765896"/>
                  <a:pt x="3174366" y="2765896"/>
                </a:cubicBezTo>
                <a:lnTo>
                  <a:pt x="3038070" y="2765896"/>
                </a:lnTo>
                <a:lnTo>
                  <a:pt x="2941694" y="2862272"/>
                </a:lnTo>
                <a:cubicBezTo>
                  <a:pt x="2871399" y="2932567"/>
                  <a:pt x="2757426" y="2932567"/>
                  <a:pt x="2687130" y="2862272"/>
                </a:cubicBezTo>
                <a:lnTo>
                  <a:pt x="2590754" y="2765896"/>
                </a:lnTo>
                <a:lnTo>
                  <a:pt x="2454373" y="2765896"/>
                </a:lnTo>
                <a:cubicBezTo>
                  <a:pt x="2354961" y="2765896"/>
                  <a:pt x="2274370" y="2685305"/>
                  <a:pt x="2274369" y="2585892"/>
                </a:cubicBezTo>
                <a:lnTo>
                  <a:pt x="2274369" y="2449511"/>
                </a:lnTo>
                <a:lnTo>
                  <a:pt x="2177934" y="2353075"/>
                </a:lnTo>
                <a:cubicBezTo>
                  <a:pt x="2107638" y="2282780"/>
                  <a:pt x="2107638" y="2168807"/>
                  <a:pt x="2177934" y="2098511"/>
                </a:cubicBezTo>
                <a:lnTo>
                  <a:pt x="2274370" y="2002075"/>
                </a:lnTo>
                <a:lnTo>
                  <a:pt x="2274369" y="1865780"/>
                </a:lnTo>
                <a:cubicBezTo>
                  <a:pt x="2274370" y="1766367"/>
                  <a:pt x="2354961" y="1685776"/>
                  <a:pt x="2454374" y="1685775"/>
                </a:cubicBezTo>
                <a:lnTo>
                  <a:pt x="2590669" y="1685776"/>
                </a:lnTo>
                <a:lnTo>
                  <a:pt x="2687045" y="1589400"/>
                </a:lnTo>
                <a:cubicBezTo>
                  <a:pt x="2722193" y="1554252"/>
                  <a:pt x="2768261" y="1536678"/>
                  <a:pt x="2814327" y="1536678"/>
                </a:cubicBezTo>
                <a:close/>
                <a:moveTo>
                  <a:pt x="669337" y="1341911"/>
                </a:moveTo>
                <a:lnTo>
                  <a:pt x="3189337" y="1341911"/>
                </a:lnTo>
                <a:lnTo>
                  <a:pt x="3189337" y="1521911"/>
                </a:lnTo>
                <a:lnTo>
                  <a:pt x="669337" y="1521911"/>
                </a:lnTo>
                <a:close/>
                <a:moveTo>
                  <a:pt x="669337" y="1009511"/>
                </a:moveTo>
                <a:lnTo>
                  <a:pt x="3189337" y="1009511"/>
                </a:lnTo>
                <a:lnTo>
                  <a:pt x="3189337" y="1189511"/>
                </a:lnTo>
                <a:lnTo>
                  <a:pt x="669337" y="1189511"/>
                </a:lnTo>
                <a:close/>
                <a:moveTo>
                  <a:pt x="669337" y="677111"/>
                </a:moveTo>
                <a:lnTo>
                  <a:pt x="2109337" y="677111"/>
                </a:lnTo>
                <a:lnTo>
                  <a:pt x="2109337" y="857111"/>
                </a:lnTo>
                <a:lnTo>
                  <a:pt x="669337" y="857111"/>
                </a:lnTo>
                <a:close/>
                <a:moveTo>
                  <a:pt x="0" y="0"/>
                </a:moveTo>
                <a:lnTo>
                  <a:pt x="3960440" y="0"/>
                </a:lnTo>
                <a:lnTo>
                  <a:pt x="3960440" y="3096344"/>
                </a:lnTo>
                <a:lnTo>
                  <a:pt x="3344410" y="3096344"/>
                </a:lnTo>
                <a:lnTo>
                  <a:pt x="3344410" y="2779031"/>
                </a:lnTo>
                <a:cubicBezTo>
                  <a:pt x="3354240" y="2766166"/>
                  <a:pt x="3362022" y="2751735"/>
                  <a:pt x="3367569" y="2736172"/>
                </a:cubicBezTo>
                <a:lnTo>
                  <a:pt x="3600220" y="2736172"/>
                </a:lnTo>
                <a:lnTo>
                  <a:pt x="3600220" y="360172"/>
                </a:lnTo>
                <a:lnTo>
                  <a:pt x="360220" y="360172"/>
                </a:lnTo>
                <a:lnTo>
                  <a:pt x="360220" y="2736172"/>
                </a:lnTo>
                <a:lnTo>
                  <a:pt x="2227785" y="2736172"/>
                </a:lnTo>
                <a:cubicBezTo>
                  <a:pt x="2248644" y="2792911"/>
                  <a:pt x="2296020" y="2836452"/>
                  <a:pt x="2354889" y="2852679"/>
                </a:cubicBezTo>
                <a:lnTo>
                  <a:pt x="2354889" y="3096344"/>
                </a:lnTo>
                <a:lnTo>
                  <a:pt x="0" y="30963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86" name="Rounded Rectangle 12">
            <a:extLst>
              <a:ext uri="{FF2B5EF4-FFF2-40B4-BE49-F238E27FC236}">
                <a16:creationId xmlns:a16="http://schemas.microsoft.com/office/drawing/2014/main" id="{463CDB08-DD45-4617-8212-0029DA032EEB}"/>
              </a:ext>
            </a:extLst>
          </p:cNvPr>
          <p:cNvSpPr/>
          <p:nvPr/>
        </p:nvSpPr>
        <p:spPr>
          <a:xfrm>
            <a:off x="4419063" y="2459492"/>
            <a:ext cx="223533" cy="266381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87" name="Rectangle 1">
            <a:extLst>
              <a:ext uri="{FF2B5EF4-FFF2-40B4-BE49-F238E27FC236}">
                <a16:creationId xmlns:a16="http://schemas.microsoft.com/office/drawing/2014/main" id="{0896E593-20FE-42A7-ACE6-61351FF5B216}"/>
              </a:ext>
            </a:extLst>
          </p:cNvPr>
          <p:cNvSpPr/>
          <p:nvPr/>
        </p:nvSpPr>
        <p:spPr>
          <a:xfrm>
            <a:off x="4170945" y="2744727"/>
            <a:ext cx="271173" cy="265567"/>
          </a:xfrm>
          <a:custGeom>
            <a:avLst/>
            <a:gdLst/>
            <a:ahLst/>
            <a:cxnLst/>
            <a:rect l="l" t="t" r="r" b="b"/>
            <a:pathLst>
              <a:path w="4018294" h="3935229">
                <a:moveTo>
                  <a:pt x="1686498" y="3459340"/>
                </a:moveTo>
                <a:cubicBezTo>
                  <a:pt x="1659539" y="3459340"/>
                  <a:pt x="1637685" y="3481194"/>
                  <a:pt x="1637685" y="3508153"/>
                </a:cubicBezTo>
                <a:lnTo>
                  <a:pt x="1637685" y="3703399"/>
                </a:lnTo>
                <a:cubicBezTo>
                  <a:pt x="1637685" y="3730358"/>
                  <a:pt x="1659539" y="3752212"/>
                  <a:pt x="1686498" y="3752212"/>
                </a:cubicBezTo>
                <a:lnTo>
                  <a:pt x="2782130" y="3752212"/>
                </a:lnTo>
                <a:cubicBezTo>
                  <a:pt x="2809089" y="3752212"/>
                  <a:pt x="2830943" y="3730358"/>
                  <a:pt x="2830943" y="3703399"/>
                </a:cubicBezTo>
                <a:lnTo>
                  <a:pt x="2830943" y="3508153"/>
                </a:lnTo>
                <a:cubicBezTo>
                  <a:pt x="2830943" y="3481194"/>
                  <a:pt x="2809089" y="3459340"/>
                  <a:pt x="2782130" y="3459340"/>
                </a:cubicBezTo>
                <a:close/>
                <a:moveTo>
                  <a:pt x="1249864" y="3459340"/>
                </a:moveTo>
                <a:cubicBezTo>
                  <a:pt x="1222905" y="3459340"/>
                  <a:pt x="1201051" y="3481194"/>
                  <a:pt x="1201051" y="3508153"/>
                </a:cubicBezTo>
                <a:lnTo>
                  <a:pt x="1201051" y="3703399"/>
                </a:lnTo>
                <a:cubicBezTo>
                  <a:pt x="1201051" y="3730358"/>
                  <a:pt x="1222905" y="3752212"/>
                  <a:pt x="1249864" y="3752212"/>
                </a:cubicBezTo>
                <a:lnTo>
                  <a:pt x="1445110" y="3752212"/>
                </a:lnTo>
                <a:cubicBezTo>
                  <a:pt x="1472069" y="3752212"/>
                  <a:pt x="1493923" y="3730358"/>
                  <a:pt x="1493923" y="3703399"/>
                </a:cubicBezTo>
                <a:lnTo>
                  <a:pt x="1493923" y="3508153"/>
                </a:lnTo>
                <a:cubicBezTo>
                  <a:pt x="1493923" y="3481194"/>
                  <a:pt x="1472069" y="3459340"/>
                  <a:pt x="1445110" y="3459340"/>
                </a:cubicBezTo>
                <a:close/>
                <a:moveTo>
                  <a:pt x="818798" y="3459340"/>
                </a:moveTo>
                <a:cubicBezTo>
                  <a:pt x="791839" y="3459340"/>
                  <a:pt x="769985" y="3481194"/>
                  <a:pt x="769985" y="3508153"/>
                </a:cubicBezTo>
                <a:lnTo>
                  <a:pt x="769985" y="3703399"/>
                </a:lnTo>
                <a:cubicBezTo>
                  <a:pt x="769985" y="3730358"/>
                  <a:pt x="791839" y="3752212"/>
                  <a:pt x="818798" y="3752212"/>
                </a:cubicBezTo>
                <a:lnTo>
                  <a:pt x="1014044" y="3752212"/>
                </a:lnTo>
                <a:cubicBezTo>
                  <a:pt x="1041003" y="3752212"/>
                  <a:pt x="1062857" y="3730358"/>
                  <a:pt x="1062857" y="3703399"/>
                </a:cubicBezTo>
                <a:lnTo>
                  <a:pt x="1062857" y="3508153"/>
                </a:lnTo>
                <a:cubicBezTo>
                  <a:pt x="1062857" y="3481194"/>
                  <a:pt x="1041003" y="3459340"/>
                  <a:pt x="1014044" y="3459340"/>
                </a:cubicBezTo>
                <a:close/>
                <a:moveTo>
                  <a:pt x="370964" y="3459340"/>
                </a:moveTo>
                <a:cubicBezTo>
                  <a:pt x="344005" y="3459340"/>
                  <a:pt x="322151" y="3481194"/>
                  <a:pt x="322151" y="3508153"/>
                </a:cubicBezTo>
                <a:lnTo>
                  <a:pt x="322151" y="3703399"/>
                </a:lnTo>
                <a:cubicBezTo>
                  <a:pt x="322151" y="3730358"/>
                  <a:pt x="344005" y="3752212"/>
                  <a:pt x="370964" y="3752212"/>
                </a:cubicBezTo>
                <a:lnTo>
                  <a:pt x="566210" y="3752212"/>
                </a:lnTo>
                <a:cubicBezTo>
                  <a:pt x="593169" y="3752212"/>
                  <a:pt x="615023" y="3730358"/>
                  <a:pt x="615023" y="3703399"/>
                </a:cubicBezTo>
                <a:lnTo>
                  <a:pt x="615023" y="3508153"/>
                </a:lnTo>
                <a:cubicBezTo>
                  <a:pt x="615023" y="3481194"/>
                  <a:pt x="593169" y="3459340"/>
                  <a:pt x="566210" y="3459340"/>
                </a:cubicBezTo>
                <a:close/>
                <a:moveTo>
                  <a:pt x="3457259" y="3005009"/>
                </a:moveTo>
                <a:cubicBezTo>
                  <a:pt x="3430300" y="3005009"/>
                  <a:pt x="3408446" y="3026863"/>
                  <a:pt x="3408446" y="3053822"/>
                </a:cubicBezTo>
                <a:lnTo>
                  <a:pt x="3408446" y="3459340"/>
                </a:lnTo>
                <a:lnTo>
                  <a:pt x="3034791" y="3459340"/>
                </a:lnTo>
                <a:cubicBezTo>
                  <a:pt x="3007832" y="3459340"/>
                  <a:pt x="2985978" y="3481194"/>
                  <a:pt x="2985978" y="3508153"/>
                </a:cubicBezTo>
                <a:lnTo>
                  <a:pt x="2985978" y="3703399"/>
                </a:lnTo>
                <a:cubicBezTo>
                  <a:pt x="2985978" y="3730358"/>
                  <a:pt x="3007832" y="3752212"/>
                  <a:pt x="3034791" y="3752212"/>
                </a:cubicBezTo>
                <a:lnTo>
                  <a:pt x="3457259" y="3752212"/>
                </a:lnTo>
                <a:lnTo>
                  <a:pt x="3514594" y="3752212"/>
                </a:lnTo>
                <a:lnTo>
                  <a:pt x="3652505" y="3752212"/>
                </a:lnTo>
                <a:cubicBezTo>
                  <a:pt x="3679464" y="3752212"/>
                  <a:pt x="3701318" y="3730358"/>
                  <a:pt x="3701318" y="3703399"/>
                </a:cubicBezTo>
                <a:lnTo>
                  <a:pt x="3701318" y="3556963"/>
                </a:lnTo>
                <a:lnTo>
                  <a:pt x="3701318" y="3508153"/>
                </a:lnTo>
                <a:lnTo>
                  <a:pt x="3701318" y="3053822"/>
                </a:lnTo>
                <a:cubicBezTo>
                  <a:pt x="3701318" y="3026863"/>
                  <a:pt x="3679464" y="3005009"/>
                  <a:pt x="3652505" y="3005009"/>
                </a:cubicBezTo>
                <a:close/>
                <a:moveTo>
                  <a:pt x="3009426" y="3005009"/>
                </a:moveTo>
                <a:cubicBezTo>
                  <a:pt x="2982467" y="3005009"/>
                  <a:pt x="2960613" y="3026863"/>
                  <a:pt x="2960613" y="3053822"/>
                </a:cubicBezTo>
                <a:lnTo>
                  <a:pt x="2960613" y="3249068"/>
                </a:lnTo>
                <a:cubicBezTo>
                  <a:pt x="2960613" y="3276027"/>
                  <a:pt x="2982467" y="3297881"/>
                  <a:pt x="3009426" y="3297881"/>
                </a:cubicBezTo>
                <a:lnTo>
                  <a:pt x="3204672" y="3297881"/>
                </a:lnTo>
                <a:cubicBezTo>
                  <a:pt x="3231631" y="3297881"/>
                  <a:pt x="3253485" y="3276027"/>
                  <a:pt x="3253485" y="3249068"/>
                </a:cubicBezTo>
                <a:lnTo>
                  <a:pt x="3253485" y="3053822"/>
                </a:lnTo>
                <a:cubicBezTo>
                  <a:pt x="3253485" y="3026863"/>
                  <a:pt x="3231631" y="3005009"/>
                  <a:pt x="3204672" y="3005009"/>
                </a:cubicBezTo>
                <a:close/>
                <a:moveTo>
                  <a:pt x="2578359" y="3005009"/>
                </a:moveTo>
                <a:cubicBezTo>
                  <a:pt x="2551400" y="3005009"/>
                  <a:pt x="2529546" y="3026863"/>
                  <a:pt x="2529546" y="3053822"/>
                </a:cubicBezTo>
                <a:lnTo>
                  <a:pt x="2529546" y="3249068"/>
                </a:lnTo>
                <a:cubicBezTo>
                  <a:pt x="2529546" y="3276027"/>
                  <a:pt x="2551400" y="3297881"/>
                  <a:pt x="2578359" y="3297881"/>
                </a:cubicBezTo>
                <a:lnTo>
                  <a:pt x="2773605" y="3297881"/>
                </a:lnTo>
                <a:cubicBezTo>
                  <a:pt x="2800564" y="3297881"/>
                  <a:pt x="2822418" y="3276027"/>
                  <a:pt x="2822418" y="3249068"/>
                </a:cubicBezTo>
                <a:lnTo>
                  <a:pt x="2822418" y="3053822"/>
                </a:lnTo>
                <a:cubicBezTo>
                  <a:pt x="2822418" y="3026863"/>
                  <a:pt x="2800564" y="3005009"/>
                  <a:pt x="2773605" y="3005009"/>
                </a:cubicBezTo>
                <a:close/>
                <a:moveTo>
                  <a:pt x="2130526" y="3005009"/>
                </a:moveTo>
                <a:cubicBezTo>
                  <a:pt x="2103567" y="3005009"/>
                  <a:pt x="2081713" y="3026863"/>
                  <a:pt x="2081713" y="3053822"/>
                </a:cubicBezTo>
                <a:lnTo>
                  <a:pt x="2081713" y="3249068"/>
                </a:lnTo>
                <a:cubicBezTo>
                  <a:pt x="2081713" y="3276027"/>
                  <a:pt x="2103567" y="3297881"/>
                  <a:pt x="2130526" y="3297881"/>
                </a:cubicBezTo>
                <a:lnTo>
                  <a:pt x="2325772" y="3297881"/>
                </a:lnTo>
                <a:cubicBezTo>
                  <a:pt x="2352731" y="3297881"/>
                  <a:pt x="2374585" y="3276027"/>
                  <a:pt x="2374585" y="3249068"/>
                </a:cubicBezTo>
                <a:lnTo>
                  <a:pt x="2374585" y="3053822"/>
                </a:lnTo>
                <a:cubicBezTo>
                  <a:pt x="2374585" y="3026863"/>
                  <a:pt x="2352731" y="3005009"/>
                  <a:pt x="2325772" y="3005009"/>
                </a:cubicBezTo>
                <a:close/>
                <a:moveTo>
                  <a:pt x="1697697" y="3005009"/>
                </a:moveTo>
                <a:cubicBezTo>
                  <a:pt x="1670738" y="3005009"/>
                  <a:pt x="1648884" y="3026863"/>
                  <a:pt x="1648884" y="3053822"/>
                </a:cubicBezTo>
                <a:lnTo>
                  <a:pt x="1648884" y="3249068"/>
                </a:lnTo>
                <a:cubicBezTo>
                  <a:pt x="1648884" y="3276027"/>
                  <a:pt x="1670738" y="3297881"/>
                  <a:pt x="1697697" y="3297881"/>
                </a:cubicBezTo>
                <a:lnTo>
                  <a:pt x="1892943" y="3297881"/>
                </a:lnTo>
                <a:cubicBezTo>
                  <a:pt x="1919902" y="3297881"/>
                  <a:pt x="1941756" y="3276027"/>
                  <a:pt x="1941756" y="3249068"/>
                </a:cubicBezTo>
                <a:lnTo>
                  <a:pt x="1941756" y="3053822"/>
                </a:lnTo>
                <a:cubicBezTo>
                  <a:pt x="1941756" y="3026863"/>
                  <a:pt x="1919902" y="3005009"/>
                  <a:pt x="1892943" y="3005009"/>
                </a:cubicBezTo>
                <a:close/>
                <a:moveTo>
                  <a:pt x="1249864" y="3005009"/>
                </a:moveTo>
                <a:cubicBezTo>
                  <a:pt x="1222905" y="3005009"/>
                  <a:pt x="1201051" y="3026863"/>
                  <a:pt x="1201051" y="3053822"/>
                </a:cubicBezTo>
                <a:lnTo>
                  <a:pt x="1201051" y="3249068"/>
                </a:lnTo>
                <a:cubicBezTo>
                  <a:pt x="1201051" y="3276027"/>
                  <a:pt x="1222905" y="3297881"/>
                  <a:pt x="1249864" y="3297881"/>
                </a:cubicBezTo>
                <a:lnTo>
                  <a:pt x="1445110" y="3297881"/>
                </a:lnTo>
                <a:cubicBezTo>
                  <a:pt x="1472069" y="3297881"/>
                  <a:pt x="1493923" y="3276027"/>
                  <a:pt x="1493923" y="3249068"/>
                </a:cubicBezTo>
                <a:lnTo>
                  <a:pt x="1493923" y="3053822"/>
                </a:lnTo>
                <a:cubicBezTo>
                  <a:pt x="1493923" y="3026863"/>
                  <a:pt x="1472069" y="3005009"/>
                  <a:pt x="1445110" y="3005009"/>
                </a:cubicBezTo>
                <a:close/>
                <a:moveTo>
                  <a:pt x="818798" y="3005009"/>
                </a:moveTo>
                <a:cubicBezTo>
                  <a:pt x="791839" y="3005009"/>
                  <a:pt x="769985" y="3026863"/>
                  <a:pt x="769985" y="3053822"/>
                </a:cubicBezTo>
                <a:lnTo>
                  <a:pt x="769985" y="3249068"/>
                </a:lnTo>
                <a:cubicBezTo>
                  <a:pt x="769985" y="3276027"/>
                  <a:pt x="791839" y="3297881"/>
                  <a:pt x="818798" y="3297881"/>
                </a:cubicBezTo>
                <a:lnTo>
                  <a:pt x="1014044" y="3297881"/>
                </a:lnTo>
                <a:cubicBezTo>
                  <a:pt x="1041003" y="3297881"/>
                  <a:pt x="1062857" y="3276027"/>
                  <a:pt x="1062857" y="3249068"/>
                </a:cubicBezTo>
                <a:lnTo>
                  <a:pt x="1062857" y="3053822"/>
                </a:lnTo>
                <a:cubicBezTo>
                  <a:pt x="1062857" y="3026863"/>
                  <a:pt x="1041003" y="3005009"/>
                  <a:pt x="1014044" y="3005009"/>
                </a:cubicBezTo>
                <a:close/>
                <a:moveTo>
                  <a:pt x="370964" y="3005009"/>
                </a:moveTo>
                <a:cubicBezTo>
                  <a:pt x="344005" y="3005009"/>
                  <a:pt x="322151" y="3026863"/>
                  <a:pt x="322151" y="3053822"/>
                </a:cubicBezTo>
                <a:lnTo>
                  <a:pt x="322151" y="3249068"/>
                </a:lnTo>
                <a:cubicBezTo>
                  <a:pt x="322151" y="3276027"/>
                  <a:pt x="344005" y="3297881"/>
                  <a:pt x="370964" y="3297881"/>
                </a:cubicBezTo>
                <a:lnTo>
                  <a:pt x="566210" y="3297881"/>
                </a:lnTo>
                <a:cubicBezTo>
                  <a:pt x="593169" y="3297881"/>
                  <a:pt x="615023" y="3276027"/>
                  <a:pt x="615023" y="3249068"/>
                </a:cubicBezTo>
                <a:lnTo>
                  <a:pt x="615023" y="3053822"/>
                </a:lnTo>
                <a:cubicBezTo>
                  <a:pt x="615023" y="3026863"/>
                  <a:pt x="593169" y="3005009"/>
                  <a:pt x="566210" y="3005009"/>
                </a:cubicBezTo>
                <a:close/>
                <a:moveTo>
                  <a:pt x="3465784" y="2504205"/>
                </a:moveTo>
                <a:cubicBezTo>
                  <a:pt x="3438825" y="2504205"/>
                  <a:pt x="3416971" y="2526059"/>
                  <a:pt x="3416971" y="2553018"/>
                </a:cubicBezTo>
                <a:lnTo>
                  <a:pt x="3416971" y="2748264"/>
                </a:lnTo>
                <a:cubicBezTo>
                  <a:pt x="3416971" y="2775223"/>
                  <a:pt x="3438825" y="2797077"/>
                  <a:pt x="3465784" y="2797077"/>
                </a:cubicBezTo>
                <a:lnTo>
                  <a:pt x="3661030" y="2797077"/>
                </a:lnTo>
                <a:cubicBezTo>
                  <a:pt x="3687989" y="2797077"/>
                  <a:pt x="3709843" y="2775223"/>
                  <a:pt x="3709843" y="2748264"/>
                </a:cubicBezTo>
                <a:lnTo>
                  <a:pt x="3709843" y="2553018"/>
                </a:lnTo>
                <a:cubicBezTo>
                  <a:pt x="3709843" y="2526059"/>
                  <a:pt x="3687989" y="2504205"/>
                  <a:pt x="3661030" y="2504205"/>
                </a:cubicBezTo>
                <a:close/>
                <a:moveTo>
                  <a:pt x="3017950" y="2504205"/>
                </a:moveTo>
                <a:cubicBezTo>
                  <a:pt x="2990991" y="2504205"/>
                  <a:pt x="2969137" y="2526059"/>
                  <a:pt x="2969137" y="2553018"/>
                </a:cubicBezTo>
                <a:lnTo>
                  <a:pt x="2969137" y="2748264"/>
                </a:lnTo>
                <a:cubicBezTo>
                  <a:pt x="2969137" y="2775223"/>
                  <a:pt x="2990991" y="2797077"/>
                  <a:pt x="3017950" y="2797077"/>
                </a:cubicBezTo>
                <a:lnTo>
                  <a:pt x="3213196" y="2797077"/>
                </a:lnTo>
                <a:cubicBezTo>
                  <a:pt x="3240155" y="2797077"/>
                  <a:pt x="3262009" y="2775223"/>
                  <a:pt x="3262009" y="2748264"/>
                </a:cubicBezTo>
                <a:lnTo>
                  <a:pt x="3262009" y="2553018"/>
                </a:lnTo>
                <a:cubicBezTo>
                  <a:pt x="3262009" y="2526059"/>
                  <a:pt x="3240155" y="2504205"/>
                  <a:pt x="3213196" y="2504205"/>
                </a:cubicBezTo>
                <a:close/>
                <a:moveTo>
                  <a:pt x="2586884" y="2504205"/>
                </a:moveTo>
                <a:cubicBezTo>
                  <a:pt x="2559925" y="2504205"/>
                  <a:pt x="2538071" y="2526059"/>
                  <a:pt x="2538071" y="2553018"/>
                </a:cubicBezTo>
                <a:lnTo>
                  <a:pt x="2538071" y="2748264"/>
                </a:lnTo>
                <a:cubicBezTo>
                  <a:pt x="2538071" y="2775223"/>
                  <a:pt x="2559925" y="2797077"/>
                  <a:pt x="2586884" y="2797077"/>
                </a:cubicBezTo>
                <a:lnTo>
                  <a:pt x="2782130" y="2797077"/>
                </a:lnTo>
                <a:cubicBezTo>
                  <a:pt x="2809089" y="2797077"/>
                  <a:pt x="2830943" y="2775223"/>
                  <a:pt x="2830943" y="2748264"/>
                </a:cubicBezTo>
                <a:lnTo>
                  <a:pt x="2830943" y="2553018"/>
                </a:lnTo>
                <a:cubicBezTo>
                  <a:pt x="2830943" y="2526059"/>
                  <a:pt x="2809089" y="2504205"/>
                  <a:pt x="2782130" y="2504205"/>
                </a:cubicBezTo>
                <a:close/>
                <a:moveTo>
                  <a:pt x="2139051" y="2504205"/>
                </a:moveTo>
                <a:cubicBezTo>
                  <a:pt x="2112092" y="2504205"/>
                  <a:pt x="2090238" y="2526059"/>
                  <a:pt x="2090238" y="2553018"/>
                </a:cubicBezTo>
                <a:lnTo>
                  <a:pt x="2090238" y="2748264"/>
                </a:lnTo>
                <a:cubicBezTo>
                  <a:pt x="2090238" y="2775223"/>
                  <a:pt x="2112092" y="2797077"/>
                  <a:pt x="2139051" y="2797077"/>
                </a:cubicBezTo>
                <a:lnTo>
                  <a:pt x="2334297" y="2797077"/>
                </a:lnTo>
                <a:cubicBezTo>
                  <a:pt x="2361256" y="2797077"/>
                  <a:pt x="2383110" y="2775223"/>
                  <a:pt x="2383110" y="2748264"/>
                </a:cubicBezTo>
                <a:lnTo>
                  <a:pt x="2383110" y="2553018"/>
                </a:lnTo>
                <a:cubicBezTo>
                  <a:pt x="2383110" y="2526059"/>
                  <a:pt x="2361256" y="2504205"/>
                  <a:pt x="2334297" y="2504205"/>
                </a:cubicBezTo>
                <a:close/>
                <a:moveTo>
                  <a:pt x="1706222" y="2504205"/>
                </a:moveTo>
                <a:cubicBezTo>
                  <a:pt x="1679263" y="2504205"/>
                  <a:pt x="1657409" y="2526059"/>
                  <a:pt x="1657409" y="2553018"/>
                </a:cubicBezTo>
                <a:lnTo>
                  <a:pt x="1657409" y="2748264"/>
                </a:lnTo>
                <a:cubicBezTo>
                  <a:pt x="1657409" y="2775223"/>
                  <a:pt x="1679263" y="2797077"/>
                  <a:pt x="1706222" y="2797077"/>
                </a:cubicBezTo>
                <a:lnTo>
                  <a:pt x="1901468" y="2797077"/>
                </a:lnTo>
                <a:cubicBezTo>
                  <a:pt x="1928427" y="2797077"/>
                  <a:pt x="1950281" y="2775223"/>
                  <a:pt x="1950281" y="2748264"/>
                </a:cubicBezTo>
                <a:lnTo>
                  <a:pt x="1950281" y="2553018"/>
                </a:lnTo>
                <a:cubicBezTo>
                  <a:pt x="1950281" y="2526059"/>
                  <a:pt x="1928427" y="2504205"/>
                  <a:pt x="1901468" y="2504205"/>
                </a:cubicBezTo>
                <a:close/>
                <a:moveTo>
                  <a:pt x="1258389" y="2504205"/>
                </a:moveTo>
                <a:cubicBezTo>
                  <a:pt x="1231430" y="2504205"/>
                  <a:pt x="1209576" y="2526059"/>
                  <a:pt x="1209576" y="2553018"/>
                </a:cubicBezTo>
                <a:lnTo>
                  <a:pt x="1209576" y="2748264"/>
                </a:lnTo>
                <a:cubicBezTo>
                  <a:pt x="1209576" y="2775223"/>
                  <a:pt x="1231430" y="2797077"/>
                  <a:pt x="1258389" y="2797077"/>
                </a:cubicBezTo>
                <a:lnTo>
                  <a:pt x="1453635" y="2797077"/>
                </a:lnTo>
                <a:cubicBezTo>
                  <a:pt x="1480594" y="2797077"/>
                  <a:pt x="1502448" y="2775223"/>
                  <a:pt x="1502448" y="2748264"/>
                </a:cubicBezTo>
                <a:lnTo>
                  <a:pt x="1502448" y="2553018"/>
                </a:lnTo>
                <a:cubicBezTo>
                  <a:pt x="1502448" y="2526059"/>
                  <a:pt x="1480594" y="2504205"/>
                  <a:pt x="1453635" y="2504205"/>
                </a:cubicBezTo>
                <a:close/>
                <a:moveTo>
                  <a:pt x="827323" y="2504205"/>
                </a:moveTo>
                <a:cubicBezTo>
                  <a:pt x="800364" y="2504205"/>
                  <a:pt x="778510" y="2526059"/>
                  <a:pt x="778510" y="2553018"/>
                </a:cubicBezTo>
                <a:lnTo>
                  <a:pt x="778510" y="2748264"/>
                </a:lnTo>
                <a:cubicBezTo>
                  <a:pt x="778510" y="2775223"/>
                  <a:pt x="800364" y="2797077"/>
                  <a:pt x="827323" y="2797077"/>
                </a:cubicBezTo>
                <a:lnTo>
                  <a:pt x="1022569" y="2797077"/>
                </a:lnTo>
                <a:cubicBezTo>
                  <a:pt x="1049528" y="2797077"/>
                  <a:pt x="1071382" y="2775223"/>
                  <a:pt x="1071382" y="2748264"/>
                </a:cubicBezTo>
                <a:lnTo>
                  <a:pt x="1071382" y="2553018"/>
                </a:lnTo>
                <a:cubicBezTo>
                  <a:pt x="1071382" y="2526059"/>
                  <a:pt x="1049528" y="2504205"/>
                  <a:pt x="1022569" y="2504205"/>
                </a:cubicBezTo>
                <a:close/>
                <a:moveTo>
                  <a:pt x="379489" y="2504205"/>
                </a:moveTo>
                <a:cubicBezTo>
                  <a:pt x="352530" y="2504205"/>
                  <a:pt x="330676" y="2526059"/>
                  <a:pt x="330676" y="2553018"/>
                </a:cubicBezTo>
                <a:lnTo>
                  <a:pt x="330676" y="2748264"/>
                </a:lnTo>
                <a:cubicBezTo>
                  <a:pt x="330676" y="2775223"/>
                  <a:pt x="352530" y="2797077"/>
                  <a:pt x="379489" y="2797077"/>
                </a:cubicBezTo>
                <a:lnTo>
                  <a:pt x="574735" y="2797077"/>
                </a:lnTo>
                <a:cubicBezTo>
                  <a:pt x="601694" y="2797077"/>
                  <a:pt x="623548" y="2775223"/>
                  <a:pt x="623548" y="2748264"/>
                </a:cubicBezTo>
                <a:lnTo>
                  <a:pt x="623548" y="2553018"/>
                </a:lnTo>
                <a:cubicBezTo>
                  <a:pt x="623548" y="2526059"/>
                  <a:pt x="601694" y="2504205"/>
                  <a:pt x="574735" y="2504205"/>
                </a:cubicBezTo>
                <a:close/>
                <a:moveTo>
                  <a:pt x="3457259" y="2006115"/>
                </a:moveTo>
                <a:cubicBezTo>
                  <a:pt x="3430300" y="2006115"/>
                  <a:pt x="3408446" y="2027969"/>
                  <a:pt x="3408446" y="2054928"/>
                </a:cubicBezTo>
                <a:lnTo>
                  <a:pt x="3408446" y="2250174"/>
                </a:lnTo>
                <a:cubicBezTo>
                  <a:pt x="3408446" y="2277133"/>
                  <a:pt x="3430300" y="2298987"/>
                  <a:pt x="3457259" y="2298987"/>
                </a:cubicBezTo>
                <a:lnTo>
                  <a:pt x="3652505" y="2298987"/>
                </a:lnTo>
                <a:cubicBezTo>
                  <a:pt x="3679464" y="2298987"/>
                  <a:pt x="3701318" y="2277133"/>
                  <a:pt x="3701318" y="2250174"/>
                </a:cubicBezTo>
                <a:lnTo>
                  <a:pt x="3701318" y="2054928"/>
                </a:lnTo>
                <a:cubicBezTo>
                  <a:pt x="3701318" y="2027969"/>
                  <a:pt x="3679464" y="2006115"/>
                  <a:pt x="3652505" y="2006115"/>
                </a:cubicBezTo>
                <a:close/>
                <a:moveTo>
                  <a:pt x="3009426" y="2006115"/>
                </a:moveTo>
                <a:cubicBezTo>
                  <a:pt x="2982467" y="2006115"/>
                  <a:pt x="2960613" y="2027969"/>
                  <a:pt x="2960613" y="2054928"/>
                </a:cubicBezTo>
                <a:lnTo>
                  <a:pt x="2960613" y="2250174"/>
                </a:lnTo>
                <a:cubicBezTo>
                  <a:pt x="2960613" y="2277133"/>
                  <a:pt x="2982467" y="2298987"/>
                  <a:pt x="3009426" y="2298987"/>
                </a:cubicBezTo>
                <a:lnTo>
                  <a:pt x="3204672" y="2298987"/>
                </a:lnTo>
                <a:cubicBezTo>
                  <a:pt x="3231631" y="2298987"/>
                  <a:pt x="3253485" y="2277133"/>
                  <a:pt x="3253485" y="2250174"/>
                </a:cubicBezTo>
                <a:lnTo>
                  <a:pt x="3253485" y="2054928"/>
                </a:lnTo>
                <a:cubicBezTo>
                  <a:pt x="3253485" y="2027969"/>
                  <a:pt x="3231631" y="2006115"/>
                  <a:pt x="3204672" y="2006115"/>
                </a:cubicBezTo>
                <a:close/>
                <a:moveTo>
                  <a:pt x="2578359" y="2006115"/>
                </a:moveTo>
                <a:cubicBezTo>
                  <a:pt x="2551400" y="2006115"/>
                  <a:pt x="2529546" y="2027969"/>
                  <a:pt x="2529546" y="2054928"/>
                </a:cubicBezTo>
                <a:lnTo>
                  <a:pt x="2529546" y="2250174"/>
                </a:lnTo>
                <a:cubicBezTo>
                  <a:pt x="2529546" y="2277133"/>
                  <a:pt x="2551400" y="2298987"/>
                  <a:pt x="2578359" y="2298987"/>
                </a:cubicBezTo>
                <a:lnTo>
                  <a:pt x="2773605" y="2298987"/>
                </a:lnTo>
                <a:cubicBezTo>
                  <a:pt x="2800564" y="2298987"/>
                  <a:pt x="2822418" y="2277133"/>
                  <a:pt x="2822418" y="2250174"/>
                </a:cubicBezTo>
                <a:lnTo>
                  <a:pt x="2822418" y="2054928"/>
                </a:lnTo>
                <a:cubicBezTo>
                  <a:pt x="2822418" y="2027969"/>
                  <a:pt x="2800564" y="2006115"/>
                  <a:pt x="2773605" y="2006115"/>
                </a:cubicBezTo>
                <a:close/>
                <a:moveTo>
                  <a:pt x="2130526" y="2006115"/>
                </a:moveTo>
                <a:cubicBezTo>
                  <a:pt x="2103567" y="2006115"/>
                  <a:pt x="2081713" y="2027969"/>
                  <a:pt x="2081713" y="2054928"/>
                </a:cubicBezTo>
                <a:lnTo>
                  <a:pt x="2081713" y="2250174"/>
                </a:lnTo>
                <a:cubicBezTo>
                  <a:pt x="2081713" y="2277133"/>
                  <a:pt x="2103567" y="2298987"/>
                  <a:pt x="2130526" y="2298987"/>
                </a:cubicBezTo>
                <a:lnTo>
                  <a:pt x="2325772" y="2298987"/>
                </a:lnTo>
                <a:cubicBezTo>
                  <a:pt x="2352731" y="2298987"/>
                  <a:pt x="2374585" y="2277133"/>
                  <a:pt x="2374585" y="2250174"/>
                </a:cubicBezTo>
                <a:lnTo>
                  <a:pt x="2374585" y="2054928"/>
                </a:lnTo>
                <a:cubicBezTo>
                  <a:pt x="2374585" y="2027969"/>
                  <a:pt x="2352731" y="2006115"/>
                  <a:pt x="2325772" y="2006115"/>
                </a:cubicBezTo>
                <a:close/>
                <a:moveTo>
                  <a:pt x="1697697" y="2006115"/>
                </a:moveTo>
                <a:cubicBezTo>
                  <a:pt x="1670738" y="2006115"/>
                  <a:pt x="1648884" y="2027969"/>
                  <a:pt x="1648884" y="2054928"/>
                </a:cubicBezTo>
                <a:lnTo>
                  <a:pt x="1648884" y="2250174"/>
                </a:lnTo>
                <a:cubicBezTo>
                  <a:pt x="1648884" y="2277133"/>
                  <a:pt x="1670738" y="2298987"/>
                  <a:pt x="1697697" y="2298987"/>
                </a:cubicBezTo>
                <a:lnTo>
                  <a:pt x="1892943" y="2298987"/>
                </a:lnTo>
                <a:cubicBezTo>
                  <a:pt x="1919902" y="2298987"/>
                  <a:pt x="1941756" y="2277133"/>
                  <a:pt x="1941756" y="2250174"/>
                </a:cubicBezTo>
                <a:lnTo>
                  <a:pt x="1941756" y="2054928"/>
                </a:lnTo>
                <a:cubicBezTo>
                  <a:pt x="1941756" y="2027969"/>
                  <a:pt x="1919902" y="2006115"/>
                  <a:pt x="1892943" y="2006115"/>
                </a:cubicBezTo>
                <a:close/>
                <a:moveTo>
                  <a:pt x="1249864" y="2006115"/>
                </a:moveTo>
                <a:cubicBezTo>
                  <a:pt x="1222905" y="2006115"/>
                  <a:pt x="1201051" y="2027969"/>
                  <a:pt x="1201051" y="2054928"/>
                </a:cubicBezTo>
                <a:lnTo>
                  <a:pt x="1201051" y="2250174"/>
                </a:lnTo>
                <a:cubicBezTo>
                  <a:pt x="1201051" y="2277133"/>
                  <a:pt x="1222905" y="2298987"/>
                  <a:pt x="1249864" y="2298987"/>
                </a:cubicBezTo>
                <a:lnTo>
                  <a:pt x="1445110" y="2298987"/>
                </a:lnTo>
                <a:cubicBezTo>
                  <a:pt x="1472069" y="2298987"/>
                  <a:pt x="1493923" y="2277133"/>
                  <a:pt x="1493923" y="2250174"/>
                </a:cubicBezTo>
                <a:lnTo>
                  <a:pt x="1493923" y="2054928"/>
                </a:lnTo>
                <a:cubicBezTo>
                  <a:pt x="1493923" y="2027969"/>
                  <a:pt x="1472069" y="2006115"/>
                  <a:pt x="1445110" y="2006115"/>
                </a:cubicBezTo>
                <a:close/>
                <a:moveTo>
                  <a:pt x="818798" y="2006115"/>
                </a:moveTo>
                <a:cubicBezTo>
                  <a:pt x="791839" y="2006115"/>
                  <a:pt x="769985" y="2027969"/>
                  <a:pt x="769985" y="2054928"/>
                </a:cubicBezTo>
                <a:lnTo>
                  <a:pt x="769985" y="2250174"/>
                </a:lnTo>
                <a:cubicBezTo>
                  <a:pt x="769985" y="2277133"/>
                  <a:pt x="791839" y="2298987"/>
                  <a:pt x="818798" y="2298987"/>
                </a:cubicBezTo>
                <a:lnTo>
                  <a:pt x="1014044" y="2298987"/>
                </a:lnTo>
                <a:cubicBezTo>
                  <a:pt x="1041003" y="2298987"/>
                  <a:pt x="1062857" y="2277133"/>
                  <a:pt x="1062857" y="2250174"/>
                </a:cubicBezTo>
                <a:lnTo>
                  <a:pt x="1062857" y="2054928"/>
                </a:lnTo>
                <a:cubicBezTo>
                  <a:pt x="1062857" y="2027969"/>
                  <a:pt x="1041003" y="2006115"/>
                  <a:pt x="1014044" y="2006115"/>
                </a:cubicBezTo>
                <a:close/>
                <a:moveTo>
                  <a:pt x="370964" y="2006115"/>
                </a:moveTo>
                <a:cubicBezTo>
                  <a:pt x="344005" y="2006115"/>
                  <a:pt x="322151" y="2027969"/>
                  <a:pt x="322151" y="2054928"/>
                </a:cubicBezTo>
                <a:lnTo>
                  <a:pt x="322151" y="2250174"/>
                </a:lnTo>
                <a:cubicBezTo>
                  <a:pt x="322151" y="2277133"/>
                  <a:pt x="344005" y="2298987"/>
                  <a:pt x="370964" y="2298987"/>
                </a:cubicBezTo>
                <a:lnTo>
                  <a:pt x="566210" y="2298987"/>
                </a:lnTo>
                <a:cubicBezTo>
                  <a:pt x="593169" y="2298987"/>
                  <a:pt x="615023" y="2277133"/>
                  <a:pt x="615023" y="2250174"/>
                </a:cubicBezTo>
                <a:lnTo>
                  <a:pt x="615023" y="2054928"/>
                </a:lnTo>
                <a:cubicBezTo>
                  <a:pt x="615023" y="2027969"/>
                  <a:pt x="593169" y="2006115"/>
                  <a:pt x="566210" y="2006115"/>
                </a:cubicBezTo>
                <a:close/>
                <a:moveTo>
                  <a:pt x="661014" y="956103"/>
                </a:moveTo>
                <a:lnTo>
                  <a:pt x="1309087" y="956103"/>
                </a:lnTo>
                <a:lnTo>
                  <a:pt x="1309087" y="1251488"/>
                </a:lnTo>
                <a:lnTo>
                  <a:pt x="1308807" y="1251488"/>
                </a:lnTo>
                <a:cubicBezTo>
                  <a:pt x="1309091" y="1366682"/>
                  <a:pt x="1247916" y="1473290"/>
                  <a:pt x="1148320" y="1531386"/>
                </a:cubicBezTo>
                <a:cubicBezTo>
                  <a:pt x="1048099" y="1589847"/>
                  <a:pt x="924270" y="1590261"/>
                  <a:pt x="823660" y="1532473"/>
                </a:cubicBezTo>
                <a:cubicBezTo>
                  <a:pt x="723050" y="1474685"/>
                  <a:pt x="661015" y="1367514"/>
                  <a:pt x="661015" y="1251489"/>
                </a:cubicBezTo>
                <a:lnTo>
                  <a:pt x="661315" y="1251488"/>
                </a:lnTo>
                <a:lnTo>
                  <a:pt x="661014" y="1251488"/>
                </a:lnTo>
                <a:close/>
                <a:moveTo>
                  <a:pt x="2203871" y="14577"/>
                </a:moveTo>
                <a:lnTo>
                  <a:pt x="2361705" y="14577"/>
                </a:lnTo>
                <a:lnTo>
                  <a:pt x="2361705" y="227644"/>
                </a:lnTo>
                <a:lnTo>
                  <a:pt x="2362254" y="227644"/>
                </a:lnTo>
                <a:lnTo>
                  <a:pt x="2362254" y="759406"/>
                </a:lnTo>
                <a:cubicBezTo>
                  <a:pt x="2362254" y="858375"/>
                  <a:pt x="2442485" y="938606"/>
                  <a:pt x="2541454" y="938606"/>
                </a:cubicBezTo>
                <a:lnTo>
                  <a:pt x="3187508" y="938606"/>
                </a:lnTo>
                <a:lnTo>
                  <a:pt x="3187508" y="939163"/>
                </a:lnTo>
                <a:lnTo>
                  <a:pt x="3342076" y="939163"/>
                </a:lnTo>
                <a:cubicBezTo>
                  <a:pt x="3528151" y="939163"/>
                  <a:pt x="3678994" y="1090006"/>
                  <a:pt x="3678994" y="1276081"/>
                </a:cubicBezTo>
                <a:lnTo>
                  <a:pt x="3678994" y="1774989"/>
                </a:lnTo>
                <a:lnTo>
                  <a:pt x="4018294" y="1774989"/>
                </a:lnTo>
                <a:lnTo>
                  <a:pt x="4018294" y="3935229"/>
                </a:lnTo>
                <a:lnTo>
                  <a:pt x="0" y="3935229"/>
                </a:lnTo>
                <a:lnTo>
                  <a:pt x="0" y="1774989"/>
                </a:lnTo>
                <a:lnTo>
                  <a:pt x="3521276" y="1774989"/>
                </a:lnTo>
                <a:lnTo>
                  <a:pt x="3521276" y="1276081"/>
                </a:lnTo>
                <a:cubicBezTo>
                  <a:pt x="3521276" y="1177112"/>
                  <a:pt x="3441045" y="1096881"/>
                  <a:pt x="3342076" y="1096881"/>
                </a:cubicBezTo>
                <a:lnTo>
                  <a:pt x="2696022" y="1096881"/>
                </a:lnTo>
                <a:lnTo>
                  <a:pt x="2696022" y="1096324"/>
                </a:lnTo>
                <a:lnTo>
                  <a:pt x="2541454" y="1096324"/>
                </a:lnTo>
                <a:cubicBezTo>
                  <a:pt x="2355379" y="1096324"/>
                  <a:pt x="2204536" y="945481"/>
                  <a:pt x="2204536" y="759406"/>
                </a:cubicBezTo>
                <a:lnTo>
                  <a:pt x="2204536" y="227645"/>
                </a:lnTo>
                <a:lnTo>
                  <a:pt x="2203871" y="227645"/>
                </a:lnTo>
                <a:close/>
                <a:moveTo>
                  <a:pt x="913050" y="0"/>
                </a:moveTo>
                <a:lnTo>
                  <a:pt x="1057050" y="0"/>
                </a:lnTo>
                <a:lnTo>
                  <a:pt x="1057050" y="569505"/>
                </a:lnTo>
                <a:cubicBezTo>
                  <a:pt x="1088315" y="573585"/>
                  <a:pt x="1118287" y="585198"/>
                  <a:pt x="1146441" y="601369"/>
                </a:cubicBezTo>
                <a:cubicBezTo>
                  <a:pt x="1247051" y="659157"/>
                  <a:pt x="1309086" y="766328"/>
                  <a:pt x="1309086" y="882353"/>
                </a:cubicBezTo>
                <a:lnTo>
                  <a:pt x="1021050" y="883318"/>
                </a:lnTo>
                <a:lnTo>
                  <a:pt x="1021050" y="612000"/>
                </a:lnTo>
                <a:lnTo>
                  <a:pt x="949050" y="612000"/>
                </a:lnTo>
                <a:lnTo>
                  <a:pt x="949050" y="883559"/>
                </a:lnTo>
                <a:cubicBezTo>
                  <a:pt x="853040" y="883880"/>
                  <a:pt x="757031" y="884202"/>
                  <a:pt x="661021" y="884523"/>
                </a:cubicBezTo>
                <a:cubicBezTo>
                  <a:pt x="660244" y="768500"/>
                  <a:pt x="721560" y="660917"/>
                  <a:pt x="821781" y="602456"/>
                </a:cubicBezTo>
                <a:cubicBezTo>
                  <a:pt x="850465" y="585724"/>
                  <a:pt x="881083" y="573747"/>
                  <a:pt x="913050" y="56956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88" name="Chord 3">
            <a:extLst>
              <a:ext uri="{FF2B5EF4-FFF2-40B4-BE49-F238E27FC236}">
                <a16:creationId xmlns:a16="http://schemas.microsoft.com/office/drawing/2014/main" id="{51C9ECFC-F51F-4CC8-A4FF-E6F87CD698A2}"/>
              </a:ext>
            </a:extLst>
          </p:cNvPr>
          <p:cNvSpPr/>
          <p:nvPr/>
        </p:nvSpPr>
        <p:spPr>
          <a:xfrm rot="5400000">
            <a:off x="4881750" y="2967002"/>
            <a:ext cx="269938" cy="175029"/>
          </a:xfrm>
          <a:custGeom>
            <a:avLst/>
            <a:gdLst/>
            <a:ahLst/>
            <a:cxnLst/>
            <a:rect l="l" t="t" r="r" b="b"/>
            <a:pathLst>
              <a:path w="3999999" h="2593618">
                <a:moveTo>
                  <a:pt x="3279918" y="2029859"/>
                </a:moveTo>
                <a:lnTo>
                  <a:pt x="3483715" y="2099665"/>
                </a:lnTo>
                <a:lnTo>
                  <a:pt x="3483715" y="490311"/>
                </a:lnTo>
                <a:lnTo>
                  <a:pt x="3279918" y="560117"/>
                </a:lnTo>
                <a:close/>
                <a:moveTo>
                  <a:pt x="2847870" y="1881871"/>
                </a:moveTo>
                <a:lnTo>
                  <a:pt x="3051666" y="1951677"/>
                </a:lnTo>
                <a:lnTo>
                  <a:pt x="3051666" y="638300"/>
                </a:lnTo>
                <a:lnTo>
                  <a:pt x="2847870" y="708105"/>
                </a:lnTo>
                <a:close/>
                <a:moveTo>
                  <a:pt x="2009947" y="529967"/>
                </a:moveTo>
                <a:cubicBezTo>
                  <a:pt x="2009947" y="430556"/>
                  <a:pt x="2090536" y="349967"/>
                  <a:pt x="2189947" y="349967"/>
                </a:cubicBezTo>
                <a:cubicBezTo>
                  <a:pt x="2289358" y="349967"/>
                  <a:pt x="2369947" y="430556"/>
                  <a:pt x="2369947" y="529967"/>
                </a:cubicBezTo>
                <a:cubicBezTo>
                  <a:pt x="2369947" y="629378"/>
                  <a:pt x="2289358" y="709967"/>
                  <a:pt x="2189947" y="709967"/>
                </a:cubicBezTo>
                <a:cubicBezTo>
                  <a:pt x="2090536" y="709967"/>
                  <a:pt x="2009947" y="629378"/>
                  <a:pt x="2009947" y="529967"/>
                </a:cubicBezTo>
                <a:close/>
                <a:moveTo>
                  <a:pt x="2009947" y="2011890"/>
                </a:moveTo>
                <a:cubicBezTo>
                  <a:pt x="2009947" y="1912479"/>
                  <a:pt x="2090536" y="1831890"/>
                  <a:pt x="2189947" y="1831890"/>
                </a:cubicBezTo>
                <a:cubicBezTo>
                  <a:pt x="2289358" y="1831890"/>
                  <a:pt x="2369947" y="1912479"/>
                  <a:pt x="2369947" y="2011890"/>
                </a:cubicBezTo>
                <a:cubicBezTo>
                  <a:pt x="2369947" y="2111301"/>
                  <a:pt x="2289358" y="2191890"/>
                  <a:pt x="2189947" y="2191890"/>
                </a:cubicBezTo>
                <a:cubicBezTo>
                  <a:pt x="2090536" y="2191890"/>
                  <a:pt x="2009947" y="2111301"/>
                  <a:pt x="2009947" y="2011890"/>
                </a:cubicBezTo>
                <a:close/>
                <a:moveTo>
                  <a:pt x="1033248" y="1043959"/>
                </a:moveTo>
                <a:cubicBezTo>
                  <a:pt x="1033248" y="1112826"/>
                  <a:pt x="1089075" y="1168653"/>
                  <a:pt x="1157942" y="1168653"/>
                </a:cubicBezTo>
                <a:lnTo>
                  <a:pt x="1427033" y="1168653"/>
                </a:lnTo>
                <a:cubicBezTo>
                  <a:pt x="1495900" y="1168653"/>
                  <a:pt x="1551727" y="1112826"/>
                  <a:pt x="1551727" y="1043959"/>
                </a:cubicBezTo>
                <a:lnTo>
                  <a:pt x="1551727" y="561796"/>
                </a:lnTo>
                <a:cubicBezTo>
                  <a:pt x="1551727" y="492929"/>
                  <a:pt x="1495900" y="437102"/>
                  <a:pt x="1427033" y="437102"/>
                </a:cubicBezTo>
                <a:lnTo>
                  <a:pt x="1157942" y="437102"/>
                </a:lnTo>
                <a:cubicBezTo>
                  <a:pt x="1089075" y="437102"/>
                  <a:pt x="1033248" y="492929"/>
                  <a:pt x="1033248" y="561796"/>
                </a:cubicBezTo>
                <a:close/>
                <a:moveTo>
                  <a:pt x="1033248" y="1997750"/>
                </a:moveTo>
                <a:cubicBezTo>
                  <a:pt x="1033248" y="2066617"/>
                  <a:pt x="1089075" y="2122444"/>
                  <a:pt x="1157942" y="2122444"/>
                </a:cubicBezTo>
                <a:lnTo>
                  <a:pt x="1427033" y="2122444"/>
                </a:lnTo>
                <a:cubicBezTo>
                  <a:pt x="1495900" y="2122444"/>
                  <a:pt x="1551727" y="2066617"/>
                  <a:pt x="1551727" y="1997750"/>
                </a:cubicBezTo>
                <a:lnTo>
                  <a:pt x="1551727" y="1515587"/>
                </a:lnTo>
                <a:cubicBezTo>
                  <a:pt x="1551727" y="1446720"/>
                  <a:pt x="1495900" y="1390893"/>
                  <a:pt x="1427033" y="1390893"/>
                </a:cubicBezTo>
                <a:lnTo>
                  <a:pt x="1157942" y="1390893"/>
                </a:lnTo>
                <a:cubicBezTo>
                  <a:pt x="1089075" y="1390893"/>
                  <a:pt x="1033248" y="1446720"/>
                  <a:pt x="1033248" y="1515587"/>
                </a:cubicBezTo>
                <a:close/>
                <a:moveTo>
                  <a:pt x="802798" y="2354227"/>
                </a:moveTo>
                <a:lnTo>
                  <a:pt x="802798" y="190929"/>
                </a:lnTo>
                <a:lnTo>
                  <a:pt x="1912338" y="190929"/>
                </a:lnTo>
                <a:lnTo>
                  <a:pt x="1912338" y="2350929"/>
                </a:lnTo>
                <a:lnTo>
                  <a:pt x="2467556" y="2350929"/>
                </a:lnTo>
                <a:lnTo>
                  <a:pt x="2467556" y="190929"/>
                </a:lnTo>
                <a:lnTo>
                  <a:pt x="2507018" y="190929"/>
                </a:lnTo>
                <a:cubicBezTo>
                  <a:pt x="2648558" y="190929"/>
                  <a:pt x="2769948" y="277201"/>
                  <a:pt x="2821382" y="400067"/>
                </a:cubicBezTo>
                <a:lnTo>
                  <a:pt x="3989366" y="0"/>
                </a:lnTo>
                <a:lnTo>
                  <a:pt x="3989366" y="317112"/>
                </a:lnTo>
                <a:lnTo>
                  <a:pt x="3711967" y="412129"/>
                </a:lnTo>
                <a:lnTo>
                  <a:pt x="3711967" y="2177848"/>
                </a:lnTo>
                <a:lnTo>
                  <a:pt x="3999999" y="2276507"/>
                </a:lnTo>
                <a:lnTo>
                  <a:pt x="3999999" y="2593618"/>
                </a:lnTo>
                <a:lnTo>
                  <a:pt x="2801056" y="2182947"/>
                </a:lnTo>
                <a:cubicBezTo>
                  <a:pt x="2743417" y="2285630"/>
                  <a:pt x="2633228" y="2354227"/>
                  <a:pt x="2507018" y="2354227"/>
                </a:cubicBezTo>
                <a:close/>
                <a:moveTo>
                  <a:pt x="215475" y="1738980"/>
                </a:moveTo>
                <a:lnTo>
                  <a:pt x="431499" y="1738980"/>
                </a:lnTo>
                <a:lnTo>
                  <a:pt x="431499" y="802876"/>
                </a:lnTo>
                <a:lnTo>
                  <a:pt x="215475" y="802876"/>
                </a:lnTo>
                <a:close/>
                <a:moveTo>
                  <a:pt x="35" y="1282390"/>
                </a:moveTo>
                <a:cubicBezTo>
                  <a:pt x="-694" y="1164677"/>
                  <a:pt x="9802" y="1046760"/>
                  <a:pt x="31552" y="933422"/>
                </a:cubicBezTo>
                <a:cubicBezTo>
                  <a:pt x="116579" y="490359"/>
                  <a:pt x="357918" y="190928"/>
                  <a:pt x="629999" y="190928"/>
                </a:cubicBezTo>
                <a:lnTo>
                  <a:pt x="662668" y="2349475"/>
                </a:lnTo>
                <a:cubicBezTo>
                  <a:pt x="383833" y="2374295"/>
                  <a:pt x="128731" y="2081530"/>
                  <a:pt x="35866" y="1630133"/>
                </a:cubicBezTo>
                <a:cubicBezTo>
                  <a:pt x="12718" y="1517612"/>
                  <a:pt x="764" y="1400103"/>
                  <a:pt x="35" y="128239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89" name="Rounded Rectangle 1">
            <a:extLst>
              <a:ext uri="{FF2B5EF4-FFF2-40B4-BE49-F238E27FC236}">
                <a16:creationId xmlns:a16="http://schemas.microsoft.com/office/drawing/2014/main" id="{0D262CD7-9A05-4B92-B31C-30DE6C4C0399}"/>
              </a:ext>
            </a:extLst>
          </p:cNvPr>
          <p:cNvSpPr/>
          <p:nvPr/>
        </p:nvSpPr>
        <p:spPr>
          <a:xfrm>
            <a:off x="4813143" y="2417381"/>
            <a:ext cx="262410" cy="263374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90" name="Frame 1">
            <a:extLst>
              <a:ext uri="{FF2B5EF4-FFF2-40B4-BE49-F238E27FC236}">
                <a16:creationId xmlns:a16="http://schemas.microsoft.com/office/drawing/2014/main" id="{EC688C77-F934-4743-A58A-55F2781D128D}"/>
              </a:ext>
            </a:extLst>
          </p:cNvPr>
          <p:cNvSpPr/>
          <p:nvPr/>
        </p:nvSpPr>
        <p:spPr>
          <a:xfrm>
            <a:off x="4548340" y="3331153"/>
            <a:ext cx="190549" cy="267403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491" name="Oval 1">
            <a:extLst>
              <a:ext uri="{FF2B5EF4-FFF2-40B4-BE49-F238E27FC236}">
                <a16:creationId xmlns:a16="http://schemas.microsoft.com/office/drawing/2014/main" id="{B5B0B00F-F417-4A3B-BB4F-DCC6063CF2BA}"/>
              </a:ext>
            </a:extLst>
          </p:cNvPr>
          <p:cNvSpPr/>
          <p:nvPr/>
        </p:nvSpPr>
        <p:spPr>
          <a:xfrm>
            <a:off x="4015823" y="3142592"/>
            <a:ext cx="254602" cy="325383"/>
          </a:xfrm>
          <a:custGeom>
            <a:avLst/>
            <a:gdLst/>
            <a:ahLst/>
            <a:cxnLst/>
            <a:rect l="l" t="t" r="r" b="b"/>
            <a:pathLst>
              <a:path w="3089578" h="3948524">
                <a:moveTo>
                  <a:pt x="1577191" y="2534631"/>
                </a:moveTo>
                <a:cubicBezTo>
                  <a:pt x="1600260" y="2580258"/>
                  <a:pt x="1620550" y="2627771"/>
                  <a:pt x="1638571" y="2676770"/>
                </a:cubicBezTo>
                <a:cubicBezTo>
                  <a:pt x="1665604" y="2750272"/>
                  <a:pt x="1686580" y="2824535"/>
                  <a:pt x="1699962" y="2899355"/>
                </a:cubicBezTo>
                <a:cubicBezTo>
                  <a:pt x="1599246" y="2923383"/>
                  <a:pt x="1494142" y="2935731"/>
                  <a:pt x="1386154" y="2935731"/>
                </a:cubicBezTo>
                <a:cubicBezTo>
                  <a:pt x="1152606" y="2935731"/>
                  <a:pt x="932548" y="2877973"/>
                  <a:pt x="741468" y="2772376"/>
                </a:cubicBezTo>
                <a:cubicBezTo>
                  <a:pt x="1011030" y="2775448"/>
                  <a:pt x="1283962" y="2707404"/>
                  <a:pt x="1533669" y="2563236"/>
                </a:cubicBezTo>
                <a:close/>
                <a:moveTo>
                  <a:pt x="2052587" y="2076290"/>
                </a:moveTo>
                <a:lnTo>
                  <a:pt x="2486460" y="2390270"/>
                </a:lnTo>
                <a:cubicBezTo>
                  <a:pt x="2306935" y="2626648"/>
                  <a:pt x="2052846" y="2802967"/>
                  <a:pt x="1758751" y="2882997"/>
                </a:cubicBezTo>
                <a:cubicBezTo>
                  <a:pt x="1743929" y="2806841"/>
                  <a:pt x="1722412" y="2731080"/>
                  <a:pt x="1694828" y="2656080"/>
                </a:cubicBezTo>
                <a:cubicBezTo>
                  <a:pt x="1675201" y="2602712"/>
                  <a:pt x="1652984" y="2551041"/>
                  <a:pt x="1627394" y="2501634"/>
                </a:cubicBezTo>
                <a:cubicBezTo>
                  <a:pt x="1801061" y="2387414"/>
                  <a:pt x="1943549" y="2241665"/>
                  <a:pt x="2052587" y="2076290"/>
                </a:cubicBezTo>
                <a:close/>
                <a:moveTo>
                  <a:pt x="1139582" y="1999555"/>
                </a:moveTo>
                <a:cubicBezTo>
                  <a:pt x="1306309" y="2126071"/>
                  <a:pt x="1447225" y="2288761"/>
                  <a:pt x="1549205" y="2481403"/>
                </a:cubicBezTo>
                <a:cubicBezTo>
                  <a:pt x="1535041" y="2492857"/>
                  <a:pt x="1519482" y="2502212"/>
                  <a:pt x="1503698" y="2511325"/>
                </a:cubicBezTo>
                <a:cubicBezTo>
                  <a:pt x="1259400" y="2652371"/>
                  <a:pt x="991982" y="2717667"/>
                  <a:pt x="728342" y="2711842"/>
                </a:cubicBezTo>
                <a:close/>
                <a:moveTo>
                  <a:pt x="452452" y="1701750"/>
                </a:moveTo>
                <a:cubicBezTo>
                  <a:pt x="679412" y="1737820"/>
                  <a:pt x="894637" y="1825426"/>
                  <a:pt x="1081528" y="1956108"/>
                </a:cubicBezTo>
                <a:lnTo>
                  <a:pt x="659218" y="2687569"/>
                </a:lnTo>
                <a:cubicBezTo>
                  <a:pt x="518459" y="2459121"/>
                  <a:pt x="438479" y="2190549"/>
                  <a:pt x="438479" y="1903491"/>
                </a:cubicBezTo>
                <a:cubicBezTo>
                  <a:pt x="438479" y="1835071"/>
                  <a:pt x="443023" y="1767700"/>
                  <a:pt x="452452" y="1701750"/>
                </a:cubicBezTo>
                <a:close/>
                <a:moveTo>
                  <a:pt x="261512" y="1681084"/>
                </a:moveTo>
                <a:cubicBezTo>
                  <a:pt x="305712" y="1682782"/>
                  <a:pt x="349660" y="1686381"/>
                  <a:pt x="393224" y="1691972"/>
                </a:cubicBezTo>
                <a:cubicBezTo>
                  <a:pt x="383285" y="1761107"/>
                  <a:pt x="378479" y="1831743"/>
                  <a:pt x="378479" y="1903491"/>
                </a:cubicBezTo>
                <a:cubicBezTo>
                  <a:pt x="378479" y="2187947"/>
                  <a:pt x="454018" y="2454935"/>
                  <a:pt x="590367" y="2683463"/>
                </a:cubicBezTo>
                <a:cubicBezTo>
                  <a:pt x="269884" y="2459223"/>
                  <a:pt x="49324" y="2102418"/>
                  <a:pt x="8843" y="1692509"/>
                </a:cubicBezTo>
                <a:cubicBezTo>
                  <a:pt x="93426" y="1681463"/>
                  <a:pt x="177920" y="1677872"/>
                  <a:pt x="261512" y="1681084"/>
                </a:cubicBezTo>
                <a:close/>
                <a:moveTo>
                  <a:pt x="1377385" y="1587667"/>
                </a:moveTo>
                <a:lnTo>
                  <a:pt x="2004039" y="2041157"/>
                </a:lnTo>
                <a:cubicBezTo>
                  <a:pt x="1900325" y="2198920"/>
                  <a:pt x="1765025" y="2338183"/>
                  <a:pt x="1600256" y="2447836"/>
                </a:cubicBezTo>
                <a:cubicBezTo>
                  <a:pt x="1492338" y="2247701"/>
                  <a:pt x="1344592" y="2078527"/>
                  <a:pt x="1169099" y="1948429"/>
                </a:cubicBezTo>
                <a:close/>
                <a:moveTo>
                  <a:pt x="2732654" y="1228760"/>
                </a:moveTo>
                <a:cubicBezTo>
                  <a:pt x="2759348" y="1331346"/>
                  <a:pt x="2772308" y="1438948"/>
                  <a:pt x="2772308" y="1549577"/>
                </a:cubicBezTo>
                <a:cubicBezTo>
                  <a:pt x="2772308" y="1840243"/>
                  <a:pt x="2682844" y="2110013"/>
                  <a:pt x="2529583" y="2332602"/>
                </a:cubicBezTo>
                <a:lnTo>
                  <a:pt x="2092890" y="2016581"/>
                </a:lnTo>
                <a:cubicBezTo>
                  <a:pt x="2230825" y="1789240"/>
                  <a:pt x="2309592" y="1530003"/>
                  <a:pt x="2320039" y="1264175"/>
                </a:cubicBezTo>
                <a:lnTo>
                  <a:pt x="2389537" y="1266895"/>
                </a:lnTo>
                <a:cubicBezTo>
                  <a:pt x="2507402" y="1266895"/>
                  <a:pt x="2622268" y="1253926"/>
                  <a:pt x="2732654" y="1228760"/>
                </a:cubicBezTo>
                <a:close/>
                <a:moveTo>
                  <a:pt x="1664916" y="1089650"/>
                </a:moveTo>
                <a:cubicBezTo>
                  <a:pt x="1845595" y="1184363"/>
                  <a:pt x="2046890" y="1244270"/>
                  <a:pt x="2260099" y="1261471"/>
                </a:cubicBezTo>
                <a:cubicBezTo>
                  <a:pt x="2250158" y="1515636"/>
                  <a:pt x="2175203" y="1763501"/>
                  <a:pt x="2043969" y="1981178"/>
                </a:cubicBezTo>
                <a:lnTo>
                  <a:pt x="1413577" y="1524982"/>
                </a:lnTo>
                <a:close/>
                <a:moveTo>
                  <a:pt x="680960" y="1083685"/>
                </a:moveTo>
                <a:lnTo>
                  <a:pt x="1318747" y="1545232"/>
                </a:lnTo>
                <a:lnTo>
                  <a:pt x="1111155" y="1904792"/>
                </a:lnTo>
                <a:cubicBezTo>
                  <a:pt x="918428" y="1769631"/>
                  <a:pt x="696224" y="1679424"/>
                  <a:pt x="462059" y="1641518"/>
                </a:cubicBezTo>
                <a:cubicBezTo>
                  <a:pt x="496612" y="1438804"/>
                  <a:pt x="572568" y="1250029"/>
                  <a:pt x="680960" y="1083685"/>
                </a:cubicBezTo>
                <a:close/>
                <a:moveTo>
                  <a:pt x="242727" y="766549"/>
                </a:moveTo>
                <a:lnTo>
                  <a:pt x="632258" y="1048441"/>
                </a:lnTo>
                <a:cubicBezTo>
                  <a:pt x="518469" y="1222389"/>
                  <a:pt x="438796" y="1420030"/>
                  <a:pt x="402762" y="1632349"/>
                </a:cubicBezTo>
                <a:cubicBezTo>
                  <a:pt x="359225" y="1626292"/>
                  <a:pt x="315271" y="1622499"/>
                  <a:pt x="271067" y="1620532"/>
                </a:cubicBezTo>
                <a:cubicBezTo>
                  <a:pt x="225427" y="1618500"/>
                  <a:pt x="179520" y="1618416"/>
                  <a:pt x="133488" y="1620508"/>
                </a:cubicBezTo>
                <a:lnTo>
                  <a:pt x="5137" y="1632614"/>
                </a:lnTo>
                <a:cubicBezTo>
                  <a:pt x="826" y="1605249"/>
                  <a:pt x="0" y="1577510"/>
                  <a:pt x="0" y="1549577"/>
                </a:cubicBezTo>
                <a:cubicBezTo>
                  <a:pt x="0" y="1258910"/>
                  <a:pt x="89466" y="989139"/>
                  <a:pt x="242727" y="766549"/>
                </a:cubicBezTo>
                <a:close/>
                <a:moveTo>
                  <a:pt x="1127746" y="632595"/>
                </a:moveTo>
                <a:cubicBezTo>
                  <a:pt x="1254584" y="804561"/>
                  <a:pt x="1416250" y="948423"/>
                  <a:pt x="1601732" y="1055087"/>
                </a:cubicBezTo>
                <a:lnTo>
                  <a:pt x="1354938" y="1482547"/>
                </a:lnTo>
                <a:lnTo>
                  <a:pt x="721206" y="1023934"/>
                </a:lnTo>
                <a:cubicBezTo>
                  <a:pt x="830725" y="869583"/>
                  <a:pt x="968470" y="736352"/>
                  <a:pt x="1127746" y="632595"/>
                </a:cubicBezTo>
                <a:close/>
                <a:moveTo>
                  <a:pt x="2056151" y="412010"/>
                </a:moveTo>
                <a:cubicBezTo>
                  <a:pt x="2199973" y="661365"/>
                  <a:pt x="2266926" y="933808"/>
                  <a:pt x="2263622" y="1201511"/>
                </a:cubicBezTo>
                <a:cubicBezTo>
                  <a:pt x="2060023" y="1184945"/>
                  <a:pt x="1867741" y="1127838"/>
                  <a:pt x="1695314" y="1036999"/>
                </a:cubicBezTo>
                <a:close/>
                <a:moveTo>
                  <a:pt x="1982657" y="375337"/>
                </a:moveTo>
                <a:lnTo>
                  <a:pt x="1993863" y="375897"/>
                </a:lnTo>
                <a:lnTo>
                  <a:pt x="1633466" y="1000123"/>
                </a:lnTo>
                <a:cubicBezTo>
                  <a:pt x="1455017" y="901534"/>
                  <a:pt x="1300774" y="764825"/>
                  <a:pt x="1179049" y="601671"/>
                </a:cubicBezTo>
                <a:cubicBezTo>
                  <a:pt x="1411929" y="457216"/>
                  <a:pt x="1687631" y="375337"/>
                  <a:pt x="1982657" y="375337"/>
                </a:cubicBezTo>
                <a:close/>
                <a:moveTo>
                  <a:pt x="2095987" y="363057"/>
                </a:moveTo>
                <a:cubicBezTo>
                  <a:pt x="2395304" y="539294"/>
                  <a:pt x="2620948" y="826020"/>
                  <a:pt x="2717783" y="1167380"/>
                </a:cubicBezTo>
                <a:cubicBezTo>
                  <a:pt x="2612640" y="1194505"/>
                  <a:pt x="2502521" y="1206895"/>
                  <a:pt x="2389537" y="1206895"/>
                </a:cubicBezTo>
                <a:cubicBezTo>
                  <a:pt x="2367426" y="1206895"/>
                  <a:pt x="2345424" y="1206421"/>
                  <a:pt x="2323592" y="1204315"/>
                </a:cubicBezTo>
                <a:cubicBezTo>
                  <a:pt x="2327421" y="925237"/>
                  <a:pt x="2257794" y="641150"/>
                  <a:pt x="2107741" y="381251"/>
                </a:cubicBezTo>
                <a:close/>
                <a:moveTo>
                  <a:pt x="2029789" y="322492"/>
                </a:moveTo>
                <a:lnTo>
                  <a:pt x="2054623" y="337710"/>
                </a:lnTo>
                <a:lnTo>
                  <a:pt x="2029408" y="323152"/>
                </a:lnTo>
                <a:close/>
                <a:moveTo>
                  <a:pt x="912141" y="248224"/>
                </a:moveTo>
                <a:cubicBezTo>
                  <a:pt x="958447" y="368281"/>
                  <a:pt x="1018736" y="481253"/>
                  <a:pt x="1094337" y="582792"/>
                </a:cubicBezTo>
                <a:cubicBezTo>
                  <a:pt x="929178" y="690492"/>
                  <a:pt x="786304" y="828699"/>
                  <a:pt x="672648" y="988795"/>
                </a:cubicBezTo>
                <a:lnTo>
                  <a:pt x="285851" y="708881"/>
                </a:lnTo>
                <a:cubicBezTo>
                  <a:pt x="444368" y="500166"/>
                  <a:pt x="661017" y="338275"/>
                  <a:pt x="912141" y="248224"/>
                </a:cubicBezTo>
                <a:close/>
                <a:moveTo>
                  <a:pt x="921424" y="244149"/>
                </a:moveTo>
                <a:cubicBezTo>
                  <a:pt x="918244" y="245273"/>
                  <a:pt x="915069" y="246407"/>
                  <a:pt x="912141" y="248224"/>
                </a:cubicBezTo>
                <a:lnTo>
                  <a:pt x="911892" y="247682"/>
                </a:lnTo>
                <a:close/>
                <a:moveTo>
                  <a:pt x="1386154" y="163423"/>
                </a:moveTo>
                <a:cubicBezTo>
                  <a:pt x="1614231" y="163423"/>
                  <a:pt x="1829441" y="218507"/>
                  <a:pt x="2018673" y="317138"/>
                </a:cubicBezTo>
                <a:lnTo>
                  <a:pt x="1982657" y="315337"/>
                </a:lnTo>
                <a:cubicBezTo>
                  <a:pt x="1675242" y="315337"/>
                  <a:pt x="1388023" y="400945"/>
                  <a:pt x="1145621" y="551885"/>
                </a:cubicBezTo>
                <a:cubicBezTo>
                  <a:pt x="1072517" y="454117"/>
                  <a:pt x="1014123" y="345308"/>
                  <a:pt x="969283" y="229609"/>
                </a:cubicBezTo>
                <a:cubicBezTo>
                  <a:pt x="1100345" y="185848"/>
                  <a:pt x="1240631" y="163423"/>
                  <a:pt x="1386154" y="163423"/>
                </a:cubicBezTo>
                <a:close/>
                <a:moveTo>
                  <a:pt x="2202811" y="0"/>
                </a:moveTo>
                <a:cubicBezTo>
                  <a:pt x="2296878" y="0"/>
                  <a:pt x="2373135" y="76257"/>
                  <a:pt x="2373135" y="170324"/>
                </a:cubicBezTo>
                <a:lnTo>
                  <a:pt x="2371793" y="176970"/>
                </a:lnTo>
                <a:cubicBezTo>
                  <a:pt x="2815625" y="490103"/>
                  <a:pt x="3086467" y="1002141"/>
                  <a:pt x="3089552" y="1556712"/>
                </a:cubicBezTo>
                <a:cubicBezTo>
                  <a:pt x="3093041" y="2183714"/>
                  <a:pt x="2753654" y="2763878"/>
                  <a:pt x="2205423" y="3068085"/>
                </a:cubicBezTo>
                <a:cubicBezTo>
                  <a:pt x="1971426" y="3197927"/>
                  <a:pt x="1715508" y="3268558"/>
                  <a:pt x="1458156" y="3280032"/>
                </a:cubicBezTo>
                <a:lnTo>
                  <a:pt x="1458156" y="3717573"/>
                </a:lnTo>
                <a:cubicBezTo>
                  <a:pt x="1465957" y="3717019"/>
                  <a:pt x="1473725" y="3717281"/>
                  <a:pt x="1481481" y="3717568"/>
                </a:cubicBezTo>
                <a:cubicBezTo>
                  <a:pt x="1923607" y="3733970"/>
                  <a:pt x="2251415" y="3830277"/>
                  <a:pt x="2251415" y="3943768"/>
                </a:cubicBezTo>
                <a:cubicBezTo>
                  <a:pt x="1651480" y="3945353"/>
                  <a:pt x="1051545" y="3946939"/>
                  <a:pt x="451610" y="3948524"/>
                </a:cubicBezTo>
                <a:cubicBezTo>
                  <a:pt x="442274" y="3834573"/>
                  <a:pt x="764658" y="3736482"/>
                  <a:pt x="1206140" y="3718471"/>
                </a:cubicBezTo>
                <a:lnTo>
                  <a:pt x="1206140" y="3273841"/>
                </a:lnTo>
                <a:cubicBezTo>
                  <a:pt x="998502" y="3252747"/>
                  <a:pt x="794352" y="3193323"/>
                  <a:pt x="605303" y="3094648"/>
                </a:cubicBezTo>
                <a:cubicBezTo>
                  <a:pt x="588033" y="3102602"/>
                  <a:pt x="568822" y="3106055"/>
                  <a:pt x="548803" y="3106055"/>
                </a:cubicBezTo>
                <a:cubicBezTo>
                  <a:pt x="454736" y="3106055"/>
                  <a:pt x="378479" y="3029798"/>
                  <a:pt x="378479" y="2935731"/>
                </a:cubicBezTo>
                <a:cubicBezTo>
                  <a:pt x="378479" y="2841664"/>
                  <a:pt x="454736" y="2765407"/>
                  <a:pt x="548803" y="2765407"/>
                </a:cubicBezTo>
                <a:cubicBezTo>
                  <a:pt x="631450" y="2765407"/>
                  <a:pt x="700349" y="2824273"/>
                  <a:pt x="712524" y="2903026"/>
                </a:cubicBezTo>
                <a:cubicBezTo>
                  <a:pt x="1146122" y="3125175"/>
                  <a:pt x="1666433" y="3117589"/>
                  <a:pt x="2100302" y="2876433"/>
                </a:cubicBezTo>
                <a:cubicBezTo>
                  <a:pt x="2577849" y="2611000"/>
                  <a:pt x="2873628" y="2105370"/>
                  <a:pt x="2870976" y="1558985"/>
                </a:cubicBezTo>
                <a:cubicBezTo>
                  <a:pt x="2868571" y="1063676"/>
                  <a:pt x="2621309" y="607288"/>
                  <a:pt x="2216854" y="337813"/>
                </a:cubicBezTo>
                <a:cubicBezTo>
                  <a:pt x="2212348" y="340450"/>
                  <a:pt x="2207603" y="340648"/>
                  <a:pt x="2202811" y="340648"/>
                </a:cubicBezTo>
                <a:cubicBezTo>
                  <a:pt x="2108744" y="340648"/>
                  <a:pt x="2032487" y="264391"/>
                  <a:pt x="2032487" y="170324"/>
                </a:cubicBezTo>
                <a:cubicBezTo>
                  <a:pt x="2032487" y="76257"/>
                  <a:pt x="2108744" y="0"/>
                  <a:pt x="22028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492" name="Group 491">
            <a:extLst>
              <a:ext uri="{FF2B5EF4-FFF2-40B4-BE49-F238E27FC236}">
                <a16:creationId xmlns:a16="http://schemas.microsoft.com/office/drawing/2014/main" id="{8D28B933-024A-4068-9563-CE389589D5FB}"/>
              </a:ext>
            </a:extLst>
          </p:cNvPr>
          <p:cNvGrpSpPr/>
          <p:nvPr/>
        </p:nvGrpSpPr>
        <p:grpSpPr>
          <a:xfrm>
            <a:off x="7330148" y="3071795"/>
            <a:ext cx="253626" cy="259062"/>
            <a:chOff x="2600940" y="1364722"/>
            <a:chExt cx="3925967" cy="4010110"/>
          </a:xfrm>
          <a:solidFill>
            <a:schemeClr val="accent1"/>
          </a:solidFill>
        </p:grpSpPr>
        <p:sp>
          <p:nvSpPr>
            <p:cNvPr id="493" name="Donut 1">
              <a:extLst>
                <a:ext uri="{FF2B5EF4-FFF2-40B4-BE49-F238E27FC236}">
                  <a16:creationId xmlns:a16="http://schemas.microsoft.com/office/drawing/2014/main" id="{6C394CAC-8F89-4B5D-A20D-0C4D79BEE5FA}"/>
                </a:ext>
              </a:extLst>
            </p:cNvPr>
            <p:cNvSpPr/>
            <p:nvPr/>
          </p:nvSpPr>
          <p:spPr>
            <a:xfrm>
              <a:off x="2600940" y="1468514"/>
              <a:ext cx="1778702" cy="3906318"/>
            </a:xfrm>
            <a:custGeom>
              <a:avLst/>
              <a:gdLst/>
              <a:ahLst/>
              <a:cxnLst/>
              <a:rect l="l" t="t" r="r" b="b"/>
              <a:pathLst>
                <a:path w="1778702" h="3906318">
                  <a:moveTo>
                    <a:pt x="864588" y="1587925"/>
                  </a:moveTo>
                  <a:lnTo>
                    <a:pt x="724641" y="2110216"/>
                  </a:lnTo>
                  <a:lnTo>
                    <a:pt x="826949" y="2110216"/>
                  </a:lnTo>
                  <a:lnTo>
                    <a:pt x="826949" y="1984216"/>
                  </a:lnTo>
                  <a:cubicBezTo>
                    <a:pt x="826949" y="1944451"/>
                    <a:pt x="859184" y="1912216"/>
                    <a:pt x="898949" y="1912216"/>
                  </a:cubicBezTo>
                  <a:cubicBezTo>
                    <a:pt x="938714" y="1912216"/>
                    <a:pt x="970949" y="1944451"/>
                    <a:pt x="970949" y="1984216"/>
                  </a:cubicBezTo>
                  <a:lnTo>
                    <a:pt x="970949" y="2110216"/>
                  </a:lnTo>
                  <a:lnTo>
                    <a:pt x="1049559" y="2110216"/>
                  </a:lnTo>
                  <a:lnTo>
                    <a:pt x="910861" y="1592590"/>
                  </a:lnTo>
                  <a:close/>
                  <a:moveTo>
                    <a:pt x="923096" y="1336867"/>
                  </a:moveTo>
                  <a:lnTo>
                    <a:pt x="892009" y="1336868"/>
                  </a:lnTo>
                  <a:cubicBezTo>
                    <a:pt x="880711" y="1336867"/>
                    <a:pt x="871552" y="1346027"/>
                    <a:pt x="871552" y="1357325"/>
                  </a:cubicBezTo>
                  <a:lnTo>
                    <a:pt x="871552" y="1496411"/>
                  </a:lnTo>
                  <a:cubicBezTo>
                    <a:pt x="871552" y="1507709"/>
                    <a:pt x="880712" y="1516868"/>
                    <a:pt x="892009" y="1516868"/>
                  </a:cubicBezTo>
                  <a:lnTo>
                    <a:pt x="923096" y="1516868"/>
                  </a:lnTo>
                  <a:cubicBezTo>
                    <a:pt x="934394" y="1516868"/>
                    <a:pt x="943552" y="1507709"/>
                    <a:pt x="943552" y="1496411"/>
                  </a:cubicBezTo>
                  <a:lnTo>
                    <a:pt x="943552" y="1357325"/>
                  </a:lnTo>
                  <a:cubicBezTo>
                    <a:pt x="943552" y="1346027"/>
                    <a:pt x="934393" y="1336867"/>
                    <a:pt x="923096" y="1336867"/>
                  </a:cubicBezTo>
                  <a:close/>
                  <a:moveTo>
                    <a:pt x="1192157" y="1264156"/>
                  </a:moveTo>
                  <a:lnTo>
                    <a:pt x="1162946" y="1274788"/>
                  </a:lnTo>
                  <a:cubicBezTo>
                    <a:pt x="1152330" y="1278652"/>
                    <a:pt x="1146855" y="1290392"/>
                    <a:pt x="1150719" y="1301008"/>
                  </a:cubicBezTo>
                  <a:lnTo>
                    <a:pt x="1198289" y="1431707"/>
                  </a:lnTo>
                  <a:cubicBezTo>
                    <a:pt x="1202153" y="1442323"/>
                    <a:pt x="1213893" y="1447797"/>
                    <a:pt x="1224510" y="1443934"/>
                  </a:cubicBezTo>
                  <a:lnTo>
                    <a:pt x="1253721" y="1433301"/>
                  </a:lnTo>
                  <a:cubicBezTo>
                    <a:pt x="1264337" y="1429437"/>
                    <a:pt x="1269812" y="1417697"/>
                    <a:pt x="1265947" y="1407081"/>
                  </a:cubicBezTo>
                  <a:lnTo>
                    <a:pt x="1218377" y="1276382"/>
                  </a:lnTo>
                  <a:cubicBezTo>
                    <a:pt x="1214513" y="1265766"/>
                    <a:pt x="1202774" y="1260292"/>
                    <a:pt x="1192157" y="1264156"/>
                  </a:cubicBezTo>
                  <a:close/>
                  <a:moveTo>
                    <a:pt x="672939" y="1256024"/>
                  </a:moveTo>
                  <a:cubicBezTo>
                    <a:pt x="662323" y="1252159"/>
                    <a:pt x="650584" y="1257634"/>
                    <a:pt x="646720" y="1268250"/>
                  </a:cubicBezTo>
                  <a:lnTo>
                    <a:pt x="599149" y="1398948"/>
                  </a:lnTo>
                  <a:cubicBezTo>
                    <a:pt x="595285" y="1409565"/>
                    <a:pt x="600759" y="1421304"/>
                    <a:pt x="611376" y="1425168"/>
                  </a:cubicBezTo>
                  <a:lnTo>
                    <a:pt x="640587" y="1435800"/>
                  </a:lnTo>
                  <a:cubicBezTo>
                    <a:pt x="651204" y="1439665"/>
                    <a:pt x="662943" y="1434190"/>
                    <a:pt x="666808" y="1423574"/>
                  </a:cubicBezTo>
                  <a:lnTo>
                    <a:pt x="714378" y="1292875"/>
                  </a:lnTo>
                  <a:cubicBezTo>
                    <a:pt x="718241" y="1282259"/>
                    <a:pt x="712767" y="1270520"/>
                    <a:pt x="702151" y="1266655"/>
                  </a:cubicBezTo>
                  <a:close/>
                  <a:moveTo>
                    <a:pt x="532625" y="1107329"/>
                  </a:moveTo>
                  <a:cubicBezTo>
                    <a:pt x="527568" y="1105974"/>
                    <a:pt x="521995" y="1106548"/>
                    <a:pt x="517102" y="1109372"/>
                  </a:cubicBezTo>
                  <a:lnTo>
                    <a:pt x="396650" y="1178915"/>
                  </a:lnTo>
                  <a:cubicBezTo>
                    <a:pt x="386866" y="1184564"/>
                    <a:pt x="383514" y="1197076"/>
                    <a:pt x="389163" y="1206860"/>
                  </a:cubicBezTo>
                  <a:lnTo>
                    <a:pt x="404706" y="1233781"/>
                  </a:lnTo>
                  <a:cubicBezTo>
                    <a:pt x="410355" y="1243566"/>
                    <a:pt x="422866" y="1246918"/>
                    <a:pt x="432650" y="1241269"/>
                  </a:cubicBezTo>
                  <a:lnTo>
                    <a:pt x="553102" y="1171726"/>
                  </a:lnTo>
                  <a:cubicBezTo>
                    <a:pt x="562887" y="1166077"/>
                    <a:pt x="566239" y="1153566"/>
                    <a:pt x="560590" y="1143781"/>
                  </a:cubicBezTo>
                  <a:lnTo>
                    <a:pt x="545047" y="1116860"/>
                  </a:lnTo>
                  <a:cubicBezTo>
                    <a:pt x="542223" y="1111968"/>
                    <a:pt x="537682" y="1108684"/>
                    <a:pt x="532625" y="1107329"/>
                  </a:cubicBezTo>
                  <a:close/>
                  <a:moveTo>
                    <a:pt x="1298883" y="1104409"/>
                  </a:moveTo>
                  <a:cubicBezTo>
                    <a:pt x="1293826" y="1105764"/>
                    <a:pt x="1289286" y="1109048"/>
                    <a:pt x="1286462" y="1113940"/>
                  </a:cubicBezTo>
                  <a:lnTo>
                    <a:pt x="1270919" y="1140861"/>
                  </a:lnTo>
                  <a:cubicBezTo>
                    <a:pt x="1265269" y="1150645"/>
                    <a:pt x="1268622" y="1163156"/>
                    <a:pt x="1278407" y="1168806"/>
                  </a:cubicBezTo>
                  <a:lnTo>
                    <a:pt x="1398859" y="1238349"/>
                  </a:lnTo>
                  <a:cubicBezTo>
                    <a:pt x="1408643" y="1243998"/>
                    <a:pt x="1421154" y="1240646"/>
                    <a:pt x="1426803" y="1230862"/>
                  </a:cubicBezTo>
                  <a:lnTo>
                    <a:pt x="1442346" y="1203940"/>
                  </a:lnTo>
                  <a:cubicBezTo>
                    <a:pt x="1447995" y="1194156"/>
                    <a:pt x="1444642" y="1181644"/>
                    <a:pt x="1434859" y="1175995"/>
                  </a:cubicBezTo>
                  <a:lnTo>
                    <a:pt x="1314407" y="1106452"/>
                  </a:lnTo>
                  <a:cubicBezTo>
                    <a:pt x="1309514" y="1103628"/>
                    <a:pt x="1303940" y="1103054"/>
                    <a:pt x="1298883" y="1104409"/>
                  </a:cubicBezTo>
                  <a:close/>
                  <a:moveTo>
                    <a:pt x="912290" y="764642"/>
                  </a:moveTo>
                  <a:cubicBezTo>
                    <a:pt x="1031597" y="764642"/>
                    <a:pt x="1128314" y="861359"/>
                    <a:pt x="1128314" y="980666"/>
                  </a:cubicBezTo>
                  <a:cubicBezTo>
                    <a:pt x="1128314" y="1099973"/>
                    <a:pt x="1031597" y="1196690"/>
                    <a:pt x="912290" y="1196690"/>
                  </a:cubicBezTo>
                  <a:cubicBezTo>
                    <a:pt x="792983" y="1196690"/>
                    <a:pt x="696266" y="1099973"/>
                    <a:pt x="696266" y="980666"/>
                  </a:cubicBezTo>
                  <a:cubicBezTo>
                    <a:pt x="696266" y="861359"/>
                    <a:pt x="792983" y="764642"/>
                    <a:pt x="912290" y="764642"/>
                  </a:cubicBezTo>
                  <a:close/>
                  <a:moveTo>
                    <a:pt x="912290" y="672441"/>
                  </a:moveTo>
                  <a:cubicBezTo>
                    <a:pt x="742062" y="672441"/>
                    <a:pt x="604065" y="810438"/>
                    <a:pt x="604065" y="980666"/>
                  </a:cubicBezTo>
                  <a:cubicBezTo>
                    <a:pt x="604065" y="1146433"/>
                    <a:pt x="734924" y="1281636"/>
                    <a:pt x="899020" y="1287553"/>
                  </a:cubicBezTo>
                  <a:cubicBezTo>
                    <a:pt x="904827" y="1288053"/>
                    <a:pt x="910472" y="1287196"/>
                    <a:pt x="916022" y="1285840"/>
                  </a:cubicBezTo>
                  <a:lnTo>
                    <a:pt x="919967" y="1288117"/>
                  </a:lnTo>
                  <a:cubicBezTo>
                    <a:pt x="1086657" y="1284714"/>
                    <a:pt x="1220515" y="1148322"/>
                    <a:pt x="1220515" y="980666"/>
                  </a:cubicBezTo>
                  <a:cubicBezTo>
                    <a:pt x="1220515" y="810438"/>
                    <a:pt x="1082518" y="672441"/>
                    <a:pt x="912290" y="672441"/>
                  </a:cubicBezTo>
                  <a:close/>
                  <a:moveTo>
                    <a:pt x="905153" y="0"/>
                  </a:moveTo>
                  <a:lnTo>
                    <a:pt x="919427" y="0"/>
                  </a:lnTo>
                  <a:cubicBezTo>
                    <a:pt x="1034792" y="0"/>
                    <a:pt x="1128314" y="93522"/>
                    <a:pt x="1128314" y="208887"/>
                  </a:cubicBezTo>
                  <a:lnTo>
                    <a:pt x="1128314" y="409800"/>
                  </a:lnTo>
                  <a:cubicBezTo>
                    <a:pt x="1360062" y="495553"/>
                    <a:pt x="1524358" y="718923"/>
                    <a:pt x="1524358" y="980666"/>
                  </a:cubicBezTo>
                  <a:cubicBezTo>
                    <a:pt x="1524358" y="1195022"/>
                    <a:pt x="1414167" y="1383641"/>
                    <a:pt x="1246914" y="1492322"/>
                  </a:cubicBezTo>
                  <a:lnTo>
                    <a:pt x="1412479" y="2110216"/>
                  </a:lnTo>
                  <a:lnTo>
                    <a:pt x="1560290" y="2110216"/>
                  </a:lnTo>
                  <a:cubicBezTo>
                    <a:pt x="1600055" y="2110216"/>
                    <a:pt x="1632290" y="2142451"/>
                    <a:pt x="1632290" y="2182216"/>
                  </a:cubicBezTo>
                  <a:cubicBezTo>
                    <a:pt x="1632290" y="2221981"/>
                    <a:pt x="1600055" y="2254216"/>
                    <a:pt x="1560290" y="2254216"/>
                  </a:cubicBezTo>
                  <a:lnTo>
                    <a:pt x="1451063" y="2254216"/>
                  </a:lnTo>
                  <a:lnTo>
                    <a:pt x="1778702" y="3476979"/>
                  </a:lnTo>
                  <a:lnTo>
                    <a:pt x="1530823" y="3906318"/>
                  </a:lnTo>
                  <a:lnTo>
                    <a:pt x="1088143" y="2254216"/>
                  </a:lnTo>
                  <a:lnTo>
                    <a:pt x="970949" y="2254216"/>
                  </a:lnTo>
                  <a:lnTo>
                    <a:pt x="970949" y="2380216"/>
                  </a:lnTo>
                  <a:cubicBezTo>
                    <a:pt x="970949" y="2419981"/>
                    <a:pt x="938714" y="2452216"/>
                    <a:pt x="898949" y="2452216"/>
                  </a:cubicBezTo>
                  <a:cubicBezTo>
                    <a:pt x="859184" y="2452216"/>
                    <a:pt x="826949" y="2419981"/>
                    <a:pt x="826949" y="2380216"/>
                  </a:cubicBezTo>
                  <a:lnTo>
                    <a:pt x="826949" y="2254216"/>
                  </a:lnTo>
                  <a:lnTo>
                    <a:pt x="686056" y="2254216"/>
                  </a:lnTo>
                  <a:lnTo>
                    <a:pt x="243376" y="3906318"/>
                  </a:lnTo>
                  <a:lnTo>
                    <a:pt x="0" y="3484777"/>
                  </a:lnTo>
                  <a:lnTo>
                    <a:pt x="329728" y="2254216"/>
                  </a:lnTo>
                  <a:lnTo>
                    <a:pt x="264290" y="2254216"/>
                  </a:lnTo>
                  <a:cubicBezTo>
                    <a:pt x="224525" y="2254216"/>
                    <a:pt x="192290" y="2221981"/>
                    <a:pt x="192290" y="2182216"/>
                  </a:cubicBezTo>
                  <a:cubicBezTo>
                    <a:pt x="192290" y="2142451"/>
                    <a:pt x="224525" y="2110216"/>
                    <a:pt x="264290" y="2110216"/>
                  </a:cubicBezTo>
                  <a:lnTo>
                    <a:pt x="368313" y="2110216"/>
                  </a:lnTo>
                  <a:lnTo>
                    <a:pt x="539978" y="1469552"/>
                  </a:lnTo>
                  <a:lnTo>
                    <a:pt x="544387" y="1467006"/>
                  </a:lnTo>
                  <a:cubicBezTo>
                    <a:pt x="395505" y="1357069"/>
                    <a:pt x="300222" y="1179995"/>
                    <a:pt x="300222" y="980666"/>
                  </a:cubicBezTo>
                  <a:cubicBezTo>
                    <a:pt x="300222" y="718923"/>
                    <a:pt x="464518" y="495553"/>
                    <a:pt x="696266" y="409800"/>
                  </a:cubicBezTo>
                  <a:lnTo>
                    <a:pt x="696266" y="208887"/>
                  </a:lnTo>
                  <a:cubicBezTo>
                    <a:pt x="696266" y="93522"/>
                    <a:pt x="789788" y="0"/>
                    <a:pt x="90515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494" name="Rectangle 4">
              <a:extLst>
                <a:ext uri="{FF2B5EF4-FFF2-40B4-BE49-F238E27FC236}">
                  <a16:creationId xmlns:a16="http://schemas.microsoft.com/office/drawing/2014/main" id="{0C89D500-6C3F-4ACE-8B9D-0F228E3B7B5D}"/>
                </a:ext>
              </a:extLst>
            </p:cNvPr>
            <p:cNvSpPr/>
            <p:nvPr/>
          </p:nvSpPr>
          <p:spPr>
            <a:xfrm rot="20700000">
              <a:off x="4527766" y="1364722"/>
              <a:ext cx="1999141" cy="3816424"/>
            </a:xfrm>
            <a:custGeom>
              <a:avLst/>
              <a:gdLst/>
              <a:ahLst/>
              <a:cxnLst/>
              <a:rect l="l" t="t" r="r" b="b"/>
              <a:pathLst>
                <a:path w="1999141" h="3816424">
                  <a:moveTo>
                    <a:pt x="444116" y="3513946"/>
                  </a:moveTo>
                  <a:lnTo>
                    <a:pt x="253648" y="3515763"/>
                  </a:lnTo>
                  <a:lnTo>
                    <a:pt x="111407" y="3515763"/>
                  </a:lnTo>
                  <a:cubicBezTo>
                    <a:pt x="99100" y="3515763"/>
                    <a:pt x="89123" y="3525740"/>
                    <a:pt x="89123" y="3538047"/>
                  </a:cubicBezTo>
                  <a:lnTo>
                    <a:pt x="89123" y="3565479"/>
                  </a:lnTo>
                  <a:cubicBezTo>
                    <a:pt x="89123" y="3577786"/>
                    <a:pt x="99100" y="3587763"/>
                    <a:pt x="111407" y="3587763"/>
                  </a:cubicBezTo>
                  <a:lnTo>
                    <a:pt x="426839" y="3587763"/>
                  </a:lnTo>
                  <a:cubicBezTo>
                    <a:pt x="439146" y="3587763"/>
                    <a:pt x="449123" y="3577786"/>
                    <a:pt x="449123" y="3565479"/>
                  </a:cubicBezTo>
                  <a:lnTo>
                    <a:pt x="449123" y="3538047"/>
                  </a:lnTo>
                  <a:lnTo>
                    <a:pt x="445294" y="3528803"/>
                  </a:lnTo>
                  <a:lnTo>
                    <a:pt x="444258" y="3528878"/>
                  </a:lnTo>
                  <a:close/>
                  <a:moveTo>
                    <a:pt x="318839" y="3239993"/>
                  </a:moveTo>
                  <a:lnTo>
                    <a:pt x="111407" y="3239993"/>
                  </a:lnTo>
                  <a:cubicBezTo>
                    <a:pt x="99100" y="3239993"/>
                    <a:pt x="89123" y="3249970"/>
                    <a:pt x="89123" y="3262277"/>
                  </a:cubicBezTo>
                  <a:lnTo>
                    <a:pt x="89123" y="3289709"/>
                  </a:lnTo>
                  <a:cubicBezTo>
                    <a:pt x="89123" y="3302016"/>
                    <a:pt x="99100" y="3311993"/>
                    <a:pt x="111407" y="3311993"/>
                  </a:cubicBezTo>
                  <a:lnTo>
                    <a:pt x="318839" y="3311993"/>
                  </a:lnTo>
                  <a:cubicBezTo>
                    <a:pt x="331146" y="3311993"/>
                    <a:pt x="341123" y="3302016"/>
                    <a:pt x="341123" y="3289709"/>
                  </a:cubicBezTo>
                  <a:lnTo>
                    <a:pt x="341123" y="3262277"/>
                  </a:lnTo>
                  <a:cubicBezTo>
                    <a:pt x="341123" y="3249970"/>
                    <a:pt x="331146" y="3239993"/>
                    <a:pt x="318839" y="3239993"/>
                  </a:cubicBezTo>
                  <a:close/>
                  <a:moveTo>
                    <a:pt x="318839" y="2964221"/>
                  </a:moveTo>
                  <a:lnTo>
                    <a:pt x="111407" y="2964221"/>
                  </a:lnTo>
                  <a:cubicBezTo>
                    <a:pt x="99100" y="2964221"/>
                    <a:pt x="89123" y="2974198"/>
                    <a:pt x="89123" y="2986505"/>
                  </a:cubicBezTo>
                  <a:lnTo>
                    <a:pt x="89123" y="3013937"/>
                  </a:lnTo>
                  <a:cubicBezTo>
                    <a:pt x="89123" y="3026244"/>
                    <a:pt x="99100" y="3036221"/>
                    <a:pt x="111407" y="3036221"/>
                  </a:cubicBezTo>
                  <a:lnTo>
                    <a:pt x="318839" y="3036221"/>
                  </a:lnTo>
                  <a:cubicBezTo>
                    <a:pt x="331146" y="3036221"/>
                    <a:pt x="341123" y="3026244"/>
                    <a:pt x="341123" y="3013937"/>
                  </a:cubicBezTo>
                  <a:lnTo>
                    <a:pt x="341123" y="2986505"/>
                  </a:lnTo>
                  <a:cubicBezTo>
                    <a:pt x="341123" y="2974198"/>
                    <a:pt x="331146" y="2964221"/>
                    <a:pt x="318839" y="2964221"/>
                  </a:cubicBezTo>
                  <a:close/>
                  <a:moveTo>
                    <a:pt x="769803" y="3028177"/>
                  </a:moveTo>
                  <a:lnTo>
                    <a:pt x="742371" y="3028177"/>
                  </a:lnTo>
                  <a:cubicBezTo>
                    <a:pt x="730064" y="3028177"/>
                    <a:pt x="720087" y="3038154"/>
                    <a:pt x="720087" y="3050461"/>
                  </a:cubicBezTo>
                  <a:lnTo>
                    <a:pt x="720087" y="3365893"/>
                  </a:lnTo>
                  <a:cubicBezTo>
                    <a:pt x="720087" y="3378200"/>
                    <a:pt x="730064" y="3388177"/>
                    <a:pt x="742371" y="3388177"/>
                  </a:cubicBezTo>
                  <a:lnTo>
                    <a:pt x="769803" y="3388177"/>
                  </a:lnTo>
                  <a:cubicBezTo>
                    <a:pt x="782110" y="3388177"/>
                    <a:pt x="792087" y="3378200"/>
                    <a:pt x="792087" y="3365893"/>
                  </a:cubicBezTo>
                  <a:lnTo>
                    <a:pt x="792087" y="3050461"/>
                  </a:lnTo>
                  <a:cubicBezTo>
                    <a:pt x="792087" y="3038154"/>
                    <a:pt x="782110" y="3028177"/>
                    <a:pt x="769803" y="3028177"/>
                  </a:cubicBezTo>
                  <a:close/>
                  <a:moveTo>
                    <a:pt x="1152270" y="2917087"/>
                  </a:moveTo>
                  <a:cubicBezTo>
                    <a:pt x="1146196" y="2915460"/>
                    <a:pt x="1139501" y="2916149"/>
                    <a:pt x="1133625" y="2919542"/>
                  </a:cubicBezTo>
                  <a:lnTo>
                    <a:pt x="1107431" y="2934665"/>
                  </a:lnTo>
                  <a:cubicBezTo>
                    <a:pt x="1095679" y="2941450"/>
                    <a:pt x="1091653" y="2956477"/>
                    <a:pt x="1098438" y="2968229"/>
                  </a:cubicBezTo>
                  <a:lnTo>
                    <a:pt x="1199867" y="3143910"/>
                  </a:lnTo>
                  <a:cubicBezTo>
                    <a:pt x="1206652" y="3155662"/>
                    <a:pt x="1221679" y="3159688"/>
                    <a:pt x="1233431" y="3152903"/>
                  </a:cubicBezTo>
                  <a:lnTo>
                    <a:pt x="1259625" y="3137780"/>
                  </a:lnTo>
                  <a:cubicBezTo>
                    <a:pt x="1265501" y="3134388"/>
                    <a:pt x="1269446" y="3128935"/>
                    <a:pt x="1271073" y="3122861"/>
                  </a:cubicBezTo>
                  <a:cubicBezTo>
                    <a:pt x="1272701" y="3116787"/>
                    <a:pt x="1272011" y="3110092"/>
                    <a:pt x="1268619" y="3104216"/>
                  </a:cubicBezTo>
                  <a:lnTo>
                    <a:pt x="1167190" y="2928535"/>
                  </a:lnTo>
                  <a:cubicBezTo>
                    <a:pt x="1163798" y="2922659"/>
                    <a:pt x="1158344" y="2918714"/>
                    <a:pt x="1152270" y="2917087"/>
                  </a:cubicBezTo>
                  <a:close/>
                  <a:moveTo>
                    <a:pt x="318839" y="2688449"/>
                  </a:moveTo>
                  <a:lnTo>
                    <a:pt x="111407" y="2688449"/>
                  </a:lnTo>
                  <a:cubicBezTo>
                    <a:pt x="99100" y="2688449"/>
                    <a:pt x="89123" y="2698426"/>
                    <a:pt x="89123" y="2710733"/>
                  </a:cubicBezTo>
                  <a:lnTo>
                    <a:pt x="89123" y="2738165"/>
                  </a:lnTo>
                  <a:cubicBezTo>
                    <a:pt x="89123" y="2750472"/>
                    <a:pt x="99100" y="2760449"/>
                    <a:pt x="111407" y="2760449"/>
                  </a:cubicBezTo>
                  <a:lnTo>
                    <a:pt x="318839" y="2760449"/>
                  </a:lnTo>
                  <a:cubicBezTo>
                    <a:pt x="331146" y="2760449"/>
                    <a:pt x="341123" y="2750472"/>
                    <a:pt x="341123" y="2738165"/>
                  </a:cubicBezTo>
                  <a:lnTo>
                    <a:pt x="341123" y="2710733"/>
                  </a:lnTo>
                  <a:cubicBezTo>
                    <a:pt x="341123" y="2698426"/>
                    <a:pt x="331146" y="2688449"/>
                    <a:pt x="318839" y="2688449"/>
                  </a:cubicBezTo>
                  <a:close/>
                  <a:moveTo>
                    <a:pt x="426839" y="2412677"/>
                  </a:moveTo>
                  <a:lnTo>
                    <a:pt x="111407" y="2412677"/>
                  </a:lnTo>
                  <a:cubicBezTo>
                    <a:pt x="99100" y="2412677"/>
                    <a:pt x="89123" y="2422654"/>
                    <a:pt x="89123" y="2434961"/>
                  </a:cubicBezTo>
                  <a:lnTo>
                    <a:pt x="89123" y="2462393"/>
                  </a:lnTo>
                  <a:cubicBezTo>
                    <a:pt x="89123" y="2474700"/>
                    <a:pt x="99100" y="2484677"/>
                    <a:pt x="111407" y="2484677"/>
                  </a:cubicBezTo>
                  <a:lnTo>
                    <a:pt x="426839" y="2484677"/>
                  </a:lnTo>
                  <a:cubicBezTo>
                    <a:pt x="439146" y="2484677"/>
                    <a:pt x="449123" y="2474700"/>
                    <a:pt x="449123" y="2462393"/>
                  </a:cubicBezTo>
                  <a:lnTo>
                    <a:pt x="449123" y="2434961"/>
                  </a:lnTo>
                  <a:cubicBezTo>
                    <a:pt x="449123" y="2422654"/>
                    <a:pt x="439146" y="2412677"/>
                    <a:pt x="426839" y="2412677"/>
                  </a:cubicBezTo>
                  <a:close/>
                  <a:moveTo>
                    <a:pt x="1422930" y="2676173"/>
                  </a:moveTo>
                  <a:cubicBezTo>
                    <a:pt x="1412381" y="2669834"/>
                    <a:pt x="1398691" y="2673248"/>
                    <a:pt x="1392352" y="2683797"/>
                  </a:cubicBezTo>
                  <a:lnTo>
                    <a:pt x="1378224" y="2707311"/>
                  </a:lnTo>
                  <a:cubicBezTo>
                    <a:pt x="1371885" y="2717860"/>
                    <a:pt x="1375299" y="2731550"/>
                    <a:pt x="1385848" y="2737889"/>
                  </a:cubicBezTo>
                  <a:lnTo>
                    <a:pt x="1563652" y="2844724"/>
                  </a:lnTo>
                  <a:cubicBezTo>
                    <a:pt x="1574201" y="2851063"/>
                    <a:pt x="1587891" y="2847649"/>
                    <a:pt x="1594230" y="2837100"/>
                  </a:cubicBezTo>
                  <a:lnTo>
                    <a:pt x="1608358" y="2813586"/>
                  </a:lnTo>
                  <a:cubicBezTo>
                    <a:pt x="1611528" y="2808312"/>
                    <a:pt x="1612259" y="2802252"/>
                    <a:pt x="1610879" y="2796718"/>
                  </a:cubicBezTo>
                  <a:cubicBezTo>
                    <a:pt x="1609500" y="2791185"/>
                    <a:pt x="1606009" y="2786178"/>
                    <a:pt x="1600734" y="2783008"/>
                  </a:cubicBezTo>
                  <a:close/>
                  <a:moveTo>
                    <a:pt x="318839" y="2136905"/>
                  </a:moveTo>
                  <a:lnTo>
                    <a:pt x="111407" y="2136905"/>
                  </a:lnTo>
                  <a:cubicBezTo>
                    <a:pt x="99100" y="2136905"/>
                    <a:pt x="89123" y="2146882"/>
                    <a:pt x="89123" y="2159189"/>
                  </a:cubicBezTo>
                  <a:lnTo>
                    <a:pt x="89123" y="2186621"/>
                  </a:lnTo>
                  <a:cubicBezTo>
                    <a:pt x="89123" y="2198928"/>
                    <a:pt x="99100" y="2208905"/>
                    <a:pt x="111407" y="2208905"/>
                  </a:cubicBezTo>
                  <a:lnTo>
                    <a:pt x="318839" y="2208905"/>
                  </a:lnTo>
                  <a:cubicBezTo>
                    <a:pt x="331146" y="2208905"/>
                    <a:pt x="341123" y="2198928"/>
                    <a:pt x="341123" y="2186621"/>
                  </a:cubicBezTo>
                  <a:lnTo>
                    <a:pt x="341123" y="2159189"/>
                  </a:lnTo>
                  <a:cubicBezTo>
                    <a:pt x="341123" y="2146882"/>
                    <a:pt x="331146" y="2136905"/>
                    <a:pt x="318839" y="2136905"/>
                  </a:cubicBezTo>
                  <a:close/>
                  <a:moveTo>
                    <a:pt x="1629741" y="2302452"/>
                  </a:moveTo>
                  <a:cubicBezTo>
                    <a:pt x="1618176" y="2298243"/>
                    <a:pt x="1605388" y="2304206"/>
                    <a:pt x="1601179" y="2315770"/>
                  </a:cubicBezTo>
                  <a:lnTo>
                    <a:pt x="1591797" y="2341548"/>
                  </a:lnTo>
                  <a:cubicBezTo>
                    <a:pt x="1587587" y="2353113"/>
                    <a:pt x="1593550" y="2365901"/>
                    <a:pt x="1605115" y="2370110"/>
                  </a:cubicBezTo>
                  <a:lnTo>
                    <a:pt x="1800038" y="2441056"/>
                  </a:lnTo>
                  <a:cubicBezTo>
                    <a:pt x="1811602" y="2445265"/>
                    <a:pt x="1824390" y="2439302"/>
                    <a:pt x="1828599" y="2427737"/>
                  </a:cubicBezTo>
                  <a:lnTo>
                    <a:pt x="1837982" y="2401960"/>
                  </a:lnTo>
                  <a:cubicBezTo>
                    <a:pt x="1842191" y="2390395"/>
                    <a:pt x="1836228" y="2377607"/>
                    <a:pt x="1824663" y="2373398"/>
                  </a:cubicBezTo>
                  <a:close/>
                  <a:moveTo>
                    <a:pt x="318839" y="1861133"/>
                  </a:moveTo>
                  <a:lnTo>
                    <a:pt x="111407" y="1861133"/>
                  </a:lnTo>
                  <a:cubicBezTo>
                    <a:pt x="99100" y="1861133"/>
                    <a:pt x="89123" y="1871110"/>
                    <a:pt x="89123" y="1883417"/>
                  </a:cubicBezTo>
                  <a:lnTo>
                    <a:pt x="89123" y="1910849"/>
                  </a:lnTo>
                  <a:cubicBezTo>
                    <a:pt x="89123" y="1923156"/>
                    <a:pt x="99100" y="1933133"/>
                    <a:pt x="111407" y="1933133"/>
                  </a:cubicBezTo>
                  <a:lnTo>
                    <a:pt x="318839" y="1933133"/>
                  </a:lnTo>
                  <a:cubicBezTo>
                    <a:pt x="331146" y="1933133"/>
                    <a:pt x="341123" y="1923156"/>
                    <a:pt x="341123" y="1910849"/>
                  </a:cubicBezTo>
                  <a:lnTo>
                    <a:pt x="341123" y="1883417"/>
                  </a:lnTo>
                  <a:cubicBezTo>
                    <a:pt x="341123" y="1871110"/>
                    <a:pt x="331146" y="1861133"/>
                    <a:pt x="318839" y="1861133"/>
                  </a:cubicBezTo>
                  <a:close/>
                  <a:moveTo>
                    <a:pt x="318839" y="1585361"/>
                  </a:moveTo>
                  <a:lnTo>
                    <a:pt x="111407" y="1585361"/>
                  </a:lnTo>
                  <a:cubicBezTo>
                    <a:pt x="99100" y="1585361"/>
                    <a:pt x="89123" y="1595338"/>
                    <a:pt x="89123" y="1607645"/>
                  </a:cubicBezTo>
                  <a:lnTo>
                    <a:pt x="89123" y="1635077"/>
                  </a:lnTo>
                  <a:cubicBezTo>
                    <a:pt x="89123" y="1647384"/>
                    <a:pt x="99100" y="1657361"/>
                    <a:pt x="111407" y="1657361"/>
                  </a:cubicBezTo>
                  <a:lnTo>
                    <a:pt x="318839" y="1657361"/>
                  </a:lnTo>
                  <a:cubicBezTo>
                    <a:pt x="331146" y="1657361"/>
                    <a:pt x="341123" y="1647384"/>
                    <a:pt x="341123" y="1635077"/>
                  </a:cubicBezTo>
                  <a:lnTo>
                    <a:pt x="341123" y="1607645"/>
                  </a:lnTo>
                  <a:cubicBezTo>
                    <a:pt x="341123" y="1595338"/>
                    <a:pt x="331146" y="1585361"/>
                    <a:pt x="318839" y="1585361"/>
                  </a:cubicBezTo>
                  <a:close/>
                  <a:moveTo>
                    <a:pt x="1906290" y="1872213"/>
                  </a:moveTo>
                  <a:lnTo>
                    <a:pt x="1590858" y="1872213"/>
                  </a:lnTo>
                  <a:cubicBezTo>
                    <a:pt x="1578551" y="1872213"/>
                    <a:pt x="1568574" y="1882190"/>
                    <a:pt x="1568574" y="1894497"/>
                  </a:cubicBezTo>
                  <a:lnTo>
                    <a:pt x="1568574" y="1921929"/>
                  </a:lnTo>
                  <a:cubicBezTo>
                    <a:pt x="1568574" y="1934236"/>
                    <a:pt x="1578551" y="1944213"/>
                    <a:pt x="1590858" y="1944213"/>
                  </a:cubicBezTo>
                  <a:lnTo>
                    <a:pt x="1906290" y="1944213"/>
                  </a:lnTo>
                  <a:cubicBezTo>
                    <a:pt x="1918597" y="1944213"/>
                    <a:pt x="1928574" y="1934236"/>
                    <a:pt x="1928574" y="1921929"/>
                  </a:cubicBezTo>
                  <a:lnTo>
                    <a:pt x="1928574" y="1894497"/>
                  </a:lnTo>
                  <a:cubicBezTo>
                    <a:pt x="1928574" y="1882190"/>
                    <a:pt x="1918597" y="1872213"/>
                    <a:pt x="1906290" y="1872213"/>
                  </a:cubicBezTo>
                  <a:close/>
                  <a:moveTo>
                    <a:pt x="426839" y="1309589"/>
                  </a:moveTo>
                  <a:lnTo>
                    <a:pt x="111407" y="1309589"/>
                  </a:lnTo>
                  <a:cubicBezTo>
                    <a:pt x="99100" y="1309589"/>
                    <a:pt x="89123" y="1319566"/>
                    <a:pt x="89123" y="1331873"/>
                  </a:cubicBezTo>
                  <a:lnTo>
                    <a:pt x="89123" y="1359305"/>
                  </a:lnTo>
                  <a:cubicBezTo>
                    <a:pt x="89123" y="1371612"/>
                    <a:pt x="99100" y="1381589"/>
                    <a:pt x="111407" y="1381589"/>
                  </a:cubicBezTo>
                  <a:lnTo>
                    <a:pt x="426839" y="1381589"/>
                  </a:lnTo>
                  <a:cubicBezTo>
                    <a:pt x="439146" y="1381589"/>
                    <a:pt x="449123" y="1371612"/>
                    <a:pt x="449123" y="1359305"/>
                  </a:cubicBezTo>
                  <a:lnTo>
                    <a:pt x="449123" y="1331873"/>
                  </a:lnTo>
                  <a:cubicBezTo>
                    <a:pt x="449123" y="1319566"/>
                    <a:pt x="439146" y="1309589"/>
                    <a:pt x="426839" y="1309589"/>
                  </a:cubicBezTo>
                  <a:close/>
                  <a:moveTo>
                    <a:pt x="318839" y="1033817"/>
                  </a:moveTo>
                  <a:lnTo>
                    <a:pt x="111407" y="1033817"/>
                  </a:lnTo>
                  <a:cubicBezTo>
                    <a:pt x="99100" y="1033817"/>
                    <a:pt x="89123" y="1043794"/>
                    <a:pt x="89123" y="1056101"/>
                  </a:cubicBezTo>
                  <a:lnTo>
                    <a:pt x="89123" y="1083533"/>
                  </a:lnTo>
                  <a:cubicBezTo>
                    <a:pt x="89123" y="1095840"/>
                    <a:pt x="99100" y="1105817"/>
                    <a:pt x="111407" y="1105817"/>
                  </a:cubicBezTo>
                  <a:lnTo>
                    <a:pt x="318839" y="1105817"/>
                  </a:lnTo>
                  <a:cubicBezTo>
                    <a:pt x="331146" y="1105817"/>
                    <a:pt x="341123" y="1095840"/>
                    <a:pt x="341123" y="1083533"/>
                  </a:cubicBezTo>
                  <a:lnTo>
                    <a:pt x="341123" y="1056101"/>
                  </a:lnTo>
                  <a:cubicBezTo>
                    <a:pt x="341123" y="1043794"/>
                    <a:pt x="331146" y="1033817"/>
                    <a:pt x="318839" y="1033817"/>
                  </a:cubicBezTo>
                  <a:close/>
                  <a:moveTo>
                    <a:pt x="1801476" y="1389955"/>
                  </a:moveTo>
                  <a:cubicBezTo>
                    <a:pt x="1796307" y="1387545"/>
                    <a:pt x="1790219" y="1387106"/>
                    <a:pt x="1784437" y="1389211"/>
                  </a:cubicBezTo>
                  <a:lnTo>
                    <a:pt x="1589514" y="1460157"/>
                  </a:lnTo>
                  <a:cubicBezTo>
                    <a:pt x="1577949" y="1464366"/>
                    <a:pt x="1571987" y="1477154"/>
                    <a:pt x="1576196" y="1488718"/>
                  </a:cubicBezTo>
                  <a:lnTo>
                    <a:pt x="1585578" y="1514496"/>
                  </a:lnTo>
                  <a:cubicBezTo>
                    <a:pt x="1589787" y="1526061"/>
                    <a:pt x="1602575" y="1532024"/>
                    <a:pt x="1614140" y="1527815"/>
                  </a:cubicBezTo>
                  <a:lnTo>
                    <a:pt x="1809062" y="1456869"/>
                  </a:lnTo>
                  <a:cubicBezTo>
                    <a:pt x="1820627" y="1452660"/>
                    <a:pt x="1826590" y="1439872"/>
                    <a:pt x="1822381" y="1428307"/>
                  </a:cubicBezTo>
                  <a:lnTo>
                    <a:pt x="1812998" y="1402529"/>
                  </a:lnTo>
                  <a:cubicBezTo>
                    <a:pt x="1810894" y="1396747"/>
                    <a:pt x="1806644" y="1392365"/>
                    <a:pt x="1801476" y="1389955"/>
                  </a:cubicBezTo>
                  <a:close/>
                  <a:moveTo>
                    <a:pt x="648072" y="984572"/>
                  </a:moveTo>
                  <a:lnTo>
                    <a:pt x="648072" y="2864964"/>
                  </a:lnTo>
                  <a:cubicBezTo>
                    <a:pt x="1074622" y="2740061"/>
                    <a:pt x="1381089" y="2358590"/>
                    <a:pt x="1374920" y="1912226"/>
                  </a:cubicBezTo>
                  <a:cubicBezTo>
                    <a:pt x="1368877" y="1474953"/>
                    <a:pt x="1064591" y="1107355"/>
                    <a:pt x="648072" y="984572"/>
                  </a:cubicBezTo>
                  <a:close/>
                  <a:moveTo>
                    <a:pt x="318839" y="758045"/>
                  </a:moveTo>
                  <a:lnTo>
                    <a:pt x="111407" y="758045"/>
                  </a:lnTo>
                  <a:cubicBezTo>
                    <a:pt x="99100" y="758045"/>
                    <a:pt x="89123" y="768022"/>
                    <a:pt x="89123" y="780329"/>
                  </a:cubicBezTo>
                  <a:lnTo>
                    <a:pt x="89123" y="807761"/>
                  </a:lnTo>
                  <a:cubicBezTo>
                    <a:pt x="89123" y="820068"/>
                    <a:pt x="99100" y="830045"/>
                    <a:pt x="111407" y="830045"/>
                  </a:cubicBezTo>
                  <a:lnTo>
                    <a:pt x="318839" y="830045"/>
                  </a:lnTo>
                  <a:cubicBezTo>
                    <a:pt x="331146" y="830045"/>
                    <a:pt x="341123" y="820068"/>
                    <a:pt x="341123" y="807761"/>
                  </a:cubicBezTo>
                  <a:lnTo>
                    <a:pt x="341123" y="780329"/>
                  </a:lnTo>
                  <a:cubicBezTo>
                    <a:pt x="341123" y="768022"/>
                    <a:pt x="331146" y="758045"/>
                    <a:pt x="318839" y="758045"/>
                  </a:cubicBezTo>
                  <a:close/>
                  <a:moveTo>
                    <a:pt x="1576271" y="971726"/>
                  </a:moveTo>
                  <a:cubicBezTo>
                    <a:pt x="1570599" y="971130"/>
                    <a:pt x="1564699" y="972697"/>
                    <a:pt x="1559917" y="976570"/>
                  </a:cubicBezTo>
                  <a:lnTo>
                    <a:pt x="1398712" y="1107111"/>
                  </a:lnTo>
                  <a:cubicBezTo>
                    <a:pt x="1389148" y="1114856"/>
                    <a:pt x="1387673" y="1128888"/>
                    <a:pt x="1395418" y="1138453"/>
                  </a:cubicBezTo>
                  <a:lnTo>
                    <a:pt x="1412682" y="1159771"/>
                  </a:lnTo>
                  <a:cubicBezTo>
                    <a:pt x="1420427" y="1169336"/>
                    <a:pt x="1434459" y="1170811"/>
                    <a:pt x="1444023" y="1163065"/>
                  </a:cubicBezTo>
                  <a:lnTo>
                    <a:pt x="1605228" y="1032524"/>
                  </a:lnTo>
                  <a:cubicBezTo>
                    <a:pt x="1610010" y="1028652"/>
                    <a:pt x="1612770" y="1023207"/>
                    <a:pt x="1613366" y="1017536"/>
                  </a:cubicBezTo>
                  <a:cubicBezTo>
                    <a:pt x="1613962" y="1011864"/>
                    <a:pt x="1612395" y="1005965"/>
                    <a:pt x="1608522" y="1001183"/>
                  </a:cubicBezTo>
                  <a:lnTo>
                    <a:pt x="1591259" y="979864"/>
                  </a:lnTo>
                  <a:cubicBezTo>
                    <a:pt x="1587386" y="975082"/>
                    <a:pt x="1581942" y="972322"/>
                    <a:pt x="1576271" y="971726"/>
                  </a:cubicBezTo>
                  <a:close/>
                  <a:moveTo>
                    <a:pt x="318839" y="482273"/>
                  </a:moveTo>
                  <a:lnTo>
                    <a:pt x="111407" y="482273"/>
                  </a:lnTo>
                  <a:cubicBezTo>
                    <a:pt x="99100" y="482273"/>
                    <a:pt x="89123" y="492250"/>
                    <a:pt x="89123" y="504557"/>
                  </a:cubicBezTo>
                  <a:lnTo>
                    <a:pt x="89123" y="531989"/>
                  </a:lnTo>
                  <a:cubicBezTo>
                    <a:pt x="89123" y="544296"/>
                    <a:pt x="99100" y="554273"/>
                    <a:pt x="111407" y="554273"/>
                  </a:cubicBezTo>
                  <a:lnTo>
                    <a:pt x="318839" y="554273"/>
                  </a:lnTo>
                  <a:cubicBezTo>
                    <a:pt x="331146" y="554273"/>
                    <a:pt x="341123" y="544296"/>
                    <a:pt x="341123" y="531989"/>
                  </a:cubicBezTo>
                  <a:lnTo>
                    <a:pt x="341123" y="504557"/>
                  </a:lnTo>
                  <a:cubicBezTo>
                    <a:pt x="341123" y="492250"/>
                    <a:pt x="331146" y="482273"/>
                    <a:pt x="318839" y="482273"/>
                  </a:cubicBezTo>
                  <a:close/>
                  <a:moveTo>
                    <a:pt x="1246428" y="683579"/>
                  </a:moveTo>
                  <a:cubicBezTo>
                    <a:pt x="1240747" y="684076"/>
                    <a:pt x="1235256" y="686741"/>
                    <a:pt x="1231300" y="691454"/>
                  </a:cubicBezTo>
                  <a:lnTo>
                    <a:pt x="1097965" y="850357"/>
                  </a:lnTo>
                  <a:cubicBezTo>
                    <a:pt x="1090054" y="859784"/>
                    <a:pt x="1091284" y="873840"/>
                    <a:pt x="1100712" y="881751"/>
                  </a:cubicBezTo>
                  <a:lnTo>
                    <a:pt x="1121726" y="899384"/>
                  </a:lnTo>
                  <a:cubicBezTo>
                    <a:pt x="1131154" y="907295"/>
                    <a:pt x="1145209" y="906065"/>
                    <a:pt x="1153120" y="896637"/>
                  </a:cubicBezTo>
                  <a:lnTo>
                    <a:pt x="1286455" y="737735"/>
                  </a:lnTo>
                  <a:cubicBezTo>
                    <a:pt x="1290410" y="733021"/>
                    <a:pt x="1292081" y="727150"/>
                    <a:pt x="1291584" y="721469"/>
                  </a:cubicBezTo>
                  <a:cubicBezTo>
                    <a:pt x="1291087" y="715788"/>
                    <a:pt x="1288422" y="710296"/>
                    <a:pt x="1283708" y="706341"/>
                  </a:cubicBezTo>
                  <a:lnTo>
                    <a:pt x="1262694" y="688708"/>
                  </a:lnTo>
                  <a:cubicBezTo>
                    <a:pt x="1257980" y="684752"/>
                    <a:pt x="1252109" y="683082"/>
                    <a:pt x="1246428" y="683579"/>
                  </a:cubicBezTo>
                  <a:close/>
                  <a:moveTo>
                    <a:pt x="769804" y="490047"/>
                  </a:moveTo>
                  <a:lnTo>
                    <a:pt x="742372" y="490047"/>
                  </a:lnTo>
                  <a:cubicBezTo>
                    <a:pt x="730065" y="490047"/>
                    <a:pt x="720088" y="500024"/>
                    <a:pt x="720088" y="512331"/>
                  </a:cubicBezTo>
                  <a:lnTo>
                    <a:pt x="720088" y="827763"/>
                  </a:lnTo>
                  <a:cubicBezTo>
                    <a:pt x="720088" y="840070"/>
                    <a:pt x="730065" y="850047"/>
                    <a:pt x="742372" y="850047"/>
                  </a:cubicBezTo>
                  <a:lnTo>
                    <a:pt x="769804" y="850047"/>
                  </a:lnTo>
                  <a:cubicBezTo>
                    <a:pt x="782111" y="850047"/>
                    <a:pt x="792088" y="840070"/>
                    <a:pt x="792088" y="827763"/>
                  </a:cubicBezTo>
                  <a:lnTo>
                    <a:pt x="792088" y="512331"/>
                  </a:lnTo>
                  <a:cubicBezTo>
                    <a:pt x="792088" y="500024"/>
                    <a:pt x="782111" y="490047"/>
                    <a:pt x="769804" y="490047"/>
                  </a:cubicBezTo>
                  <a:close/>
                  <a:moveTo>
                    <a:pt x="426839" y="206501"/>
                  </a:moveTo>
                  <a:lnTo>
                    <a:pt x="111407" y="206501"/>
                  </a:lnTo>
                  <a:cubicBezTo>
                    <a:pt x="99100" y="206501"/>
                    <a:pt x="89123" y="216478"/>
                    <a:pt x="89123" y="228785"/>
                  </a:cubicBezTo>
                  <a:lnTo>
                    <a:pt x="89123" y="256217"/>
                  </a:lnTo>
                  <a:cubicBezTo>
                    <a:pt x="89123" y="268524"/>
                    <a:pt x="99100" y="278501"/>
                    <a:pt x="111407" y="278501"/>
                  </a:cubicBezTo>
                  <a:lnTo>
                    <a:pt x="426839" y="278501"/>
                  </a:lnTo>
                  <a:cubicBezTo>
                    <a:pt x="439146" y="278501"/>
                    <a:pt x="449123" y="268524"/>
                    <a:pt x="449123" y="256217"/>
                  </a:cubicBezTo>
                  <a:lnTo>
                    <a:pt x="449123" y="228785"/>
                  </a:lnTo>
                  <a:cubicBezTo>
                    <a:pt x="449123" y="216478"/>
                    <a:pt x="439146" y="206501"/>
                    <a:pt x="426839" y="206501"/>
                  </a:cubicBezTo>
                  <a:close/>
                  <a:moveTo>
                    <a:pt x="648072" y="0"/>
                  </a:moveTo>
                  <a:lnTo>
                    <a:pt x="648072" y="344973"/>
                  </a:lnTo>
                  <a:cubicBezTo>
                    <a:pt x="1409499" y="481795"/>
                    <a:pt x="1988619" y="1125496"/>
                    <a:pt x="1999000" y="1904381"/>
                  </a:cubicBezTo>
                  <a:cubicBezTo>
                    <a:pt x="2009572" y="2697665"/>
                    <a:pt x="1426686" y="3365444"/>
                    <a:pt x="648072" y="3504501"/>
                  </a:cubicBezTo>
                  <a:lnTo>
                    <a:pt x="648072" y="3816424"/>
                  </a:lnTo>
                  <a:lnTo>
                    <a:pt x="0" y="381642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495" name="Rounded Rectangle 3">
            <a:extLst>
              <a:ext uri="{FF2B5EF4-FFF2-40B4-BE49-F238E27FC236}">
                <a16:creationId xmlns:a16="http://schemas.microsoft.com/office/drawing/2014/main" id="{7A0E7CB0-39E7-4A71-8FF5-172CC1C6C667}"/>
              </a:ext>
            </a:extLst>
          </p:cNvPr>
          <p:cNvSpPr/>
          <p:nvPr/>
        </p:nvSpPr>
        <p:spPr>
          <a:xfrm rot="5400000">
            <a:off x="6480014" y="2349385"/>
            <a:ext cx="329507" cy="331322"/>
          </a:xfrm>
          <a:custGeom>
            <a:avLst/>
            <a:gdLst/>
            <a:ahLst/>
            <a:cxnLst/>
            <a:rect l="l" t="t" r="r" b="b"/>
            <a:pathLst>
              <a:path w="3938762" h="3960440">
                <a:moveTo>
                  <a:pt x="529047" y="3595100"/>
                </a:moveTo>
                <a:lnTo>
                  <a:pt x="529047" y="365340"/>
                </a:lnTo>
                <a:lnTo>
                  <a:pt x="2494573" y="365340"/>
                </a:lnTo>
                <a:lnTo>
                  <a:pt x="2494573" y="540060"/>
                </a:lnTo>
                <a:lnTo>
                  <a:pt x="2415879" y="540060"/>
                </a:lnTo>
                <a:cubicBezTo>
                  <a:pt x="2342570" y="540060"/>
                  <a:pt x="2283142" y="609409"/>
                  <a:pt x="2283142" y="694956"/>
                </a:cubicBezTo>
                <a:lnTo>
                  <a:pt x="2283142" y="1321268"/>
                </a:lnTo>
                <a:cubicBezTo>
                  <a:pt x="2283142" y="1406815"/>
                  <a:pt x="2342570" y="1476164"/>
                  <a:pt x="2415879" y="1476164"/>
                </a:cubicBezTo>
                <a:lnTo>
                  <a:pt x="2494573" y="1476164"/>
                </a:lnTo>
                <a:lnTo>
                  <a:pt x="2494573" y="3595100"/>
                </a:lnTo>
                <a:close/>
                <a:moveTo>
                  <a:pt x="431946" y="3708412"/>
                </a:moveTo>
                <a:lnTo>
                  <a:pt x="2591675" y="3708412"/>
                </a:lnTo>
                <a:lnTo>
                  <a:pt x="2591675" y="1476164"/>
                </a:lnTo>
                <a:lnTo>
                  <a:pt x="2591675" y="540060"/>
                </a:lnTo>
                <a:lnTo>
                  <a:pt x="2591675" y="252028"/>
                </a:lnTo>
                <a:lnTo>
                  <a:pt x="431946" y="252028"/>
                </a:lnTo>
                <a:close/>
                <a:moveTo>
                  <a:pt x="308533" y="3852428"/>
                </a:moveTo>
                <a:lnTo>
                  <a:pt x="308533" y="108012"/>
                </a:lnTo>
                <a:lnTo>
                  <a:pt x="2591675" y="108012"/>
                </a:lnTo>
                <a:lnTo>
                  <a:pt x="2591675" y="144016"/>
                </a:lnTo>
                <a:cubicBezTo>
                  <a:pt x="2591675" y="64478"/>
                  <a:pt x="2646929" y="0"/>
                  <a:pt x="2715088" y="0"/>
                </a:cubicBezTo>
                <a:cubicBezTo>
                  <a:pt x="2783248" y="0"/>
                  <a:pt x="2838501" y="64478"/>
                  <a:pt x="2838501" y="144016"/>
                </a:cubicBezTo>
                <a:lnTo>
                  <a:pt x="2838501" y="1216555"/>
                </a:lnTo>
                <a:lnTo>
                  <a:pt x="3701994" y="718017"/>
                </a:lnTo>
                <a:cubicBezTo>
                  <a:pt x="3761848" y="683460"/>
                  <a:pt x="3838382" y="703968"/>
                  <a:pt x="3872939" y="763821"/>
                </a:cubicBezTo>
                <a:lnTo>
                  <a:pt x="3890301" y="793894"/>
                </a:lnTo>
                <a:cubicBezTo>
                  <a:pt x="3924858" y="853748"/>
                  <a:pt x="3904350" y="930282"/>
                  <a:pt x="3844497" y="964838"/>
                </a:cubicBezTo>
                <a:lnTo>
                  <a:pt x="2838501" y="1545650"/>
                </a:lnTo>
                <a:lnTo>
                  <a:pt x="2838501" y="1836539"/>
                </a:lnTo>
                <a:lnTo>
                  <a:pt x="3813622" y="1836539"/>
                </a:lnTo>
                <a:cubicBezTo>
                  <a:pt x="3882735" y="1836539"/>
                  <a:pt x="3938762" y="1892566"/>
                  <a:pt x="3938762" y="1961679"/>
                </a:cubicBezTo>
                <a:lnTo>
                  <a:pt x="3938762" y="1996404"/>
                </a:lnTo>
                <a:cubicBezTo>
                  <a:pt x="3938762" y="2065517"/>
                  <a:pt x="3882735" y="2121544"/>
                  <a:pt x="3813622" y="2121544"/>
                </a:cubicBezTo>
                <a:lnTo>
                  <a:pt x="2838501" y="2121544"/>
                </a:lnTo>
                <a:lnTo>
                  <a:pt x="2838501" y="2471522"/>
                </a:lnTo>
                <a:lnTo>
                  <a:pt x="3844498" y="3052334"/>
                </a:lnTo>
                <a:cubicBezTo>
                  <a:pt x="3904351" y="3086891"/>
                  <a:pt x="3924859" y="3163425"/>
                  <a:pt x="3890302" y="3223279"/>
                </a:cubicBezTo>
                <a:lnTo>
                  <a:pt x="3872940" y="3253351"/>
                </a:lnTo>
                <a:cubicBezTo>
                  <a:pt x="3838383" y="3313205"/>
                  <a:pt x="3761849" y="3333712"/>
                  <a:pt x="3701995" y="3299156"/>
                </a:cubicBezTo>
                <a:lnTo>
                  <a:pt x="2838501" y="2800617"/>
                </a:lnTo>
                <a:lnTo>
                  <a:pt x="2838501" y="3816424"/>
                </a:lnTo>
                <a:cubicBezTo>
                  <a:pt x="2838501" y="3895962"/>
                  <a:pt x="2783248" y="3960440"/>
                  <a:pt x="2715088" y="3960440"/>
                </a:cubicBezTo>
                <a:cubicBezTo>
                  <a:pt x="2646929" y="3960440"/>
                  <a:pt x="2591675" y="3895962"/>
                  <a:pt x="2591675" y="3816424"/>
                </a:cubicBezTo>
                <a:lnTo>
                  <a:pt x="2591675" y="3852428"/>
                </a:lnTo>
                <a:close/>
                <a:moveTo>
                  <a:pt x="0" y="3816424"/>
                </a:moveTo>
                <a:lnTo>
                  <a:pt x="0" y="144016"/>
                </a:lnTo>
                <a:cubicBezTo>
                  <a:pt x="0" y="64478"/>
                  <a:pt x="55254" y="0"/>
                  <a:pt x="123413" y="0"/>
                </a:cubicBezTo>
                <a:cubicBezTo>
                  <a:pt x="191572" y="0"/>
                  <a:pt x="246826" y="64478"/>
                  <a:pt x="246826" y="144016"/>
                </a:cubicBezTo>
                <a:lnTo>
                  <a:pt x="246826" y="3816424"/>
                </a:lnTo>
                <a:cubicBezTo>
                  <a:pt x="246826" y="3895962"/>
                  <a:pt x="191572" y="3960440"/>
                  <a:pt x="123413" y="3960440"/>
                </a:cubicBezTo>
                <a:cubicBezTo>
                  <a:pt x="55254" y="3960440"/>
                  <a:pt x="0" y="3895962"/>
                  <a:pt x="0" y="381642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96" name="Rounded Rectangle 13">
            <a:extLst>
              <a:ext uri="{FF2B5EF4-FFF2-40B4-BE49-F238E27FC236}">
                <a16:creationId xmlns:a16="http://schemas.microsoft.com/office/drawing/2014/main" id="{51D0DDAB-8B9C-4A58-8E9E-77A9A0F643B8}"/>
              </a:ext>
            </a:extLst>
          </p:cNvPr>
          <p:cNvSpPr/>
          <p:nvPr/>
        </p:nvSpPr>
        <p:spPr>
          <a:xfrm>
            <a:off x="7149123" y="2309915"/>
            <a:ext cx="250272" cy="250368"/>
          </a:xfrm>
          <a:custGeom>
            <a:avLst/>
            <a:gdLst/>
            <a:ahLst/>
            <a:cxnLst/>
            <a:rect l="l" t="t" r="r" b="b"/>
            <a:pathLst>
              <a:path w="3965124" h="3966649">
                <a:moveTo>
                  <a:pt x="1424086" y="2781035"/>
                </a:moveTo>
                <a:cubicBezTo>
                  <a:pt x="1410882" y="2781035"/>
                  <a:pt x="1400178" y="2791739"/>
                  <a:pt x="1400178" y="2804943"/>
                </a:cubicBezTo>
                <a:lnTo>
                  <a:pt x="1400178" y="2865127"/>
                </a:lnTo>
                <a:cubicBezTo>
                  <a:pt x="1400178" y="2878331"/>
                  <a:pt x="1410882" y="2889035"/>
                  <a:pt x="1424086" y="2889035"/>
                </a:cubicBezTo>
                <a:lnTo>
                  <a:pt x="2367388" y="2889035"/>
                </a:lnTo>
                <a:lnTo>
                  <a:pt x="2313388" y="3141035"/>
                </a:lnTo>
                <a:lnTo>
                  <a:pt x="2529388" y="3141035"/>
                </a:lnTo>
                <a:lnTo>
                  <a:pt x="2475388" y="2889035"/>
                </a:lnTo>
                <a:lnTo>
                  <a:pt x="2528270" y="2889035"/>
                </a:lnTo>
                <a:cubicBezTo>
                  <a:pt x="2541474" y="2889035"/>
                  <a:pt x="2552178" y="2878331"/>
                  <a:pt x="2552178" y="2865127"/>
                </a:cubicBezTo>
                <a:lnTo>
                  <a:pt x="2552178" y="2804943"/>
                </a:lnTo>
                <a:cubicBezTo>
                  <a:pt x="2552178" y="2791739"/>
                  <a:pt x="2541474" y="2781035"/>
                  <a:pt x="2528270" y="2781035"/>
                </a:cubicBezTo>
                <a:close/>
                <a:moveTo>
                  <a:pt x="1415025" y="2642959"/>
                </a:moveTo>
                <a:lnTo>
                  <a:pt x="2538189" y="2642959"/>
                </a:lnTo>
                <a:cubicBezTo>
                  <a:pt x="2644599" y="2642959"/>
                  <a:pt x="2730861" y="2729221"/>
                  <a:pt x="2730861" y="2835631"/>
                </a:cubicBezTo>
                <a:lnTo>
                  <a:pt x="2730861" y="3350287"/>
                </a:lnTo>
                <a:cubicBezTo>
                  <a:pt x="2730861" y="3456697"/>
                  <a:pt x="2644599" y="3542959"/>
                  <a:pt x="2538189" y="3542959"/>
                </a:cubicBezTo>
                <a:lnTo>
                  <a:pt x="1415025" y="3542959"/>
                </a:lnTo>
                <a:cubicBezTo>
                  <a:pt x="1308615" y="3542959"/>
                  <a:pt x="1222353" y="3456697"/>
                  <a:pt x="1222353" y="3350287"/>
                </a:cubicBezTo>
                <a:lnTo>
                  <a:pt x="1222353" y="2835631"/>
                </a:lnTo>
                <a:cubicBezTo>
                  <a:pt x="1222353" y="2729221"/>
                  <a:pt x="1308615" y="2642959"/>
                  <a:pt x="1415025" y="2642959"/>
                </a:cubicBezTo>
                <a:close/>
                <a:moveTo>
                  <a:pt x="1343314" y="2552899"/>
                </a:moveTo>
                <a:cubicBezTo>
                  <a:pt x="1215608" y="2552899"/>
                  <a:pt x="1112082" y="2656425"/>
                  <a:pt x="1112082" y="2784131"/>
                </a:cubicBezTo>
                <a:lnTo>
                  <a:pt x="1112082" y="3401787"/>
                </a:lnTo>
                <a:cubicBezTo>
                  <a:pt x="1112082" y="3529493"/>
                  <a:pt x="1215608" y="3633019"/>
                  <a:pt x="1343314" y="3633019"/>
                </a:cubicBezTo>
                <a:lnTo>
                  <a:pt x="2609900" y="3633019"/>
                </a:lnTo>
                <a:cubicBezTo>
                  <a:pt x="2737606" y="3633019"/>
                  <a:pt x="2841132" y="3529493"/>
                  <a:pt x="2841132" y="3401787"/>
                </a:cubicBezTo>
                <a:lnTo>
                  <a:pt x="2841132" y="2784131"/>
                </a:lnTo>
                <a:cubicBezTo>
                  <a:pt x="2841132" y="2656425"/>
                  <a:pt x="2737606" y="2552899"/>
                  <a:pt x="2609900" y="2552899"/>
                </a:cubicBezTo>
                <a:close/>
                <a:moveTo>
                  <a:pt x="1984595" y="686451"/>
                </a:moveTo>
                <a:cubicBezTo>
                  <a:pt x="1848913" y="685428"/>
                  <a:pt x="1712956" y="709123"/>
                  <a:pt x="1586955" y="757612"/>
                </a:cubicBezTo>
                <a:cubicBezTo>
                  <a:pt x="1263834" y="881959"/>
                  <a:pt x="1057375" y="1148967"/>
                  <a:pt x="1057375" y="1442503"/>
                </a:cubicBezTo>
                <a:lnTo>
                  <a:pt x="1223713" y="1442503"/>
                </a:lnTo>
                <a:cubicBezTo>
                  <a:pt x="1223713" y="1209614"/>
                  <a:pt x="1398582" y="998535"/>
                  <a:pt x="1670021" y="903779"/>
                </a:cubicBezTo>
                <a:cubicBezTo>
                  <a:pt x="1869153" y="834264"/>
                  <a:pt x="2096964" y="835849"/>
                  <a:pt x="2294490" y="908124"/>
                </a:cubicBezTo>
                <a:cubicBezTo>
                  <a:pt x="2565800" y="1007396"/>
                  <a:pt x="2736196" y="1223292"/>
                  <a:pt x="2728387" y="1457883"/>
                </a:cubicBezTo>
                <a:lnTo>
                  <a:pt x="2894698" y="1461284"/>
                </a:lnTo>
                <a:cubicBezTo>
                  <a:pt x="2903613" y="1166055"/>
                  <a:pt x="2702828" y="893577"/>
                  <a:pt x="2380583" y="763594"/>
                </a:cubicBezTo>
                <a:cubicBezTo>
                  <a:pt x="2255683" y="713214"/>
                  <a:pt x="2120276" y="687474"/>
                  <a:pt x="1984595" y="686451"/>
                </a:cubicBezTo>
                <a:close/>
                <a:moveTo>
                  <a:pt x="748864" y="316816"/>
                </a:moveTo>
                <a:cubicBezTo>
                  <a:pt x="573867" y="277903"/>
                  <a:pt x="393078" y="608035"/>
                  <a:pt x="328345" y="1277425"/>
                </a:cubicBezTo>
                <a:cubicBezTo>
                  <a:pt x="308960" y="1477879"/>
                  <a:pt x="303156" y="1690619"/>
                  <a:pt x="311366" y="1899761"/>
                </a:cubicBezTo>
                <a:cubicBezTo>
                  <a:pt x="329717" y="2367235"/>
                  <a:pt x="412386" y="2739503"/>
                  <a:pt x="523071" y="2943388"/>
                </a:cubicBezTo>
                <a:cubicBezTo>
                  <a:pt x="514506" y="2204238"/>
                  <a:pt x="650367" y="1380009"/>
                  <a:pt x="893183" y="992065"/>
                </a:cubicBezTo>
                <a:cubicBezTo>
                  <a:pt x="928296" y="918035"/>
                  <a:pt x="972282" y="847850"/>
                  <a:pt x="1028251" y="785770"/>
                </a:cubicBezTo>
                <a:cubicBezTo>
                  <a:pt x="955273" y="494095"/>
                  <a:pt x="853096" y="339994"/>
                  <a:pt x="748864" y="316816"/>
                </a:cubicBezTo>
                <a:close/>
                <a:moveTo>
                  <a:pt x="3249110" y="307742"/>
                </a:moveTo>
                <a:cubicBezTo>
                  <a:pt x="3238158" y="307299"/>
                  <a:pt x="3227198" y="308289"/>
                  <a:pt x="3216260" y="310721"/>
                </a:cubicBezTo>
                <a:cubicBezTo>
                  <a:pt x="3111522" y="334011"/>
                  <a:pt x="3008859" y="489499"/>
                  <a:pt x="2935834" y="783936"/>
                </a:cubicBezTo>
                <a:cubicBezTo>
                  <a:pt x="3013497" y="864219"/>
                  <a:pt x="3074741" y="956758"/>
                  <a:pt x="3111090" y="1057964"/>
                </a:cubicBezTo>
                <a:cubicBezTo>
                  <a:pt x="3264072" y="1359827"/>
                  <a:pt x="3419956" y="2216590"/>
                  <a:pt x="3428851" y="2960060"/>
                </a:cubicBezTo>
                <a:cubicBezTo>
                  <a:pt x="3546237" y="2762107"/>
                  <a:pt x="3634696" y="2379249"/>
                  <a:pt x="3653758" y="1893666"/>
                </a:cubicBezTo>
                <a:cubicBezTo>
                  <a:pt x="3661968" y="1684524"/>
                  <a:pt x="3656164" y="1471784"/>
                  <a:pt x="3636779" y="1271330"/>
                </a:cubicBezTo>
                <a:cubicBezTo>
                  <a:pt x="3576092" y="643777"/>
                  <a:pt x="3413403" y="314399"/>
                  <a:pt x="3249110" y="307742"/>
                </a:cubicBezTo>
                <a:close/>
                <a:moveTo>
                  <a:pt x="1972521" y="166012"/>
                </a:moveTo>
                <a:cubicBezTo>
                  <a:pt x="1793741" y="167589"/>
                  <a:pt x="1642194" y="282090"/>
                  <a:pt x="1586880" y="441984"/>
                </a:cubicBezTo>
                <a:cubicBezTo>
                  <a:pt x="1879371" y="396485"/>
                  <a:pt x="2118186" y="390779"/>
                  <a:pt x="2369681" y="455607"/>
                </a:cubicBezTo>
                <a:cubicBezTo>
                  <a:pt x="2317851" y="285956"/>
                  <a:pt x="2158901" y="164368"/>
                  <a:pt x="1972521" y="166012"/>
                </a:cubicBezTo>
                <a:close/>
                <a:moveTo>
                  <a:pt x="1971058" y="38"/>
                </a:moveTo>
                <a:cubicBezTo>
                  <a:pt x="2272286" y="-2618"/>
                  <a:pt x="2522340" y="224629"/>
                  <a:pt x="2550790" y="518915"/>
                </a:cubicBezTo>
                <a:cubicBezTo>
                  <a:pt x="2601806" y="540783"/>
                  <a:pt x="2652165" y="566478"/>
                  <a:pt x="2700232" y="596447"/>
                </a:cubicBezTo>
                <a:cubicBezTo>
                  <a:pt x="3031809" y="-333533"/>
                  <a:pt x="3671579" y="-153955"/>
                  <a:pt x="3896642" y="981323"/>
                </a:cubicBezTo>
                <a:cubicBezTo>
                  <a:pt x="3961367" y="1307811"/>
                  <a:pt x="3980866" y="1674536"/>
                  <a:pt x="3952346" y="2028935"/>
                </a:cubicBezTo>
                <a:cubicBezTo>
                  <a:pt x="3897716" y="2707776"/>
                  <a:pt x="3682190" y="3209285"/>
                  <a:pt x="3420430" y="3365926"/>
                </a:cubicBezTo>
                <a:cubicBezTo>
                  <a:pt x="3419462" y="3390971"/>
                  <a:pt x="3417429" y="3415630"/>
                  <a:pt x="3415153" y="3439927"/>
                </a:cubicBezTo>
                <a:cubicBezTo>
                  <a:pt x="3349316" y="3791807"/>
                  <a:pt x="3159573" y="3966649"/>
                  <a:pt x="2880394" y="3966649"/>
                </a:cubicBezTo>
                <a:lnTo>
                  <a:pt x="1083079" y="3966649"/>
                </a:lnTo>
                <a:cubicBezTo>
                  <a:pt x="803900" y="3966649"/>
                  <a:pt x="599527" y="3738450"/>
                  <a:pt x="548321" y="3439927"/>
                </a:cubicBezTo>
                <a:lnTo>
                  <a:pt x="543282" y="3371180"/>
                </a:lnTo>
                <a:cubicBezTo>
                  <a:pt x="282161" y="3213580"/>
                  <a:pt x="67310" y="2712653"/>
                  <a:pt x="12778" y="2035030"/>
                </a:cubicBezTo>
                <a:cubicBezTo>
                  <a:pt x="-15742" y="1680631"/>
                  <a:pt x="3757" y="1313906"/>
                  <a:pt x="68482" y="987418"/>
                </a:cubicBezTo>
                <a:cubicBezTo>
                  <a:pt x="291713" y="-138620"/>
                  <a:pt x="922929" y="-324452"/>
                  <a:pt x="1257103" y="579942"/>
                </a:cubicBezTo>
                <a:cubicBezTo>
                  <a:pt x="1301771" y="548833"/>
                  <a:pt x="1350937" y="522322"/>
                  <a:pt x="1403563" y="499160"/>
                </a:cubicBezTo>
                <a:cubicBezTo>
                  <a:pt x="1440713" y="218741"/>
                  <a:pt x="1680131" y="2603"/>
                  <a:pt x="1971058" y="3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497" name="Group 496">
            <a:extLst>
              <a:ext uri="{FF2B5EF4-FFF2-40B4-BE49-F238E27FC236}">
                <a16:creationId xmlns:a16="http://schemas.microsoft.com/office/drawing/2014/main" id="{AF561A90-DC88-4178-BCD5-88496E8F2AA8}"/>
              </a:ext>
            </a:extLst>
          </p:cNvPr>
          <p:cNvGrpSpPr/>
          <p:nvPr/>
        </p:nvGrpSpPr>
        <p:grpSpPr>
          <a:xfrm>
            <a:off x="5946197" y="1825244"/>
            <a:ext cx="280493" cy="282370"/>
            <a:chOff x="2612260" y="1422267"/>
            <a:chExt cx="3975964" cy="4002557"/>
          </a:xfrm>
          <a:solidFill>
            <a:schemeClr val="accent2"/>
          </a:solidFill>
        </p:grpSpPr>
        <p:sp>
          <p:nvSpPr>
            <p:cNvPr id="498" name="Rectangle 4">
              <a:extLst>
                <a:ext uri="{FF2B5EF4-FFF2-40B4-BE49-F238E27FC236}">
                  <a16:creationId xmlns:a16="http://schemas.microsoft.com/office/drawing/2014/main" id="{17A4F7BB-FFAD-4274-BEF1-9CC6028F2C59}"/>
                </a:ext>
              </a:extLst>
            </p:cNvPr>
            <p:cNvSpPr/>
            <p:nvPr/>
          </p:nvSpPr>
          <p:spPr>
            <a:xfrm>
              <a:off x="2612348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499" name="Parallelogram 6">
              <a:extLst>
                <a:ext uri="{FF2B5EF4-FFF2-40B4-BE49-F238E27FC236}">
                  <a16:creationId xmlns:a16="http://schemas.microsoft.com/office/drawing/2014/main" id="{4C56798D-624E-4F1C-9FDE-942FC2A0BD7E}"/>
                </a:ext>
              </a:extLst>
            </p:cNvPr>
            <p:cNvSpPr/>
            <p:nvPr/>
          </p:nvSpPr>
          <p:spPr>
            <a:xfrm rot="626696">
              <a:off x="2769338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00" name="Parallelogram 6">
              <a:extLst>
                <a:ext uri="{FF2B5EF4-FFF2-40B4-BE49-F238E27FC236}">
                  <a16:creationId xmlns:a16="http://schemas.microsoft.com/office/drawing/2014/main" id="{0CC11978-56BB-4748-810F-B440383D0660}"/>
                </a:ext>
              </a:extLst>
            </p:cNvPr>
            <p:cNvSpPr/>
            <p:nvPr/>
          </p:nvSpPr>
          <p:spPr>
            <a:xfrm rot="556271">
              <a:off x="2952738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01" name="Parallelogram 6">
              <a:extLst>
                <a:ext uri="{FF2B5EF4-FFF2-40B4-BE49-F238E27FC236}">
                  <a16:creationId xmlns:a16="http://schemas.microsoft.com/office/drawing/2014/main" id="{63EF1C7D-AAD3-4ECF-A8B3-71BB9DA941CB}"/>
                </a:ext>
              </a:extLst>
            </p:cNvPr>
            <p:cNvSpPr/>
            <p:nvPr/>
          </p:nvSpPr>
          <p:spPr>
            <a:xfrm rot="556271">
              <a:off x="3148723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02" name="Parallelogram 6">
              <a:extLst>
                <a:ext uri="{FF2B5EF4-FFF2-40B4-BE49-F238E27FC236}">
                  <a16:creationId xmlns:a16="http://schemas.microsoft.com/office/drawing/2014/main" id="{55EA5BF1-F885-4E20-837C-21BADA579ABF}"/>
                </a:ext>
              </a:extLst>
            </p:cNvPr>
            <p:cNvSpPr/>
            <p:nvPr/>
          </p:nvSpPr>
          <p:spPr>
            <a:xfrm rot="556271">
              <a:off x="3377117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03" name="Rectangle 4">
              <a:extLst>
                <a:ext uri="{FF2B5EF4-FFF2-40B4-BE49-F238E27FC236}">
                  <a16:creationId xmlns:a16="http://schemas.microsoft.com/office/drawing/2014/main" id="{D6C6B989-0B35-4F29-92A5-866BA31E0322}"/>
                </a:ext>
              </a:extLst>
            </p:cNvPr>
            <p:cNvSpPr/>
            <p:nvPr/>
          </p:nvSpPr>
          <p:spPr>
            <a:xfrm>
              <a:off x="3707740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04" name="Parallelogram 6">
              <a:extLst>
                <a:ext uri="{FF2B5EF4-FFF2-40B4-BE49-F238E27FC236}">
                  <a16:creationId xmlns:a16="http://schemas.microsoft.com/office/drawing/2014/main" id="{8554C272-7C13-40AF-9396-746FB4198B70}"/>
                </a:ext>
              </a:extLst>
            </p:cNvPr>
            <p:cNvSpPr/>
            <p:nvPr/>
          </p:nvSpPr>
          <p:spPr>
            <a:xfrm rot="626696">
              <a:off x="3864730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05" name="Parallelogram 6">
              <a:extLst>
                <a:ext uri="{FF2B5EF4-FFF2-40B4-BE49-F238E27FC236}">
                  <a16:creationId xmlns:a16="http://schemas.microsoft.com/office/drawing/2014/main" id="{F691D62E-E503-47CD-AB26-2A327A9E4632}"/>
                </a:ext>
              </a:extLst>
            </p:cNvPr>
            <p:cNvSpPr/>
            <p:nvPr/>
          </p:nvSpPr>
          <p:spPr>
            <a:xfrm rot="556271">
              <a:off x="4048130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06" name="Parallelogram 6">
              <a:extLst>
                <a:ext uri="{FF2B5EF4-FFF2-40B4-BE49-F238E27FC236}">
                  <a16:creationId xmlns:a16="http://schemas.microsoft.com/office/drawing/2014/main" id="{98872F6E-7C2B-4E55-A9C9-9452554C722F}"/>
                </a:ext>
              </a:extLst>
            </p:cNvPr>
            <p:cNvSpPr/>
            <p:nvPr/>
          </p:nvSpPr>
          <p:spPr>
            <a:xfrm rot="556271">
              <a:off x="4244115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07" name="Parallelogram 6">
              <a:extLst>
                <a:ext uri="{FF2B5EF4-FFF2-40B4-BE49-F238E27FC236}">
                  <a16:creationId xmlns:a16="http://schemas.microsoft.com/office/drawing/2014/main" id="{C953F0A3-4BFB-4FF5-AFF8-9CDA98E23C24}"/>
                </a:ext>
              </a:extLst>
            </p:cNvPr>
            <p:cNvSpPr/>
            <p:nvPr/>
          </p:nvSpPr>
          <p:spPr>
            <a:xfrm rot="556271">
              <a:off x="4472509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08" name="Rectangle 4">
              <a:extLst>
                <a:ext uri="{FF2B5EF4-FFF2-40B4-BE49-F238E27FC236}">
                  <a16:creationId xmlns:a16="http://schemas.microsoft.com/office/drawing/2014/main" id="{A97D83FC-1951-43D0-A243-8148B9BEF3FA}"/>
                </a:ext>
              </a:extLst>
            </p:cNvPr>
            <p:cNvSpPr/>
            <p:nvPr/>
          </p:nvSpPr>
          <p:spPr>
            <a:xfrm>
              <a:off x="4745338" y="2808071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09" name="Parallelogram 6">
              <a:extLst>
                <a:ext uri="{FF2B5EF4-FFF2-40B4-BE49-F238E27FC236}">
                  <a16:creationId xmlns:a16="http://schemas.microsoft.com/office/drawing/2014/main" id="{BE241187-4D46-42C1-B337-DA8BA8027504}"/>
                </a:ext>
              </a:extLst>
            </p:cNvPr>
            <p:cNvSpPr/>
            <p:nvPr/>
          </p:nvSpPr>
          <p:spPr>
            <a:xfrm rot="626696">
              <a:off x="4902328" y="1466748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10" name="Parallelogram 6">
              <a:extLst>
                <a:ext uri="{FF2B5EF4-FFF2-40B4-BE49-F238E27FC236}">
                  <a16:creationId xmlns:a16="http://schemas.microsoft.com/office/drawing/2014/main" id="{6D650B20-495F-4872-AC76-EE3F7AFB1E4D}"/>
                </a:ext>
              </a:extLst>
            </p:cNvPr>
            <p:cNvSpPr/>
            <p:nvPr/>
          </p:nvSpPr>
          <p:spPr>
            <a:xfrm rot="556271">
              <a:off x="5085728" y="1550921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11" name="Parallelogram 6">
              <a:extLst>
                <a:ext uri="{FF2B5EF4-FFF2-40B4-BE49-F238E27FC236}">
                  <a16:creationId xmlns:a16="http://schemas.microsoft.com/office/drawing/2014/main" id="{128936F9-8B1A-4869-8516-A57739C6CADC}"/>
                </a:ext>
              </a:extLst>
            </p:cNvPr>
            <p:cNvSpPr/>
            <p:nvPr/>
          </p:nvSpPr>
          <p:spPr>
            <a:xfrm rot="556271">
              <a:off x="5281713" y="1545177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12" name="Parallelogram 6">
              <a:extLst>
                <a:ext uri="{FF2B5EF4-FFF2-40B4-BE49-F238E27FC236}">
                  <a16:creationId xmlns:a16="http://schemas.microsoft.com/office/drawing/2014/main" id="{20C4AF80-1D34-42E7-8BBA-6763924FAAC4}"/>
                </a:ext>
              </a:extLst>
            </p:cNvPr>
            <p:cNvSpPr/>
            <p:nvPr/>
          </p:nvSpPr>
          <p:spPr>
            <a:xfrm rot="556271">
              <a:off x="5510107" y="1506879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13" name="Rectangle 7">
              <a:extLst>
                <a:ext uri="{FF2B5EF4-FFF2-40B4-BE49-F238E27FC236}">
                  <a16:creationId xmlns:a16="http://schemas.microsoft.com/office/drawing/2014/main" id="{7A140F54-349A-47A2-B5D8-1C616F896B0A}"/>
                </a:ext>
              </a:extLst>
            </p:cNvPr>
            <p:cNvSpPr/>
            <p:nvPr/>
          </p:nvSpPr>
          <p:spPr>
            <a:xfrm>
              <a:off x="5546983" y="1701466"/>
              <a:ext cx="1041241" cy="3655127"/>
            </a:xfrm>
            <a:custGeom>
              <a:avLst/>
              <a:gdLst>
                <a:gd name="connsiteX0" fmla="*/ 0 w 1468152"/>
                <a:gd name="connsiteY0" fmla="*/ 0 h 2491345"/>
                <a:gd name="connsiteX1" fmla="*/ 1468152 w 1468152"/>
                <a:gd name="connsiteY1" fmla="*/ 0 h 2491345"/>
                <a:gd name="connsiteX2" fmla="*/ 1468152 w 1468152"/>
                <a:gd name="connsiteY2" fmla="*/ 2491345 h 2491345"/>
                <a:gd name="connsiteX3" fmla="*/ 0 w 1468152"/>
                <a:gd name="connsiteY3" fmla="*/ 2491345 h 2491345"/>
                <a:gd name="connsiteX4" fmla="*/ 0 w 1468152"/>
                <a:gd name="connsiteY4" fmla="*/ 0 h 2491345"/>
                <a:gd name="connsiteX0" fmla="*/ 0 w 1468152"/>
                <a:gd name="connsiteY0" fmla="*/ 1163782 h 3655127"/>
                <a:gd name="connsiteX1" fmla="*/ 1266272 w 1468152"/>
                <a:gd name="connsiteY1" fmla="*/ 0 h 3655127"/>
                <a:gd name="connsiteX2" fmla="*/ 1468152 w 1468152"/>
                <a:gd name="connsiteY2" fmla="*/ 3655127 h 3655127"/>
                <a:gd name="connsiteX3" fmla="*/ 0 w 1468152"/>
                <a:gd name="connsiteY3" fmla="*/ 3655127 h 3655127"/>
                <a:gd name="connsiteX4" fmla="*/ 0 w 146815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18770 w 1266272"/>
                <a:gd name="connsiteY2" fmla="*/ 3073236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06895 w 1266272"/>
                <a:gd name="connsiteY2" fmla="*/ 2420093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5328" h="3655127">
                  <a:moveTo>
                    <a:pt x="19056" y="1163782"/>
                  </a:moveTo>
                  <a:cubicBezTo>
                    <a:pt x="429272" y="740229"/>
                    <a:pt x="863237" y="387927"/>
                    <a:pt x="1285328" y="0"/>
                  </a:cubicBezTo>
                  <a:lnTo>
                    <a:pt x="1225951" y="2420093"/>
                  </a:lnTo>
                  <a:cubicBezTo>
                    <a:pt x="823653" y="2831771"/>
                    <a:pt x="445104" y="3279075"/>
                    <a:pt x="19056" y="3655127"/>
                  </a:cubicBezTo>
                  <a:cubicBezTo>
                    <a:pt x="20648" y="2837846"/>
                    <a:pt x="-1511" y="1973062"/>
                    <a:pt x="81" y="1155781"/>
                  </a:cubicBezTo>
                  <a:lnTo>
                    <a:pt x="19056" y="116378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14" name="Rectangle 4">
              <a:extLst>
                <a:ext uri="{FF2B5EF4-FFF2-40B4-BE49-F238E27FC236}">
                  <a16:creationId xmlns:a16="http://schemas.microsoft.com/office/drawing/2014/main" id="{5DD480D2-A343-4CEE-8143-38EA6661AEA6}"/>
                </a:ext>
              </a:extLst>
            </p:cNvPr>
            <p:cNvSpPr/>
            <p:nvPr/>
          </p:nvSpPr>
          <p:spPr>
            <a:xfrm>
              <a:off x="2612260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15" name="Rectangle 4">
              <a:extLst>
                <a:ext uri="{FF2B5EF4-FFF2-40B4-BE49-F238E27FC236}">
                  <a16:creationId xmlns:a16="http://schemas.microsoft.com/office/drawing/2014/main" id="{8AD4CAFB-57EE-46D6-BCD3-5F0F8D5A2B6D}"/>
                </a:ext>
              </a:extLst>
            </p:cNvPr>
            <p:cNvSpPr/>
            <p:nvPr/>
          </p:nvSpPr>
          <p:spPr>
            <a:xfrm>
              <a:off x="3701334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16" name="Rectangle 4">
              <a:extLst>
                <a:ext uri="{FF2B5EF4-FFF2-40B4-BE49-F238E27FC236}">
                  <a16:creationId xmlns:a16="http://schemas.microsoft.com/office/drawing/2014/main" id="{FE441150-637A-413B-B8D3-22F2083B5268}"/>
                </a:ext>
              </a:extLst>
            </p:cNvPr>
            <p:cNvSpPr/>
            <p:nvPr/>
          </p:nvSpPr>
          <p:spPr>
            <a:xfrm>
              <a:off x="4751848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17" name="Rectangle 4">
              <a:extLst>
                <a:ext uri="{FF2B5EF4-FFF2-40B4-BE49-F238E27FC236}">
                  <a16:creationId xmlns:a16="http://schemas.microsoft.com/office/drawing/2014/main" id="{A7B511BA-6D16-497D-B409-C2CAD6851101}"/>
                </a:ext>
              </a:extLst>
            </p:cNvPr>
            <p:cNvSpPr/>
            <p:nvPr/>
          </p:nvSpPr>
          <p:spPr>
            <a:xfrm>
              <a:off x="2612260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18" name="Rectangle 4">
              <a:extLst>
                <a:ext uri="{FF2B5EF4-FFF2-40B4-BE49-F238E27FC236}">
                  <a16:creationId xmlns:a16="http://schemas.microsoft.com/office/drawing/2014/main" id="{8447AD68-ABC4-44B0-9297-2FA71A6802E3}"/>
                </a:ext>
              </a:extLst>
            </p:cNvPr>
            <p:cNvSpPr/>
            <p:nvPr/>
          </p:nvSpPr>
          <p:spPr>
            <a:xfrm>
              <a:off x="3701334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19" name="Rectangle 4">
              <a:extLst>
                <a:ext uri="{FF2B5EF4-FFF2-40B4-BE49-F238E27FC236}">
                  <a16:creationId xmlns:a16="http://schemas.microsoft.com/office/drawing/2014/main" id="{9D187C37-9A7C-4783-A7E0-066F3BE46489}"/>
                </a:ext>
              </a:extLst>
            </p:cNvPr>
            <p:cNvSpPr/>
            <p:nvPr/>
          </p:nvSpPr>
          <p:spPr>
            <a:xfrm>
              <a:off x="4751848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520" name="Group 519">
            <a:extLst>
              <a:ext uri="{FF2B5EF4-FFF2-40B4-BE49-F238E27FC236}">
                <a16:creationId xmlns:a16="http://schemas.microsoft.com/office/drawing/2014/main" id="{3B2AB117-9094-4144-8CC6-D376193F44BA}"/>
              </a:ext>
            </a:extLst>
          </p:cNvPr>
          <p:cNvGrpSpPr/>
          <p:nvPr/>
        </p:nvGrpSpPr>
        <p:grpSpPr>
          <a:xfrm>
            <a:off x="7059372" y="3395490"/>
            <a:ext cx="263330" cy="262942"/>
            <a:chOff x="2611714" y="1452659"/>
            <a:chExt cx="3963104" cy="3957283"/>
          </a:xfrm>
          <a:solidFill>
            <a:schemeClr val="accent3"/>
          </a:solidFill>
        </p:grpSpPr>
        <p:sp>
          <p:nvSpPr>
            <p:cNvPr id="521" name="Round Same Side Corner Rectangle 4">
              <a:extLst>
                <a:ext uri="{FF2B5EF4-FFF2-40B4-BE49-F238E27FC236}">
                  <a16:creationId xmlns:a16="http://schemas.microsoft.com/office/drawing/2014/main" id="{31F56BF6-FF63-4107-BA40-6724ED6A738E}"/>
                </a:ext>
              </a:extLst>
            </p:cNvPr>
            <p:cNvSpPr/>
            <p:nvPr/>
          </p:nvSpPr>
          <p:spPr>
            <a:xfrm rot="5400000">
              <a:off x="3996576" y="67797"/>
              <a:ext cx="1193379" cy="3963104"/>
            </a:xfrm>
            <a:custGeom>
              <a:avLst/>
              <a:gdLst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0 w 792088"/>
                <a:gd name="connsiteY5" fmla="*/ 4005634 h 4005634"/>
                <a:gd name="connsiteX6" fmla="*/ 0 w 792088"/>
                <a:gd name="connsiteY6" fmla="*/ 4005634 h 4005634"/>
                <a:gd name="connsiteX7" fmla="*/ 0 w 792088"/>
                <a:gd name="connsiteY7" fmla="*/ 259607 h 4005634"/>
                <a:gd name="connsiteX8" fmla="*/ 259607 w 792088"/>
                <a:gd name="connsiteY8" fmla="*/ 0 h 4005634"/>
                <a:gd name="connsiteX0" fmla="*/ 270239 w 802720"/>
                <a:gd name="connsiteY0" fmla="*/ 0 h 4005634"/>
                <a:gd name="connsiteX1" fmla="*/ 543113 w 802720"/>
                <a:gd name="connsiteY1" fmla="*/ 0 h 4005634"/>
                <a:gd name="connsiteX2" fmla="*/ 802720 w 802720"/>
                <a:gd name="connsiteY2" fmla="*/ 259607 h 4005634"/>
                <a:gd name="connsiteX3" fmla="*/ 802720 w 802720"/>
                <a:gd name="connsiteY3" fmla="*/ 4005634 h 4005634"/>
                <a:gd name="connsiteX4" fmla="*/ 802720 w 802720"/>
                <a:gd name="connsiteY4" fmla="*/ 4005634 h 4005634"/>
                <a:gd name="connsiteX5" fmla="*/ 10632 w 802720"/>
                <a:gd name="connsiteY5" fmla="*/ 4005634 h 4005634"/>
                <a:gd name="connsiteX6" fmla="*/ 0 w 802720"/>
                <a:gd name="connsiteY6" fmla="*/ 3590965 h 4005634"/>
                <a:gd name="connsiteX7" fmla="*/ 10632 w 802720"/>
                <a:gd name="connsiteY7" fmla="*/ 259607 h 4005634"/>
                <a:gd name="connsiteX8" fmla="*/ 270239 w 802720"/>
                <a:gd name="connsiteY8" fmla="*/ 0 h 4005634"/>
                <a:gd name="connsiteX0" fmla="*/ 280872 w 813353"/>
                <a:gd name="connsiteY0" fmla="*/ 0 h 4005634"/>
                <a:gd name="connsiteX1" fmla="*/ 553746 w 813353"/>
                <a:gd name="connsiteY1" fmla="*/ 0 h 4005634"/>
                <a:gd name="connsiteX2" fmla="*/ 813353 w 813353"/>
                <a:gd name="connsiteY2" fmla="*/ 259607 h 4005634"/>
                <a:gd name="connsiteX3" fmla="*/ 813353 w 813353"/>
                <a:gd name="connsiteY3" fmla="*/ 4005634 h 4005634"/>
                <a:gd name="connsiteX4" fmla="*/ 813353 w 813353"/>
                <a:gd name="connsiteY4" fmla="*/ 4005634 h 4005634"/>
                <a:gd name="connsiteX5" fmla="*/ 21265 w 813353"/>
                <a:gd name="connsiteY5" fmla="*/ 4005634 h 4005634"/>
                <a:gd name="connsiteX6" fmla="*/ 0 w 813353"/>
                <a:gd name="connsiteY6" fmla="*/ 3590965 h 4005634"/>
                <a:gd name="connsiteX7" fmla="*/ 21265 w 813353"/>
                <a:gd name="connsiteY7" fmla="*/ 259607 h 4005634"/>
                <a:gd name="connsiteX8" fmla="*/ 280872 w 813353"/>
                <a:gd name="connsiteY8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0 w 792088"/>
                <a:gd name="connsiteY5" fmla="*/ 4005634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10633 w 792088"/>
                <a:gd name="connsiteY5" fmla="*/ 3101867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10633 w 792088"/>
                <a:gd name="connsiteY5" fmla="*/ 3101867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1004739"/>
                <a:gd name="connsiteY0" fmla="*/ 0 h 4005634"/>
                <a:gd name="connsiteX1" fmla="*/ 532481 w 1004739"/>
                <a:gd name="connsiteY1" fmla="*/ 0 h 4005634"/>
                <a:gd name="connsiteX2" fmla="*/ 792088 w 1004739"/>
                <a:gd name="connsiteY2" fmla="*/ 259607 h 4005634"/>
                <a:gd name="connsiteX3" fmla="*/ 792088 w 1004739"/>
                <a:gd name="connsiteY3" fmla="*/ 4005634 h 4005634"/>
                <a:gd name="connsiteX4" fmla="*/ 1004739 w 1004739"/>
                <a:gd name="connsiteY4" fmla="*/ 3941839 h 4005634"/>
                <a:gd name="connsiteX5" fmla="*/ 10633 w 1004739"/>
                <a:gd name="connsiteY5" fmla="*/ 3101867 h 4005634"/>
                <a:gd name="connsiteX6" fmla="*/ 0 w 1004739"/>
                <a:gd name="connsiteY6" fmla="*/ 259607 h 4005634"/>
                <a:gd name="connsiteX7" fmla="*/ 259607 w 1004739"/>
                <a:gd name="connsiteY7" fmla="*/ 0 h 4005634"/>
                <a:gd name="connsiteX0" fmla="*/ 259607 w 1004739"/>
                <a:gd name="connsiteY0" fmla="*/ 0 h 4005634"/>
                <a:gd name="connsiteX1" fmla="*/ 532481 w 1004739"/>
                <a:gd name="connsiteY1" fmla="*/ 0 h 4005634"/>
                <a:gd name="connsiteX2" fmla="*/ 792088 w 1004739"/>
                <a:gd name="connsiteY2" fmla="*/ 259607 h 4005634"/>
                <a:gd name="connsiteX3" fmla="*/ 792090 w 1004739"/>
                <a:gd name="connsiteY3" fmla="*/ 4005634 h 4005634"/>
                <a:gd name="connsiteX4" fmla="*/ 1004739 w 1004739"/>
                <a:gd name="connsiteY4" fmla="*/ 3941839 h 4005634"/>
                <a:gd name="connsiteX5" fmla="*/ 10633 w 1004739"/>
                <a:gd name="connsiteY5" fmla="*/ 3101867 h 4005634"/>
                <a:gd name="connsiteX6" fmla="*/ 0 w 1004739"/>
                <a:gd name="connsiteY6" fmla="*/ 259607 h 4005634"/>
                <a:gd name="connsiteX7" fmla="*/ 259607 w 1004739"/>
                <a:gd name="connsiteY7" fmla="*/ 0 h 4005634"/>
                <a:gd name="connsiteX0" fmla="*/ 259607 w 1004739"/>
                <a:gd name="connsiteY0" fmla="*/ 0 h 4016266"/>
                <a:gd name="connsiteX1" fmla="*/ 532481 w 1004739"/>
                <a:gd name="connsiteY1" fmla="*/ 0 h 4016266"/>
                <a:gd name="connsiteX2" fmla="*/ 792088 w 1004739"/>
                <a:gd name="connsiteY2" fmla="*/ 259607 h 4016266"/>
                <a:gd name="connsiteX3" fmla="*/ 802725 w 1004739"/>
                <a:gd name="connsiteY3" fmla="*/ 4016266 h 4016266"/>
                <a:gd name="connsiteX4" fmla="*/ 1004739 w 1004739"/>
                <a:gd name="connsiteY4" fmla="*/ 3941839 h 4016266"/>
                <a:gd name="connsiteX5" fmla="*/ 10633 w 1004739"/>
                <a:gd name="connsiteY5" fmla="*/ 3101867 h 4016266"/>
                <a:gd name="connsiteX6" fmla="*/ 0 w 1004739"/>
                <a:gd name="connsiteY6" fmla="*/ 259607 h 4016266"/>
                <a:gd name="connsiteX7" fmla="*/ 259607 w 1004739"/>
                <a:gd name="connsiteY7" fmla="*/ 0 h 4016266"/>
                <a:gd name="connsiteX0" fmla="*/ 259607 w 1040242"/>
                <a:gd name="connsiteY0" fmla="*/ 0 h 3941839"/>
                <a:gd name="connsiteX1" fmla="*/ 532481 w 1040242"/>
                <a:gd name="connsiteY1" fmla="*/ 0 h 3941839"/>
                <a:gd name="connsiteX2" fmla="*/ 792088 w 1040242"/>
                <a:gd name="connsiteY2" fmla="*/ 259607 h 3941839"/>
                <a:gd name="connsiteX3" fmla="*/ 1004739 w 1040242"/>
                <a:gd name="connsiteY3" fmla="*/ 3941839 h 3941839"/>
                <a:gd name="connsiteX4" fmla="*/ 10633 w 1040242"/>
                <a:gd name="connsiteY4" fmla="*/ 3101867 h 3941839"/>
                <a:gd name="connsiteX5" fmla="*/ 0 w 1040242"/>
                <a:gd name="connsiteY5" fmla="*/ 259607 h 3941839"/>
                <a:gd name="connsiteX6" fmla="*/ 259607 w 1040242"/>
                <a:gd name="connsiteY6" fmla="*/ 0 h 3941839"/>
                <a:gd name="connsiteX0" fmla="*/ 259607 w 1384020"/>
                <a:gd name="connsiteY0" fmla="*/ 0 h 3984369"/>
                <a:gd name="connsiteX1" fmla="*/ 532481 w 1384020"/>
                <a:gd name="connsiteY1" fmla="*/ 0 h 3984369"/>
                <a:gd name="connsiteX2" fmla="*/ 792088 w 1384020"/>
                <a:gd name="connsiteY2" fmla="*/ 259607 h 3984369"/>
                <a:gd name="connsiteX3" fmla="*/ 1366248 w 1384020"/>
                <a:gd name="connsiteY3" fmla="*/ 3984369 h 3984369"/>
                <a:gd name="connsiteX4" fmla="*/ 10633 w 1384020"/>
                <a:gd name="connsiteY4" fmla="*/ 3101867 h 3984369"/>
                <a:gd name="connsiteX5" fmla="*/ 0 w 1384020"/>
                <a:gd name="connsiteY5" fmla="*/ 259607 h 3984369"/>
                <a:gd name="connsiteX6" fmla="*/ 259607 w 1384020"/>
                <a:gd name="connsiteY6" fmla="*/ 0 h 3984369"/>
                <a:gd name="connsiteX0" fmla="*/ 259607 w 1128565"/>
                <a:gd name="connsiteY0" fmla="*/ 0 h 4016267"/>
                <a:gd name="connsiteX1" fmla="*/ 532481 w 1128565"/>
                <a:gd name="connsiteY1" fmla="*/ 0 h 4016267"/>
                <a:gd name="connsiteX2" fmla="*/ 792088 w 1128565"/>
                <a:gd name="connsiteY2" fmla="*/ 259607 h 4016267"/>
                <a:gd name="connsiteX3" fmla="*/ 1100436 w 1128565"/>
                <a:gd name="connsiteY3" fmla="*/ 4016267 h 4016267"/>
                <a:gd name="connsiteX4" fmla="*/ 10633 w 1128565"/>
                <a:gd name="connsiteY4" fmla="*/ 3101867 h 4016267"/>
                <a:gd name="connsiteX5" fmla="*/ 0 w 1128565"/>
                <a:gd name="connsiteY5" fmla="*/ 259607 h 4016267"/>
                <a:gd name="connsiteX6" fmla="*/ 259607 w 1128565"/>
                <a:gd name="connsiteY6" fmla="*/ 0 h 4016267"/>
                <a:gd name="connsiteX0" fmla="*/ 259607 w 1128565"/>
                <a:gd name="connsiteY0" fmla="*/ 0 h 4016267"/>
                <a:gd name="connsiteX1" fmla="*/ 532481 w 1128565"/>
                <a:gd name="connsiteY1" fmla="*/ 0 h 4016267"/>
                <a:gd name="connsiteX2" fmla="*/ 792088 w 1128565"/>
                <a:gd name="connsiteY2" fmla="*/ 259607 h 4016267"/>
                <a:gd name="connsiteX3" fmla="*/ 1100436 w 1128565"/>
                <a:gd name="connsiteY3" fmla="*/ 4016267 h 4016267"/>
                <a:gd name="connsiteX4" fmla="*/ 10633 w 1128565"/>
                <a:gd name="connsiteY4" fmla="*/ 3101867 h 4016267"/>
                <a:gd name="connsiteX5" fmla="*/ 0 w 1128565"/>
                <a:gd name="connsiteY5" fmla="*/ 259607 h 4016267"/>
                <a:gd name="connsiteX6" fmla="*/ 259607 w 1128565"/>
                <a:gd name="connsiteY6" fmla="*/ 0 h 4016267"/>
                <a:gd name="connsiteX0" fmla="*/ 259607 w 1148583"/>
                <a:gd name="connsiteY0" fmla="*/ 0 h 3963104"/>
                <a:gd name="connsiteX1" fmla="*/ 532481 w 1148583"/>
                <a:gd name="connsiteY1" fmla="*/ 0 h 3963104"/>
                <a:gd name="connsiteX2" fmla="*/ 792088 w 1148583"/>
                <a:gd name="connsiteY2" fmla="*/ 259607 h 3963104"/>
                <a:gd name="connsiteX3" fmla="*/ 1121701 w 1148583"/>
                <a:gd name="connsiteY3" fmla="*/ 3963104 h 3963104"/>
                <a:gd name="connsiteX4" fmla="*/ 10633 w 1148583"/>
                <a:gd name="connsiteY4" fmla="*/ 3101867 h 3963104"/>
                <a:gd name="connsiteX5" fmla="*/ 0 w 1148583"/>
                <a:gd name="connsiteY5" fmla="*/ 259607 h 3963104"/>
                <a:gd name="connsiteX6" fmla="*/ 259607 w 1148583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210113"/>
                <a:gd name="connsiteY0" fmla="*/ 0 h 3963640"/>
                <a:gd name="connsiteX1" fmla="*/ 564605 w 1210113"/>
                <a:gd name="connsiteY1" fmla="*/ 0 h 3963640"/>
                <a:gd name="connsiteX2" fmla="*/ 824212 w 1210113"/>
                <a:gd name="connsiteY2" fmla="*/ 259607 h 3963640"/>
                <a:gd name="connsiteX3" fmla="*/ 1153825 w 1210113"/>
                <a:gd name="connsiteY3" fmla="*/ 3963104 h 3963640"/>
                <a:gd name="connsiteX4" fmla="*/ 228 w 1210113"/>
                <a:gd name="connsiteY4" fmla="*/ 2867951 h 3963640"/>
                <a:gd name="connsiteX5" fmla="*/ 32124 w 1210113"/>
                <a:gd name="connsiteY5" fmla="*/ 259607 h 3963640"/>
                <a:gd name="connsiteX6" fmla="*/ 291731 w 1210113"/>
                <a:gd name="connsiteY6" fmla="*/ 0 h 3963640"/>
                <a:gd name="connsiteX0" fmla="*/ 291731 w 1202597"/>
                <a:gd name="connsiteY0" fmla="*/ 0 h 3963104"/>
                <a:gd name="connsiteX1" fmla="*/ 564605 w 1202597"/>
                <a:gd name="connsiteY1" fmla="*/ 0 h 3963104"/>
                <a:gd name="connsiteX2" fmla="*/ 824212 w 1202597"/>
                <a:gd name="connsiteY2" fmla="*/ 259607 h 3963104"/>
                <a:gd name="connsiteX3" fmla="*/ 865240 w 1202597"/>
                <a:gd name="connsiteY3" fmla="*/ 2853423 h 3963104"/>
                <a:gd name="connsiteX4" fmla="*/ 1153825 w 1202597"/>
                <a:gd name="connsiteY4" fmla="*/ 3963104 h 3963104"/>
                <a:gd name="connsiteX5" fmla="*/ 228 w 1202597"/>
                <a:gd name="connsiteY5" fmla="*/ 2867951 h 3963104"/>
                <a:gd name="connsiteX6" fmla="*/ 32124 w 1202597"/>
                <a:gd name="connsiteY6" fmla="*/ 259607 h 3963104"/>
                <a:gd name="connsiteX7" fmla="*/ 291731 w 1202597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53423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53423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5100"/>
                <a:gd name="connsiteY0" fmla="*/ 0 h 3963104"/>
                <a:gd name="connsiteX1" fmla="*/ 564605 w 1195100"/>
                <a:gd name="connsiteY1" fmla="*/ 0 h 3963104"/>
                <a:gd name="connsiteX2" fmla="*/ 824212 w 1195100"/>
                <a:gd name="connsiteY2" fmla="*/ 259607 h 3963104"/>
                <a:gd name="connsiteX3" fmla="*/ 833342 w 1195100"/>
                <a:gd name="connsiteY3" fmla="*/ 2864055 h 3963104"/>
                <a:gd name="connsiteX4" fmla="*/ 1153825 w 1195100"/>
                <a:gd name="connsiteY4" fmla="*/ 3963104 h 3963104"/>
                <a:gd name="connsiteX5" fmla="*/ 228 w 1195100"/>
                <a:gd name="connsiteY5" fmla="*/ 2867951 h 3963104"/>
                <a:gd name="connsiteX6" fmla="*/ 32124 w 1195100"/>
                <a:gd name="connsiteY6" fmla="*/ 259607 h 3963104"/>
                <a:gd name="connsiteX7" fmla="*/ 291731 w 1195100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5777"/>
                <a:gd name="connsiteY0" fmla="*/ 0 h 3963104"/>
                <a:gd name="connsiteX1" fmla="*/ 564605 w 1195777"/>
                <a:gd name="connsiteY1" fmla="*/ 0 h 3963104"/>
                <a:gd name="connsiteX2" fmla="*/ 824212 w 1195777"/>
                <a:gd name="connsiteY2" fmla="*/ 259607 h 3963104"/>
                <a:gd name="connsiteX3" fmla="*/ 843975 w 1195777"/>
                <a:gd name="connsiteY3" fmla="*/ 2832157 h 3963104"/>
                <a:gd name="connsiteX4" fmla="*/ 1153825 w 1195777"/>
                <a:gd name="connsiteY4" fmla="*/ 3963104 h 3963104"/>
                <a:gd name="connsiteX5" fmla="*/ 228 w 1195777"/>
                <a:gd name="connsiteY5" fmla="*/ 2867951 h 3963104"/>
                <a:gd name="connsiteX6" fmla="*/ 32124 w 1195777"/>
                <a:gd name="connsiteY6" fmla="*/ 259607 h 3963104"/>
                <a:gd name="connsiteX7" fmla="*/ 291731 w 1195777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3379"/>
                <a:gd name="connsiteY0" fmla="*/ 0 h 3963104"/>
                <a:gd name="connsiteX1" fmla="*/ 564605 w 1193379"/>
                <a:gd name="connsiteY1" fmla="*/ 0 h 3963104"/>
                <a:gd name="connsiteX2" fmla="*/ 824212 w 1193379"/>
                <a:gd name="connsiteY2" fmla="*/ 259607 h 3963104"/>
                <a:gd name="connsiteX3" fmla="*/ 804710 w 1193379"/>
                <a:gd name="connsiteY3" fmla="*/ 2820937 h 3963104"/>
                <a:gd name="connsiteX4" fmla="*/ 1153825 w 1193379"/>
                <a:gd name="connsiteY4" fmla="*/ 3963104 h 3963104"/>
                <a:gd name="connsiteX5" fmla="*/ 228 w 1193379"/>
                <a:gd name="connsiteY5" fmla="*/ 2867951 h 3963104"/>
                <a:gd name="connsiteX6" fmla="*/ 32124 w 1193379"/>
                <a:gd name="connsiteY6" fmla="*/ 259607 h 3963104"/>
                <a:gd name="connsiteX7" fmla="*/ 291731 w 1193379"/>
                <a:gd name="connsiteY7" fmla="*/ 0 h 3963104"/>
                <a:gd name="connsiteX0" fmla="*/ 291731 w 1193379"/>
                <a:gd name="connsiteY0" fmla="*/ 0 h 3963104"/>
                <a:gd name="connsiteX1" fmla="*/ 564605 w 1193379"/>
                <a:gd name="connsiteY1" fmla="*/ 0 h 3963104"/>
                <a:gd name="connsiteX2" fmla="*/ 824212 w 1193379"/>
                <a:gd name="connsiteY2" fmla="*/ 259607 h 3963104"/>
                <a:gd name="connsiteX3" fmla="*/ 804710 w 1193379"/>
                <a:gd name="connsiteY3" fmla="*/ 2820937 h 3963104"/>
                <a:gd name="connsiteX4" fmla="*/ 1153825 w 1193379"/>
                <a:gd name="connsiteY4" fmla="*/ 3963104 h 3963104"/>
                <a:gd name="connsiteX5" fmla="*/ 228 w 1193379"/>
                <a:gd name="connsiteY5" fmla="*/ 2867951 h 3963104"/>
                <a:gd name="connsiteX6" fmla="*/ 32124 w 1193379"/>
                <a:gd name="connsiteY6" fmla="*/ 259607 h 3963104"/>
                <a:gd name="connsiteX7" fmla="*/ 291731 w 1193379"/>
                <a:gd name="connsiteY7" fmla="*/ 0 h 3963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93379" h="3963104">
                  <a:moveTo>
                    <a:pt x="291731" y="0"/>
                  </a:moveTo>
                  <a:lnTo>
                    <a:pt x="564605" y="0"/>
                  </a:lnTo>
                  <a:cubicBezTo>
                    <a:pt x="707982" y="0"/>
                    <a:pt x="824212" y="116230"/>
                    <a:pt x="824212" y="259607"/>
                  </a:cubicBezTo>
                  <a:cubicBezTo>
                    <a:pt x="812311" y="1450613"/>
                    <a:pt x="789639" y="1742312"/>
                    <a:pt x="804710" y="2820937"/>
                  </a:cubicBezTo>
                  <a:cubicBezTo>
                    <a:pt x="785221" y="3416922"/>
                    <a:pt x="1344067" y="3958911"/>
                    <a:pt x="1153825" y="3963104"/>
                  </a:cubicBezTo>
                  <a:cubicBezTo>
                    <a:pt x="691323" y="3853235"/>
                    <a:pt x="5536" y="3498816"/>
                    <a:pt x="228" y="2867951"/>
                  </a:cubicBezTo>
                  <a:cubicBezTo>
                    <a:pt x="-3316" y="1920531"/>
                    <a:pt x="35668" y="1207027"/>
                    <a:pt x="32124" y="259607"/>
                  </a:cubicBezTo>
                  <a:cubicBezTo>
                    <a:pt x="32124" y="116230"/>
                    <a:pt x="148354" y="0"/>
                    <a:pt x="29173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22" name="Round Same Side Corner Rectangle 6">
              <a:extLst>
                <a:ext uri="{FF2B5EF4-FFF2-40B4-BE49-F238E27FC236}">
                  <a16:creationId xmlns:a16="http://schemas.microsoft.com/office/drawing/2014/main" id="{91760480-9E29-4C10-804E-56F0423FCCCA}"/>
                </a:ext>
              </a:extLst>
            </p:cNvPr>
            <p:cNvSpPr/>
            <p:nvPr/>
          </p:nvSpPr>
          <p:spPr>
            <a:xfrm rot="10800000">
              <a:off x="3313887" y="2197644"/>
              <a:ext cx="970080" cy="3202984"/>
            </a:xfrm>
            <a:custGeom>
              <a:avLst/>
              <a:gdLst>
                <a:gd name="connsiteX0" fmla="*/ 387196 w 792088"/>
                <a:gd name="connsiteY0" fmla="*/ 0 h 2736304"/>
                <a:gd name="connsiteX1" fmla="*/ 404892 w 792088"/>
                <a:gd name="connsiteY1" fmla="*/ 0 h 2736304"/>
                <a:gd name="connsiteX2" fmla="*/ 792088 w 792088"/>
                <a:gd name="connsiteY2" fmla="*/ 387196 h 2736304"/>
                <a:gd name="connsiteX3" fmla="*/ 792088 w 792088"/>
                <a:gd name="connsiteY3" fmla="*/ 2736304 h 2736304"/>
                <a:gd name="connsiteX4" fmla="*/ 792088 w 792088"/>
                <a:gd name="connsiteY4" fmla="*/ 2736304 h 2736304"/>
                <a:gd name="connsiteX5" fmla="*/ 0 w 792088"/>
                <a:gd name="connsiteY5" fmla="*/ 2736304 h 2736304"/>
                <a:gd name="connsiteX6" fmla="*/ 0 w 792088"/>
                <a:gd name="connsiteY6" fmla="*/ 2736304 h 2736304"/>
                <a:gd name="connsiteX7" fmla="*/ 0 w 792088"/>
                <a:gd name="connsiteY7" fmla="*/ 387196 h 2736304"/>
                <a:gd name="connsiteX8" fmla="*/ 387196 w 792088"/>
                <a:gd name="connsiteY8" fmla="*/ 0 h 2736304"/>
                <a:gd name="connsiteX0" fmla="*/ 397829 w 792088"/>
                <a:gd name="connsiteY0" fmla="*/ 0 h 3236034"/>
                <a:gd name="connsiteX1" fmla="*/ 404892 w 792088"/>
                <a:gd name="connsiteY1" fmla="*/ 499730 h 3236034"/>
                <a:gd name="connsiteX2" fmla="*/ 792088 w 792088"/>
                <a:gd name="connsiteY2" fmla="*/ 886926 h 3236034"/>
                <a:gd name="connsiteX3" fmla="*/ 792088 w 792088"/>
                <a:gd name="connsiteY3" fmla="*/ 3236034 h 3236034"/>
                <a:gd name="connsiteX4" fmla="*/ 792088 w 792088"/>
                <a:gd name="connsiteY4" fmla="*/ 3236034 h 3236034"/>
                <a:gd name="connsiteX5" fmla="*/ 0 w 792088"/>
                <a:gd name="connsiteY5" fmla="*/ 3236034 h 3236034"/>
                <a:gd name="connsiteX6" fmla="*/ 0 w 792088"/>
                <a:gd name="connsiteY6" fmla="*/ 3236034 h 3236034"/>
                <a:gd name="connsiteX7" fmla="*/ 0 w 792088"/>
                <a:gd name="connsiteY7" fmla="*/ 886926 h 3236034"/>
                <a:gd name="connsiteX8" fmla="*/ 397829 w 792088"/>
                <a:gd name="connsiteY8" fmla="*/ 0 h 3236034"/>
                <a:gd name="connsiteX0" fmla="*/ 397829 w 792088"/>
                <a:gd name="connsiteY0" fmla="*/ 0 h 3236034"/>
                <a:gd name="connsiteX1" fmla="*/ 404892 w 792088"/>
                <a:gd name="connsiteY1" fmla="*/ 499730 h 3236034"/>
                <a:gd name="connsiteX2" fmla="*/ 792088 w 792088"/>
                <a:gd name="connsiteY2" fmla="*/ 886926 h 3236034"/>
                <a:gd name="connsiteX3" fmla="*/ 792088 w 792088"/>
                <a:gd name="connsiteY3" fmla="*/ 3236034 h 3236034"/>
                <a:gd name="connsiteX4" fmla="*/ 792088 w 792088"/>
                <a:gd name="connsiteY4" fmla="*/ 3236034 h 3236034"/>
                <a:gd name="connsiteX5" fmla="*/ 0 w 792088"/>
                <a:gd name="connsiteY5" fmla="*/ 3236034 h 3236034"/>
                <a:gd name="connsiteX6" fmla="*/ 0 w 792088"/>
                <a:gd name="connsiteY6" fmla="*/ 3236034 h 3236034"/>
                <a:gd name="connsiteX7" fmla="*/ 0 w 792088"/>
                <a:gd name="connsiteY7" fmla="*/ 886926 h 3236034"/>
                <a:gd name="connsiteX8" fmla="*/ 397829 w 792088"/>
                <a:gd name="connsiteY8" fmla="*/ 0 h 3236034"/>
                <a:gd name="connsiteX0" fmla="*/ 397829 w 898729"/>
                <a:gd name="connsiteY0" fmla="*/ 0 h 3236034"/>
                <a:gd name="connsiteX1" fmla="*/ 755766 w 898729"/>
                <a:gd name="connsiteY1" fmla="*/ 202018 h 3236034"/>
                <a:gd name="connsiteX2" fmla="*/ 792088 w 898729"/>
                <a:gd name="connsiteY2" fmla="*/ 886926 h 3236034"/>
                <a:gd name="connsiteX3" fmla="*/ 792088 w 898729"/>
                <a:gd name="connsiteY3" fmla="*/ 3236034 h 3236034"/>
                <a:gd name="connsiteX4" fmla="*/ 792088 w 898729"/>
                <a:gd name="connsiteY4" fmla="*/ 3236034 h 3236034"/>
                <a:gd name="connsiteX5" fmla="*/ 0 w 898729"/>
                <a:gd name="connsiteY5" fmla="*/ 3236034 h 3236034"/>
                <a:gd name="connsiteX6" fmla="*/ 0 w 898729"/>
                <a:gd name="connsiteY6" fmla="*/ 3236034 h 3236034"/>
                <a:gd name="connsiteX7" fmla="*/ 0 w 898729"/>
                <a:gd name="connsiteY7" fmla="*/ 886926 h 3236034"/>
                <a:gd name="connsiteX8" fmla="*/ 397829 w 898729"/>
                <a:gd name="connsiteY8" fmla="*/ 0 h 3236034"/>
                <a:gd name="connsiteX0" fmla="*/ 397829 w 901981"/>
                <a:gd name="connsiteY0" fmla="*/ 0 h 3236034"/>
                <a:gd name="connsiteX1" fmla="*/ 755766 w 901981"/>
                <a:gd name="connsiteY1" fmla="*/ 202018 h 3236034"/>
                <a:gd name="connsiteX2" fmla="*/ 802721 w 901981"/>
                <a:gd name="connsiteY2" fmla="*/ 1099577 h 3236034"/>
                <a:gd name="connsiteX3" fmla="*/ 792088 w 901981"/>
                <a:gd name="connsiteY3" fmla="*/ 3236034 h 3236034"/>
                <a:gd name="connsiteX4" fmla="*/ 792088 w 901981"/>
                <a:gd name="connsiteY4" fmla="*/ 3236034 h 3236034"/>
                <a:gd name="connsiteX5" fmla="*/ 0 w 901981"/>
                <a:gd name="connsiteY5" fmla="*/ 3236034 h 3236034"/>
                <a:gd name="connsiteX6" fmla="*/ 0 w 901981"/>
                <a:gd name="connsiteY6" fmla="*/ 3236034 h 3236034"/>
                <a:gd name="connsiteX7" fmla="*/ 0 w 901981"/>
                <a:gd name="connsiteY7" fmla="*/ 886926 h 3236034"/>
                <a:gd name="connsiteX8" fmla="*/ 397829 w 901981"/>
                <a:gd name="connsiteY8" fmla="*/ 0 h 3236034"/>
                <a:gd name="connsiteX0" fmla="*/ 397829 w 951558"/>
                <a:gd name="connsiteY0" fmla="*/ 0 h 3236034"/>
                <a:gd name="connsiteX1" fmla="*/ 755766 w 951558"/>
                <a:gd name="connsiteY1" fmla="*/ 202018 h 3236034"/>
                <a:gd name="connsiteX2" fmla="*/ 802721 w 951558"/>
                <a:gd name="connsiteY2" fmla="*/ 1099577 h 3236034"/>
                <a:gd name="connsiteX3" fmla="*/ 792088 w 951558"/>
                <a:gd name="connsiteY3" fmla="*/ 3236034 h 3236034"/>
                <a:gd name="connsiteX4" fmla="*/ 792088 w 951558"/>
                <a:gd name="connsiteY4" fmla="*/ 3236034 h 3236034"/>
                <a:gd name="connsiteX5" fmla="*/ 0 w 951558"/>
                <a:gd name="connsiteY5" fmla="*/ 3236034 h 3236034"/>
                <a:gd name="connsiteX6" fmla="*/ 0 w 951558"/>
                <a:gd name="connsiteY6" fmla="*/ 3236034 h 3236034"/>
                <a:gd name="connsiteX7" fmla="*/ 0 w 951558"/>
                <a:gd name="connsiteY7" fmla="*/ 886926 h 3236034"/>
                <a:gd name="connsiteX8" fmla="*/ 397829 w 951558"/>
                <a:gd name="connsiteY8" fmla="*/ 0 h 3236034"/>
                <a:gd name="connsiteX0" fmla="*/ 397829 w 1016715"/>
                <a:gd name="connsiteY0" fmla="*/ 0 h 3236034"/>
                <a:gd name="connsiteX1" fmla="*/ 862091 w 1016715"/>
                <a:gd name="connsiteY1" fmla="*/ 191385 h 3236034"/>
                <a:gd name="connsiteX2" fmla="*/ 802721 w 1016715"/>
                <a:gd name="connsiteY2" fmla="*/ 1099577 h 3236034"/>
                <a:gd name="connsiteX3" fmla="*/ 792088 w 1016715"/>
                <a:gd name="connsiteY3" fmla="*/ 3236034 h 3236034"/>
                <a:gd name="connsiteX4" fmla="*/ 792088 w 1016715"/>
                <a:gd name="connsiteY4" fmla="*/ 3236034 h 3236034"/>
                <a:gd name="connsiteX5" fmla="*/ 0 w 1016715"/>
                <a:gd name="connsiteY5" fmla="*/ 3236034 h 3236034"/>
                <a:gd name="connsiteX6" fmla="*/ 0 w 1016715"/>
                <a:gd name="connsiteY6" fmla="*/ 3236034 h 3236034"/>
                <a:gd name="connsiteX7" fmla="*/ 0 w 1016715"/>
                <a:gd name="connsiteY7" fmla="*/ 886926 h 3236034"/>
                <a:gd name="connsiteX8" fmla="*/ 397829 w 1016715"/>
                <a:gd name="connsiteY8" fmla="*/ 0 h 3236034"/>
                <a:gd name="connsiteX0" fmla="*/ 397829 w 1016715"/>
                <a:gd name="connsiteY0" fmla="*/ 0 h 3236034"/>
                <a:gd name="connsiteX1" fmla="*/ 862091 w 1016715"/>
                <a:gd name="connsiteY1" fmla="*/ 191385 h 3236034"/>
                <a:gd name="connsiteX2" fmla="*/ 802721 w 1016715"/>
                <a:gd name="connsiteY2" fmla="*/ 1099577 h 3236034"/>
                <a:gd name="connsiteX3" fmla="*/ 792088 w 1016715"/>
                <a:gd name="connsiteY3" fmla="*/ 3236034 h 3236034"/>
                <a:gd name="connsiteX4" fmla="*/ 792088 w 1016715"/>
                <a:gd name="connsiteY4" fmla="*/ 3236034 h 3236034"/>
                <a:gd name="connsiteX5" fmla="*/ 0 w 1016715"/>
                <a:gd name="connsiteY5" fmla="*/ 3236034 h 3236034"/>
                <a:gd name="connsiteX6" fmla="*/ 0 w 1016715"/>
                <a:gd name="connsiteY6" fmla="*/ 3236034 h 3236034"/>
                <a:gd name="connsiteX7" fmla="*/ 0 w 1016715"/>
                <a:gd name="connsiteY7" fmla="*/ 886926 h 3236034"/>
                <a:gd name="connsiteX8" fmla="*/ 397829 w 1016715"/>
                <a:gd name="connsiteY8" fmla="*/ 0 h 3236034"/>
                <a:gd name="connsiteX0" fmla="*/ 397829 w 802721"/>
                <a:gd name="connsiteY0" fmla="*/ 0 h 3236034"/>
                <a:gd name="connsiteX1" fmla="*/ 802721 w 802721"/>
                <a:gd name="connsiteY1" fmla="*/ 1099577 h 3236034"/>
                <a:gd name="connsiteX2" fmla="*/ 792088 w 802721"/>
                <a:gd name="connsiteY2" fmla="*/ 3236034 h 3236034"/>
                <a:gd name="connsiteX3" fmla="*/ 792088 w 802721"/>
                <a:gd name="connsiteY3" fmla="*/ 3236034 h 3236034"/>
                <a:gd name="connsiteX4" fmla="*/ 0 w 802721"/>
                <a:gd name="connsiteY4" fmla="*/ 3236034 h 3236034"/>
                <a:gd name="connsiteX5" fmla="*/ 0 w 802721"/>
                <a:gd name="connsiteY5" fmla="*/ 3236034 h 3236034"/>
                <a:gd name="connsiteX6" fmla="*/ 0 w 802721"/>
                <a:gd name="connsiteY6" fmla="*/ 886926 h 3236034"/>
                <a:gd name="connsiteX7" fmla="*/ 397829 w 802721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117407"/>
                <a:gd name="connsiteY0" fmla="*/ 0 h 3236034"/>
                <a:gd name="connsiteX1" fmla="*/ 802721 w 1117407"/>
                <a:gd name="connsiteY1" fmla="*/ 1099577 h 3236034"/>
                <a:gd name="connsiteX2" fmla="*/ 792088 w 1117407"/>
                <a:gd name="connsiteY2" fmla="*/ 3236034 h 3236034"/>
                <a:gd name="connsiteX3" fmla="*/ 792088 w 1117407"/>
                <a:gd name="connsiteY3" fmla="*/ 3236034 h 3236034"/>
                <a:gd name="connsiteX4" fmla="*/ 0 w 1117407"/>
                <a:gd name="connsiteY4" fmla="*/ 3236034 h 3236034"/>
                <a:gd name="connsiteX5" fmla="*/ 0 w 1117407"/>
                <a:gd name="connsiteY5" fmla="*/ 3236034 h 3236034"/>
                <a:gd name="connsiteX6" fmla="*/ 0 w 1117407"/>
                <a:gd name="connsiteY6" fmla="*/ 886926 h 3236034"/>
                <a:gd name="connsiteX7" fmla="*/ 397829 w 1117407"/>
                <a:gd name="connsiteY7" fmla="*/ 0 h 3236034"/>
                <a:gd name="connsiteX0" fmla="*/ 397829 w 1125562"/>
                <a:gd name="connsiteY0" fmla="*/ 0 h 3236034"/>
                <a:gd name="connsiteX1" fmla="*/ 813354 w 1125562"/>
                <a:gd name="connsiteY1" fmla="*/ 1344126 h 3236034"/>
                <a:gd name="connsiteX2" fmla="*/ 792088 w 1125562"/>
                <a:gd name="connsiteY2" fmla="*/ 3236034 h 3236034"/>
                <a:gd name="connsiteX3" fmla="*/ 792088 w 1125562"/>
                <a:gd name="connsiteY3" fmla="*/ 3236034 h 3236034"/>
                <a:gd name="connsiteX4" fmla="*/ 0 w 1125562"/>
                <a:gd name="connsiteY4" fmla="*/ 3236034 h 3236034"/>
                <a:gd name="connsiteX5" fmla="*/ 0 w 1125562"/>
                <a:gd name="connsiteY5" fmla="*/ 3236034 h 3236034"/>
                <a:gd name="connsiteX6" fmla="*/ 0 w 1125562"/>
                <a:gd name="connsiteY6" fmla="*/ 886926 h 3236034"/>
                <a:gd name="connsiteX7" fmla="*/ 397829 w 1125562"/>
                <a:gd name="connsiteY7" fmla="*/ 0 h 3236034"/>
                <a:gd name="connsiteX0" fmla="*/ 397829 w 1109289"/>
                <a:gd name="connsiteY0" fmla="*/ 0 h 3236034"/>
                <a:gd name="connsiteX1" fmla="*/ 792089 w 1109289"/>
                <a:gd name="connsiteY1" fmla="*/ 1312228 h 3236034"/>
                <a:gd name="connsiteX2" fmla="*/ 792088 w 1109289"/>
                <a:gd name="connsiteY2" fmla="*/ 3236034 h 3236034"/>
                <a:gd name="connsiteX3" fmla="*/ 792088 w 1109289"/>
                <a:gd name="connsiteY3" fmla="*/ 3236034 h 3236034"/>
                <a:gd name="connsiteX4" fmla="*/ 0 w 1109289"/>
                <a:gd name="connsiteY4" fmla="*/ 3236034 h 3236034"/>
                <a:gd name="connsiteX5" fmla="*/ 0 w 1109289"/>
                <a:gd name="connsiteY5" fmla="*/ 3236034 h 3236034"/>
                <a:gd name="connsiteX6" fmla="*/ 0 w 1109289"/>
                <a:gd name="connsiteY6" fmla="*/ 886926 h 3236034"/>
                <a:gd name="connsiteX7" fmla="*/ 397829 w 1109289"/>
                <a:gd name="connsiteY7" fmla="*/ 0 h 3236034"/>
                <a:gd name="connsiteX0" fmla="*/ 397829 w 1076274"/>
                <a:gd name="connsiteY0" fmla="*/ 0 h 3236034"/>
                <a:gd name="connsiteX1" fmla="*/ 792089 w 1076274"/>
                <a:gd name="connsiteY1" fmla="*/ 1312228 h 3236034"/>
                <a:gd name="connsiteX2" fmla="*/ 792088 w 1076274"/>
                <a:gd name="connsiteY2" fmla="*/ 3236034 h 3236034"/>
                <a:gd name="connsiteX3" fmla="*/ 792088 w 1076274"/>
                <a:gd name="connsiteY3" fmla="*/ 3236034 h 3236034"/>
                <a:gd name="connsiteX4" fmla="*/ 0 w 1076274"/>
                <a:gd name="connsiteY4" fmla="*/ 3236034 h 3236034"/>
                <a:gd name="connsiteX5" fmla="*/ 0 w 1076274"/>
                <a:gd name="connsiteY5" fmla="*/ 3236034 h 3236034"/>
                <a:gd name="connsiteX6" fmla="*/ 0 w 1076274"/>
                <a:gd name="connsiteY6" fmla="*/ 886926 h 3236034"/>
                <a:gd name="connsiteX7" fmla="*/ 397829 w 1076274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84929"/>
                <a:gd name="connsiteY0" fmla="*/ 0 h 3236034"/>
                <a:gd name="connsiteX1" fmla="*/ 930312 w 1184929"/>
                <a:gd name="connsiteY1" fmla="*/ 1142108 h 3236034"/>
                <a:gd name="connsiteX2" fmla="*/ 792088 w 1184929"/>
                <a:gd name="connsiteY2" fmla="*/ 3236034 h 3236034"/>
                <a:gd name="connsiteX3" fmla="*/ 792088 w 1184929"/>
                <a:gd name="connsiteY3" fmla="*/ 3236034 h 3236034"/>
                <a:gd name="connsiteX4" fmla="*/ 0 w 1184929"/>
                <a:gd name="connsiteY4" fmla="*/ 3236034 h 3236034"/>
                <a:gd name="connsiteX5" fmla="*/ 0 w 1184929"/>
                <a:gd name="connsiteY5" fmla="*/ 3236034 h 3236034"/>
                <a:gd name="connsiteX6" fmla="*/ 0 w 1184929"/>
                <a:gd name="connsiteY6" fmla="*/ 886926 h 3236034"/>
                <a:gd name="connsiteX7" fmla="*/ 397829 w 1184929"/>
                <a:gd name="connsiteY7" fmla="*/ 0 h 3236034"/>
                <a:gd name="connsiteX0" fmla="*/ 397829 w 1111112"/>
                <a:gd name="connsiteY0" fmla="*/ 0 h 3236034"/>
                <a:gd name="connsiteX1" fmla="*/ 930312 w 1111112"/>
                <a:gd name="connsiteY1" fmla="*/ 1142108 h 3236034"/>
                <a:gd name="connsiteX2" fmla="*/ 792088 w 1111112"/>
                <a:gd name="connsiteY2" fmla="*/ 3236034 h 3236034"/>
                <a:gd name="connsiteX3" fmla="*/ 792088 w 1111112"/>
                <a:gd name="connsiteY3" fmla="*/ 3236034 h 3236034"/>
                <a:gd name="connsiteX4" fmla="*/ 0 w 1111112"/>
                <a:gd name="connsiteY4" fmla="*/ 3236034 h 3236034"/>
                <a:gd name="connsiteX5" fmla="*/ 0 w 1111112"/>
                <a:gd name="connsiteY5" fmla="*/ 3236034 h 3236034"/>
                <a:gd name="connsiteX6" fmla="*/ 0 w 1111112"/>
                <a:gd name="connsiteY6" fmla="*/ 886926 h 3236034"/>
                <a:gd name="connsiteX7" fmla="*/ 397829 w 1111112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1550"/>
                <a:gd name="connsiteY0" fmla="*/ 0 h 3236034"/>
                <a:gd name="connsiteX1" fmla="*/ 930312 w 1151550"/>
                <a:gd name="connsiteY1" fmla="*/ 1142108 h 3236034"/>
                <a:gd name="connsiteX2" fmla="*/ 792088 w 1151550"/>
                <a:gd name="connsiteY2" fmla="*/ 3236034 h 3236034"/>
                <a:gd name="connsiteX3" fmla="*/ 792088 w 1151550"/>
                <a:gd name="connsiteY3" fmla="*/ 3236034 h 3236034"/>
                <a:gd name="connsiteX4" fmla="*/ 0 w 1151550"/>
                <a:gd name="connsiteY4" fmla="*/ 3236034 h 3236034"/>
                <a:gd name="connsiteX5" fmla="*/ 0 w 1151550"/>
                <a:gd name="connsiteY5" fmla="*/ 3236034 h 3236034"/>
                <a:gd name="connsiteX6" fmla="*/ 0 w 1151550"/>
                <a:gd name="connsiteY6" fmla="*/ 886926 h 3236034"/>
                <a:gd name="connsiteX7" fmla="*/ 397829 w 1151550"/>
                <a:gd name="connsiteY7" fmla="*/ 0 h 3236034"/>
                <a:gd name="connsiteX0" fmla="*/ 397829 w 1081399"/>
                <a:gd name="connsiteY0" fmla="*/ 0 h 3236034"/>
                <a:gd name="connsiteX1" fmla="*/ 834842 w 1081399"/>
                <a:gd name="connsiteY1" fmla="*/ 1099578 h 3236034"/>
                <a:gd name="connsiteX2" fmla="*/ 792088 w 1081399"/>
                <a:gd name="connsiteY2" fmla="*/ 3236034 h 3236034"/>
                <a:gd name="connsiteX3" fmla="*/ 792088 w 1081399"/>
                <a:gd name="connsiteY3" fmla="*/ 3236034 h 3236034"/>
                <a:gd name="connsiteX4" fmla="*/ 0 w 1081399"/>
                <a:gd name="connsiteY4" fmla="*/ 3236034 h 3236034"/>
                <a:gd name="connsiteX5" fmla="*/ 0 w 1081399"/>
                <a:gd name="connsiteY5" fmla="*/ 3236034 h 3236034"/>
                <a:gd name="connsiteX6" fmla="*/ 0 w 1081399"/>
                <a:gd name="connsiteY6" fmla="*/ 886926 h 3236034"/>
                <a:gd name="connsiteX7" fmla="*/ 397829 w 1081399"/>
                <a:gd name="connsiteY7" fmla="*/ 0 h 3236034"/>
                <a:gd name="connsiteX0" fmla="*/ 397829 w 1024947"/>
                <a:gd name="connsiteY0" fmla="*/ 0 h 3236034"/>
                <a:gd name="connsiteX1" fmla="*/ 753012 w 1024947"/>
                <a:gd name="connsiteY1" fmla="*/ 1269699 h 3236034"/>
                <a:gd name="connsiteX2" fmla="*/ 792088 w 1024947"/>
                <a:gd name="connsiteY2" fmla="*/ 3236034 h 3236034"/>
                <a:gd name="connsiteX3" fmla="*/ 792088 w 1024947"/>
                <a:gd name="connsiteY3" fmla="*/ 3236034 h 3236034"/>
                <a:gd name="connsiteX4" fmla="*/ 0 w 1024947"/>
                <a:gd name="connsiteY4" fmla="*/ 3236034 h 3236034"/>
                <a:gd name="connsiteX5" fmla="*/ 0 w 1024947"/>
                <a:gd name="connsiteY5" fmla="*/ 3236034 h 3236034"/>
                <a:gd name="connsiteX6" fmla="*/ 0 w 1024947"/>
                <a:gd name="connsiteY6" fmla="*/ 886926 h 3236034"/>
                <a:gd name="connsiteX7" fmla="*/ 397829 w 1024947"/>
                <a:gd name="connsiteY7" fmla="*/ 0 h 3236034"/>
                <a:gd name="connsiteX0" fmla="*/ 397829 w 1024947"/>
                <a:gd name="connsiteY0" fmla="*/ 0 h 3236034"/>
                <a:gd name="connsiteX1" fmla="*/ 753012 w 1024947"/>
                <a:gd name="connsiteY1" fmla="*/ 1269699 h 3236034"/>
                <a:gd name="connsiteX2" fmla="*/ 792088 w 1024947"/>
                <a:gd name="connsiteY2" fmla="*/ 3236034 h 3236034"/>
                <a:gd name="connsiteX3" fmla="*/ 792088 w 1024947"/>
                <a:gd name="connsiteY3" fmla="*/ 3236034 h 3236034"/>
                <a:gd name="connsiteX4" fmla="*/ 0 w 1024947"/>
                <a:gd name="connsiteY4" fmla="*/ 3236034 h 3236034"/>
                <a:gd name="connsiteX5" fmla="*/ 0 w 1024947"/>
                <a:gd name="connsiteY5" fmla="*/ 3236034 h 3236034"/>
                <a:gd name="connsiteX6" fmla="*/ 0 w 1024947"/>
                <a:gd name="connsiteY6" fmla="*/ 886926 h 3236034"/>
                <a:gd name="connsiteX7" fmla="*/ 397829 w 1024947"/>
                <a:gd name="connsiteY7" fmla="*/ 0 h 3236034"/>
                <a:gd name="connsiteX0" fmla="*/ 397829 w 1043356"/>
                <a:gd name="connsiteY0" fmla="*/ 0 h 3236034"/>
                <a:gd name="connsiteX1" fmla="*/ 780289 w 1043356"/>
                <a:gd name="connsiteY1" fmla="*/ 1216537 h 3236034"/>
                <a:gd name="connsiteX2" fmla="*/ 792088 w 1043356"/>
                <a:gd name="connsiteY2" fmla="*/ 3236034 h 3236034"/>
                <a:gd name="connsiteX3" fmla="*/ 792088 w 1043356"/>
                <a:gd name="connsiteY3" fmla="*/ 3236034 h 3236034"/>
                <a:gd name="connsiteX4" fmla="*/ 0 w 1043356"/>
                <a:gd name="connsiteY4" fmla="*/ 3236034 h 3236034"/>
                <a:gd name="connsiteX5" fmla="*/ 0 w 1043356"/>
                <a:gd name="connsiteY5" fmla="*/ 3236034 h 3236034"/>
                <a:gd name="connsiteX6" fmla="*/ 0 w 1043356"/>
                <a:gd name="connsiteY6" fmla="*/ 886926 h 3236034"/>
                <a:gd name="connsiteX7" fmla="*/ 397829 w 1043356"/>
                <a:gd name="connsiteY7" fmla="*/ 0 h 3236034"/>
                <a:gd name="connsiteX0" fmla="*/ 397829 w 971742"/>
                <a:gd name="connsiteY0" fmla="*/ 0 h 3236034"/>
                <a:gd name="connsiteX1" fmla="*/ 780289 w 971742"/>
                <a:gd name="connsiteY1" fmla="*/ 1216537 h 3236034"/>
                <a:gd name="connsiteX2" fmla="*/ 792088 w 971742"/>
                <a:gd name="connsiteY2" fmla="*/ 3236034 h 3236034"/>
                <a:gd name="connsiteX3" fmla="*/ 792088 w 971742"/>
                <a:gd name="connsiteY3" fmla="*/ 3236034 h 3236034"/>
                <a:gd name="connsiteX4" fmla="*/ 0 w 971742"/>
                <a:gd name="connsiteY4" fmla="*/ 3236034 h 3236034"/>
                <a:gd name="connsiteX5" fmla="*/ 0 w 971742"/>
                <a:gd name="connsiteY5" fmla="*/ 3236034 h 3236034"/>
                <a:gd name="connsiteX6" fmla="*/ 0 w 971742"/>
                <a:gd name="connsiteY6" fmla="*/ 886926 h 3236034"/>
                <a:gd name="connsiteX7" fmla="*/ 397829 w 971742"/>
                <a:gd name="connsiteY7" fmla="*/ 0 h 3236034"/>
                <a:gd name="connsiteX0" fmla="*/ 397829 w 1007471"/>
                <a:gd name="connsiteY0" fmla="*/ 0 h 3236034"/>
                <a:gd name="connsiteX1" fmla="*/ 780289 w 1007471"/>
                <a:gd name="connsiteY1" fmla="*/ 1216537 h 3236034"/>
                <a:gd name="connsiteX2" fmla="*/ 792088 w 1007471"/>
                <a:gd name="connsiteY2" fmla="*/ 3236034 h 3236034"/>
                <a:gd name="connsiteX3" fmla="*/ 792088 w 1007471"/>
                <a:gd name="connsiteY3" fmla="*/ 3236034 h 3236034"/>
                <a:gd name="connsiteX4" fmla="*/ 0 w 1007471"/>
                <a:gd name="connsiteY4" fmla="*/ 3236034 h 3236034"/>
                <a:gd name="connsiteX5" fmla="*/ 0 w 1007471"/>
                <a:gd name="connsiteY5" fmla="*/ 3236034 h 3236034"/>
                <a:gd name="connsiteX6" fmla="*/ 0 w 1007471"/>
                <a:gd name="connsiteY6" fmla="*/ 886926 h 3236034"/>
                <a:gd name="connsiteX7" fmla="*/ 397829 w 1007471"/>
                <a:gd name="connsiteY7" fmla="*/ 0 h 3236034"/>
                <a:gd name="connsiteX0" fmla="*/ 397829 w 983631"/>
                <a:gd name="connsiteY0" fmla="*/ 0 h 3236034"/>
                <a:gd name="connsiteX1" fmla="*/ 780289 w 983631"/>
                <a:gd name="connsiteY1" fmla="*/ 1216537 h 3236034"/>
                <a:gd name="connsiteX2" fmla="*/ 792088 w 983631"/>
                <a:gd name="connsiteY2" fmla="*/ 3236034 h 3236034"/>
                <a:gd name="connsiteX3" fmla="*/ 792088 w 983631"/>
                <a:gd name="connsiteY3" fmla="*/ 3236034 h 3236034"/>
                <a:gd name="connsiteX4" fmla="*/ 0 w 983631"/>
                <a:gd name="connsiteY4" fmla="*/ 3236034 h 3236034"/>
                <a:gd name="connsiteX5" fmla="*/ 0 w 983631"/>
                <a:gd name="connsiteY5" fmla="*/ 3236034 h 3236034"/>
                <a:gd name="connsiteX6" fmla="*/ 0 w 983631"/>
                <a:gd name="connsiteY6" fmla="*/ 886926 h 3236034"/>
                <a:gd name="connsiteX7" fmla="*/ 397829 w 983631"/>
                <a:gd name="connsiteY7" fmla="*/ 0 h 3236034"/>
                <a:gd name="connsiteX0" fmla="*/ 397829 w 983630"/>
                <a:gd name="connsiteY0" fmla="*/ 9390 h 3245424"/>
                <a:gd name="connsiteX1" fmla="*/ 780289 w 983630"/>
                <a:gd name="connsiteY1" fmla="*/ 1225927 h 3245424"/>
                <a:gd name="connsiteX2" fmla="*/ 792088 w 983630"/>
                <a:gd name="connsiteY2" fmla="*/ 3245424 h 3245424"/>
                <a:gd name="connsiteX3" fmla="*/ 792088 w 983630"/>
                <a:gd name="connsiteY3" fmla="*/ 3245424 h 3245424"/>
                <a:gd name="connsiteX4" fmla="*/ 0 w 983630"/>
                <a:gd name="connsiteY4" fmla="*/ 3245424 h 3245424"/>
                <a:gd name="connsiteX5" fmla="*/ 0 w 983630"/>
                <a:gd name="connsiteY5" fmla="*/ 3245424 h 3245424"/>
                <a:gd name="connsiteX6" fmla="*/ 0 w 983630"/>
                <a:gd name="connsiteY6" fmla="*/ 896316 h 3245424"/>
                <a:gd name="connsiteX7" fmla="*/ 397829 w 983630"/>
                <a:gd name="connsiteY7" fmla="*/ 9390 h 3245424"/>
                <a:gd name="connsiteX0" fmla="*/ 397829 w 974605"/>
                <a:gd name="connsiteY0" fmla="*/ 6357 h 3242391"/>
                <a:gd name="connsiteX1" fmla="*/ 766650 w 974605"/>
                <a:gd name="connsiteY1" fmla="*/ 1552503 h 3242391"/>
                <a:gd name="connsiteX2" fmla="*/ 792088 w 974605"/>
                <a:gd name="connsiteY2" fmla="*/ 3242391 h 3242391"/>
                <a:gd name="connsiteX3" fmla="*/ 792088 w 974605"/>
                <a:gd name="connsiteY3" fmla="*/ 3242391 h 3242391"/>
                <a:gd name="connsiteX4" fmla="*/ 0 w 974605"/>
                <a:gd name="connsiteY4" fmla="*/ 3242391 h 3242391"/>
                <a:gd name="connsiteX5" fmla="*/ 0 w 974605"/>
                <a:gd name="connsiteY5" fmla="*/ 3242391 h 3242391"/>
                <a:gd name="connsiteX6" fmla="*/ 0 w 974605"/>
                <a:gd name="connsiteY6" fmla="*/ 893283 h 3242391"/>
                <a:gd name="connsiteX7" fmla="*/ 397829 w 974605"/>
                <a:gd name="connsiteY7" fmla="*/ 6357 h 3242391"/>
                <a:gd name="connsiteX0" fmla="*/ 397829 w 964009"/>
                <a:gd name="connsiteY0" fmla="*/ 7874 h 3243908"/>
                <a:gd name="connsiteX1" fmla="*/ 766650 w 964009"/>
                <a:gd name="connsiteY1" fmla="*/ 1554020 h 3243908"/>
                <a:gd name="connsiteX2" fmla="*/ 792088 w 964009"/>
                <a:gd name="connsiteY2" fmla="*/ 3243908 h 3243908"/>
                <a:gd name="connsiteX3" fmla="*/ 792088 w 964009"/>
                <a:gd name="connsiteY3" fmla="*/ 3243908 h 3243908"/>
                <a:gd name="connsiteX4" fmla="*/ 0 w 964009"/>
                <a:gd name="connsiteY4" fmla="*/ 3243908 h 3243908"/>
                <a:gd name="connsiteX5" fmla="*/ 0 w 964009"/>
                <a:gd name="connsiteY5" fmla="*/ 3243908 h 3243908"/>
                <a:gd name="connsiteX6" fmla="*/ 0 w 964009"/>
                <a:gd name="connsiteY6" fmla="*/ 894800 h 3243908"/>
                <a:gd name="connsiteX7" fmla="*/ 397829 w 964009"/>
                <a:gd name="connsiteY7" fmla="*/ 7874 h 3243908"/>
                <a:gd name="connsiteX0" fmla="*/ 397829 w 1103655"/>
                <a:gd name="connsiteY0" fmla="*/ 5470 h 3241504"/>
                <a:gd name="connsiteX1" fmla="*/ 1096679 w 1103655"/>
                <a:gd name="connsiteY1" fmla="*/ 590921 h 3241504"/>
                <a:gd name="connsiteX2" fmla="*/ 766650 w 1103655"/>
                <a:gd name="connsiteY2" fmla="*/ 1551616 h 3241504"/>
                <a:gd name="connsiteX3" fmla="*/ 792088 w 1103655"/>
                <a:gd name="connsiteY3" fmla="*/ 3241504 h 3241504"/>
                <a:gd name="connsiteX4" fmla="*/ 792088 w 1103655"/>
                <a:gd name="connsiteY4" fmla="*/ 3241504 h 3241504"/>
                <a:gd name="connsiteX5" fmla="*/ 0 w 1103655"/>
                <a:gd name="connsiteY5" fmla="*/ 3241504 h 3241504"/>
                <a:gd name="connsiteX6" fmla="*/ 0 w 1103655"/>
                <a:gd name="connsiteY6" fmla="*/ 3241504 h 3241504"/>
                <a:gd name="connsiteX7" fmla="*/ 0 w 1103655"/>
                <a:gd name="connsiteY7" fmla="*/ 892396 h 3241504"/>
                <a:gd name="connsiteX8" fmla="*/ 397829 w 1103655"/>
                <a:gd name="connsiteY8" fmla="*/ 5470 h 3241504"/>
                <a:gd name="connsiteX0" fmla="*/ 397829 w 1103454"/>
                <a:gd name="connsiteY0" fmla="*/ 5470 h 3241504"/>
                <a:gd name="connsiteX1" fmla="*/ 1096679 w 1103454"/>
                <a:gd name="connsiteY1" fmla="*/ 590921 h 3241504"/>
                <a:gd name="connsiteX2" fmla="*/ 754433 w 1103454"/>
                <a:gd name="connsiteY2" fmla="*/ 1523041 h 3241504"/>
                <a:gd name="connsiteX3" fmla="*/ 792088 w 1103454"/>
                <a:gd name="connsiteY3" fmla="*/ 3241504 h 3241504"/>
                <a:gd name="connsiteX4" fmla="*/ 792088 w 1103454"/>
                <a:gd name="connsiteY4" fmla="*/ 3241504 h 3241504"/>
                <a:gd name="connsiteX5" fmla="*/ 0 w 1103454"/>
                <a:gd name="connsiteY5" fmla="*/ 3241504 h 3241504"/>
                <a:gd name="connsiteX6" fmla="*/ 0 w 1103454"/>
                <a:gd name="connsiteY6" fmla="*/ 3241504 h 3241504"/>
                <a:gd name="connsiteX7" fmla="*/ 0 w 1103454"/>
                <a:gd name="connsiteY7" fmla="*/ 892396 h 3241504"/>
                <a:gd name="connsiteX8" fmla="*/ 397829 w 1103454"/>
                <a:gd name="connsiteY8" fmla="*/ 5470 h 3241504"/>
                <a:gd name="connsiteX0" fmla="*/ 397829 w 1103176"/>
                <a:gd name="connsiteY0" fmla="*/ 5470 h 3241504"/>
                <a:gd name="connsiteX1" fmla="*/ 1096679 w 1103176"/>
                <a:gd name="connsiteY1" fmla="*/ 590921 h 3241504"/>
                <a:gd name="connsiteX2" fmla="*/ 754433 w 1103176"/>
                <a:gd name="connsiteY2" fmla="*/ 1523041 h 3241504"/>
                <a:gd name="connsiteX3" fmla="*/ 792088 w 1103176"/>
                <a:gd name="connsiteY3" fmla="*/ 3241504 h 3241504"/>
                <a:gd name="connsiteX4" fmla="*/ 792088 w 1103176"/>
                <a:gd name="connsiteY4" fmla="*/ 3241504 h 3241504"/>
                <a:gd name="connsiteX5" fmla="*/ 0 w 1103176"/>
                <a:gd name="connsiteY5" fmla="*/ 3241504 h 3241504"/>
                <a:gd name="connsiteX6" fmla="*/ 0 w 1103176"/>
                <a:gd name="connsiteY6" fmla="*/ 3241504 h 3241504"/>
                <a:gd name="connsiteX7" fmla="*/ 0 w 1103176"/>
                <a:gd name="connsiteY7" fmla="*/ 892396 h 3241504"/>
                <a:gd name="connsiteX8" fmla="*/ 397829 w 1103176"/>
                <a:gd name="connsiteY8" fmla="*/ 5470 h 3241504"/>
                <a:gd name="connsiteX0" fmla="*/ 397829 w 1103176"/>
                <a:gd name="connsiteY0" fmla="*/ 5470 h 3241504"/>
                <a:gd name="connsiteX1" fmla="*/ 1096679 w 1103176"/>
                <a:gd name="connsiteY1" fmla="*/ 590921 h 3241504"/>
                <a:gd name="connsiteX2" fmla="*/ 754433 w 1103176"/>
                <a:gd name="connsiteY2" fmla="*/ 1503991 h 3241504"/>
                <a:gd name="connsiteX3" fmla="*/ 792088 w 1103176"/>
                <a:gd name="connsiteY3" fmla="*/ 3241504 h 3241504"/>
                <a:gd name="connsiteX4" fmla="*/ 792088 w 1103176"/>
                <a:gd name="connsiteY4" fmla="*/ 3241504 h 3241504"/>
                <a:gd name="connsiteX5" fmla="*/ 0 w 1103176"/>
                <a:gd name="connsiteY5" fmla="*/ 3241504 h 3241504"/>
                <a:gd name="connsiteX6" fmla="*/ 0 w 1103176"/>
                <a:gd name="connsiteY6" fmla="*/ 3241504 h 3241504"/>
                <a:gd name="connsiteX7" fmla="*/ 0 w 1103176"/>
                <a:gd name="connsiteY7" fmla="*/ 892396 h 3241504"/>
                <a:gd name="connsiteX8" fmla="*/ 397829 w 1103176"/>
                <a:gd name="connsiteY8" fmla="*/ 5470 h 3241504"/>
                <a:gd name="connsiteX0" fmla="*/ 397829 w 1193682"/>
                <a:gd name="connsiteY0" fmla="*/ 5721 h 3241755"/>
                <a:gd name="connsiteX1" fmla="*/ 1188312 w 1193682"/>
                <a:gd name="connsiteY1" fmla="*/ 572122 h 3241755"/>
                <a:gd name="connsiteX2" fmla="*/ 754433 w 1193682"/>
                <a:gd name="connsiteY2" fmla="*/ 1504242 h 3241755"/>
                <a:gd name="connsiteX3" fmla="*/ 792088 w 1193682"/>
                <a:gd name="connsiteY3" fmla="*/ 3241755 h 3241755"/>
                <a:gd name="connsiteX4" fmla="*/ 792088 w 1193682"/>
                <a:gd name="connsiteY4" fmla="*/ 3241755 h 3241755"/>
                <a:gd name="connsiteX5" fmla="*/ 0 w 1193682"/>
                <a:gd name="connsiteY5" fmla="*/ 3241755 h 3241755"/>
                <a:gd name="connsiteX6" fmla="*/ 0 w 1193682"/>
                <a:gd name="connsiteY6" fmla="*/ 3241755 h 3241755"/>
                <a:gd name="connsiteX7" fmla="*/ 0 w 1193682"/>
                <a:gd name="connsiteY7" fmla="*/ 892647 h 3241755"/>
                <a:gd name="connsiteX8" fmla="*/ 397829 w 1193682"/>
                <a:gd name="connsiteY8" fmla="*/ 5721 h 3241755"/>
                <a:gd name="connsiteX0" fmla="*/ 397829 w 1188313"/>
                <a:gd name="connsiteY0" fmla="*/ 5721 h 3241755"/>
                <a:gd name="connsiteX1" fmla="*/ 1188312 w 1188313"/>
                <a:gd name="connsiteY1" fmla="*/ 572122 h 3241755"/>
                <a:gd name="connsiteX2" fmla="*/ 754433 w 1188313"/>
                <a:gd name="connsiteY2" fmla="*/ 1504242 h 3241755"/>
                <a:gd name="connsiteX3" fmla="*/ 792088 w 1188313"/>
                <a:gd name="connsiteY3" fmla="*/ 3241755 h 3241755"/>
                <a:gd name="connsiteX4" fmla="*/ 792088 w 1188313"/>
                <a:gd name="connsiteY4" fmla="*/ 3241755 h 3241755"/>
                <a:gd name="connsiteX5" fmla="*/ 0 w 1188313"/>
                <a:gd name="connsiteY5" fmla="*/ 3241755 h 3241755"/>
                <a:gd name="connsiteX6" fmla="*/ 0 w 1188313"/>
                <a:gd name="connsiteY6" fmla="*/ 3241755 h 3241755"/>
                <a:gd name="connsiteX7" fmla="*/ 0 w 1188313"/>
                <a:gd name="connsiteY7" fmla="*/ 892647 h 3241755"/>
                <a:gd name="connsiteX8" fmla="*/ 397829 w 1188313"/>
                <a:gd name="connsiteY8" fmla="*/ 5721 h 3241755"/>
                <a:gd name="connsiteX0" fmla="*/ 397829 w 1200430"/>
                <a:gd name="connsiteY0" fmla="*/ 6518 h 3242552"/>
                <a:gd name="connsiteX1" fmla="*/ 1188312 w 1200430"/>
                <a:gd name="connsiteY1" fmla="*/ 572919 h 3242552"/>
                <a:gd name="connsiteX2" fmla="*/ 754433 w 1200430"/>
                <a:gd name="connsiteY2" fmla="*/ 1505039 h 3242552"/>
                <a:gd name="connsiteX3" fmla="*/ 792088 w 1200430"/>
                <a:gd name="connsiteY3" fmla="*/ 3242552 h 3242552"/>
                <a:gd name="connsiteX4" fmla="*/ 792088 w 1200430"/>
                <a:gd name="connsiteY4" fmla="*/ 3242552 h 3242552"/>
                <a:gd name="connsiteX5" fmla="*/ 0 w 1200430"/>
                <a:gd name="connsiteY5" fmla="*/ 3242552 h 3242552"/>
                <a:gd name="connsiteX6" fmla="*/ 0 w 1200430"/>
                <a:gd name="connsiteY6" fmla="*/ 3242552 h 3242552"/>
                <a:gd name="connsiteX7" fmla="*/ 0 w 1200430"/>
                <a:gd name="connsiteY7" fmla="*/ 893444 h 3242552"/>
                <a:gd name="connsiteX8" fmla="*/ 397829 w 1200430"/>
                <a:gd name="connsiteY8" fmla="*/ 6518 h 3242552"/>
                <a:gd name="connsiteX0" fmla="*/ 367285 w 1200000"/>
                <a:gd name="connsiteY0" fmla="*/ 7711 h 3186595"/>
                <a:gd name="connsiteX1" fmla="*/ 1188312 w 1200000"/>
                <a:gd name="connsiteY1" fmla="*/ 516962 h 3186595"/>
                <a:gd name="connsiteX2" fmla="*/ 754433 w 1200000"/>
                <a:gd name="connsiteY2" fmla="*/ 1449082 h 3186595"/>
                <a:gd name="connsiteX3" fmla="*/ 792088 w 1200000"/>
                <a:gd name="connsiteY3" fmla="*/ 3186595 h 3186595"/>
                <a:gd name="connsiteX4" fmla="*/ 792088 w 1200000"/>
                <a:gd name="connsiteY4" fmla="*/ 3186595 h 3186595"/>
                <a:gd name="connsiteX5" fmla="*/ 0 w 1200000"/>
                <a:gd name="connsiteY5" fmla="*/ 3186595 h 3186595"/>
                <a:gd name="connsiteX6" fmla="*/ 0 w 1200000"/>
                <a:gd name="connsiteY6" fmla="*/ 3186595 h 3186595"/>
                <a:gd name="connsiteX7" fmla="*/ 0 w 1200000"/>
                <a:gd name="connsiteY7" fmla="*/ 837487 h 3186595"/>
                <a:gd name="connsiteX8" fmla="*/ 367285 w 1200000"/>
                <a:gd name="connsiteY8" fmla="*/ 7711 h 3186595"/>
                <a:gd name="connsiteX0" fmla="*/ 367285 w 1200505"/>
                <a:gd name="connsiteY0" fmla="*/ 1566 h 3180450"/>
                <a:gd name="connsiteX1" fmla="*/ 1188312 w 1200505"/>
                <a:gd name="connsiteY1" fmla="*/ 510817 h 3180450"/>
                <a:gd name="connsiteX2" fmla="*/ 754433 w 1200505"/>
                <a:gd name="connsiteY2" fmla="*/ 1442937 h 3180450"/>
                <a:gd name="connsiteX3" fmla="*/ 792088 w 1200505"/>
                <a:gd name="connsiteY3" fmla="*/ 3180450 h 3180450"/>
                <a:gd name="connsiteX4" fmla="*/ 792088 w 1200505"/>
                <a:gd name="connsiteY4" fmla="*/ 3180450 h 3180450"/>
                <a:gd name="connsiteX5" fmla="*/ 0 w 1200505"/>
                <a:gd name="connsiteY5" fmla="*/ 3180450 h 3180450"/>
                <a:gd name="connsiteX6" fmla="*/ 0 w 1200505"/>
                <a:gd name="connsiteY6" fmla="*/ 3180450 h 3180450"/>
                <a:gd name="connsiteX7" fmla="*/ 0 w 1200505"/>
                <a:gd name="connsiteY7" fmla="*/ 831342 h 3180450"/>
                <a:gd name="connsiteX8" fmla="*/ 367285 w 1200505"/>
                <a:gd name="connsiteY8" fmla="*/ 1566 h 3180450"/>
                <a:gd name="connsiteX0" fmla="*/ 367858 w 1201078"/>
                <a:gd name="connsiteY0" fmla="*/ 1566 h 3180450"/>
                <a:gd name="connsiteX1" fmla="*/ 1188885 w 1201078"/>
                <a:gd name="connsiteY1" fmla="*/ 510817 h 3180450"/>
                <a:gd name="connsiteX2" fmla="*/ 755006 w 1201078"/>
                <a:gd name="connsiteY2" fmla="*/ 1442937 h 3180450"/>
                <a:gd name="connsiteX3" fmla="*/ 792661 w 1201078"/>
                <a:gd name="connsiteY3" fmla="*/ 3180450 h 3180450"/>
                <a:gd name="connsiteX4" fmla="*/ 792661 w 1201078"/>
                <a:gd name="connsiteY4" fmla="*/ 3180450 h 3180450"/>
                <a:gd name="connsiteX5" fmla="*/ 573 w 1201078"/>
                <a:gd name="connsiteY5" fmla="*/ 3180450 h 3180450"/>
                <a:gd name="connsiteX6" fmla="*/ 573 w 1201078"/>
                <a:gd name="connsiteY6" fmla="*/ 3180450 h 3180450"/>
                <a:gd name="connsiteX7" fmla="*/ 573 w 1201078"/>
                <a:gd name="connsiteY7" fmla="*/ 831342 h 3180450"/>
                <a:gd name="connsiteX8" fmla="*/ 367858 w 1201078"/>
                <a:gd name="connsiteY8" fmla="*/ 1566 h 3180450"/>
                <a:gd name="connsiteX0" fmla="*/ 367859 w 1249271"/>
                <a:gd name="connsiteY0" fmla="*/ 1508 h 3180392"/>
                <a:gd name="connsiteX1" fmla="*/ 1237757 w 1249271"/>
                <a:gd name="connsiteY1" fmla="*/ 520284 h 3180392"/>
                <a:gd name="connsiteX2" fmla="*/ 755007 w 1249271"/>
                <a:gd name="connsiteY2" fmla="*/ 1442879 h 3180392"/>
                <a:gd name="connsiteX3" fmla="*/ 792662 w 1249271"/>
                <a:gd name="connsiteY3" fmla="*/ 3180392 h 3180392"/>
                <a:gd name="connsiteX4" fmla="*/ 792662 w 1249271"/>
                <a:gd name="connsiteY4" fmla="*/ 3180392 h 3180392"/>
                <a:gd name="connsiteX5" fmla="*/ 574 w 1249271"/>
                <a:gd name="connsiteY5" fmla="*/ 3180392 h 3180392"/>
                <a:gd name="connsiteX6" fmla="*/ 574 w 1249271"/>
                <a:gd name="connsiteY6" fmla="*/ 3180392 h 3180392"/>
                <a:gd name="connsiteX7" fmla="*/ 574 w 1249271"/>
                <a:gd name="connsiteY7" fmla="*/ 831284 h 3180392"/>
                <a:gd name="connsiteX8" fmla="*/ 367859 w 1249271"/>
                <a:gd name="connsiteY8" fmla="*/ 1508 h 3180392"/>
                <a:gd name="connsiteX0" fmla="*/ 367859 w 1249271"/>
                <a:gd name="connsiteY0" fmla="*/ 1508 h 3180392"/>
                <a:gd name="connsiteX1" fmla="*/ 1237757 w 1249271"/>
                <a:gd name="connsiteY1" fmla="*/ 520284 h 3180392"/>
                <a:gd name="connsiteX2" fmla="*/ 755007 w 1249271"/>
                <a:gd name="connsiteY2" fmla="*/ 1442879 h 3180392"/>
                <a:gd name="connsiteX3" fmla="*/ 792662 w 1249271"/>
                <a:gd name="connsiteY3" fmla="*/ 3180392 h 3180392"/>
                <a:gd name="connsiteX4" fmla="*/ 792662 w 1249271"/>
                <a:gd name="connsiteY4" fmla="*/ 3180392 h 3180392"/>
                <a:gd name="connsiteX5" fmla="*/ 574 w 1249271"/>
                <a:gd name="connsiteY5" fmla="*/ 3180392 h 3180392"/>
                <a:gd name="connsiteX6" fmla="*/ 574 w 1249271"/>
                <a:gd name="connsiteY6" fmla="*/ 3180392 h 3180392"/>
                <a:gd name="connsiteX7" fmla="*/ 574 w 1249271"/>
                <a:gd name="connsiteY7" fmla="*/ 831284 h 3180392"/>
                <a:gd name="connsiteX8" fmla="*/ 367859 w 1249271"/>
                <a:gd name="connsiteY8" fmla="*/ 1508 h 3180392"/>
                <a:gd name="connsiteX0" fmla="*/ 367859 w 1240085"/>
                <a:gd name="connsiteY0" fmla="*/ 1764 h 3180648"/>
                <a:gd name="connsiteX1" fmla="*/ 1237757 w 1240085"/>
                <a:gd name="connsiteY1" fmla="*/ 520540 h 3180648"/>
                <a:gd name="connsiteX2" fmla="*/ 755007 w 1240085"/>
                <a:gd name="connsiteY2" fmla="*/ 1443135 h 3180648"/>
                <a:gd name="connsiteX3" fmla="*/ 792662 w 1240085"/>
                <a:gd name="connsiteY3" fmla="*/ 3180648 h 3180648"/>
                <a:gd name="connsiteX4" fmla="*/ 792662 w 1240085"/>
                <a:gd name="connsiteY4" fmla="*/ 3180648 h 3180648"/>
                <a:gd name="connsiteX5" fmla="*/ 574 w 1240085"/>
                <a:gd name="connsiteY5" fmla="*/ 3180648 h 3180648"/>
                <a:gd name="connsiteX6" fmla="*/ 574 w 1240085"/>
                <a:gd name="connsiteY6" fmla="*/ 3180648 h 3180648"/>
                <a:gd name="connsiteX7" fmla="*/ 574 w 1240085"/>
                <a:gd name="connsiteY7" fmla="*/ 831540 h 3180648"/>
                <a:gd name="connsiteX8" fmla="*/ 367859 w 1240085"/>
                <a:gd name="connsiteY8" fmla="*/ 1764 h 3180648"/>
                <a:gd name="connsiteX0" fmla="*/ 367859 w 1240086"/>
                <a:gd name="connsiteY0" fmla="*/ 1764 h 3180648"/>
                <a:gd name="connsiteX1" fmla="*/ 1237757 w 1240086"/>
                <a:gd name="connsiteY1" fmla="*/ 520540 h 3180648"/>
                <a:gd name="connsiteX2" fmla="*/ 755007 w 1240086"/>
                <a:gd name="connsiteY2" fmla="*/ 1443135 h 3180648"/>
                <a:gd name="connsiteX3" fmla="*/ 792662 w 1240086"/>
                <a:gd name="connsiteY3" fmla="*/ 3180648 h 3180648"/>
                <a:gd name="connsiteX4" fmla="*/ 792662 w 1240086"/>
                <a:gd name="connsiteY4" fmla="*/ 3180648 h 3180648"/>
                <a:gd name="connsiteX5" fmla="*/ 574 w 1240086"/>
                <a:gd name="connsiteY5" fmla="*/ 3180648 h 3180648"/>
                <a:gd name="connsiteX6" fmla="*/ 574 w 1240086"/>
                <a:gd name="connsiteY6" fmla="*/ 3180648 h 3180648"/>
                <a:gd name="connsiteX7" fmla="*/ 574 w 1240086"/>
                <a:gd name="connsiteY7" fmla="*/ 831540 h 3180648"/>
                <a:gd name="connsiteX8" fmla="*/ 367859 w 1240086"/>
                <a:gd name="connsiteY8" fmla="*/ 1764 h 3180648"/>
                <a:gd name="connsiteX0" fmla="*/ 373394 w 1239532"/>
                <a:gd name="connsiteY0" fmla="*/ 1562 h 3209021"/>
                <a:gd name="connsiteX1" fmla="*/ 1237184 w 1239532"/>
                <a:gd name="connsiteY1" fmla="*/ 548913 h 3209021"/>
                <a:gd name="connsiteX2" fmla="*/ 754434 w 1239532"/>
                <a:gd name="connsiteY2" fmla="*/ 1471508 h 3209021"/>
                <a:gd name="connsiteX3" fmla="*/ 792089 w 1239532"/>
                <a:gd name="connsiteY3" fmla="*/ 3209021 h 3209021"/>
                <a:gd name="connsiteX4" fmla="*/ 792089 w 1239532"/>
                <a:gd name="connsiteY4" fmla="*/ 3209021 h 3209021"/>
                <a:gd name="connsiteX5" fmla="*/ 1 w 1239532"/>
                <a:gd name="connsiteY5" fmla="*/ 3209021 h 3209021"/>
                <a:gd name="connsiteX6" fmla="*/ 1 w 1239532"/>
                <a:gd name="connsiteY6" fmla="*/ 3209021 h 3209021"/>
                <a:gd name="connsiteX7" fmla="*/ 1 w 1239532"/>
                <a:gd name="connsiteY7" fmla="*/ 859913 h 3209021"/>
                <a:gd name="connsiteX8" fmla="*/ 373394 w 1239532"/>
                <a:gd name="connsiteY8" fmla="*/ 1562 h 3209021"/>
                <a:gd name="connsiteX0" fmla="*/ 373393 w 1239758"/>
                <a:gd name="connsiteY0" fmla="*/ 0 h 3207459"/>
                <a:gd name="connsiteX1" fmla="*/ 1237183 w 1239758"/>
                <a:gd name="connsiteY1" fmla="*/ 547351 h 3207459"/>
                <a:gd name="connsiteX2" fmla="*/ 754433 w 1239758"/>
                <a:gd name="connsiteY2" fmla="*/ 1469946 h 3207459"/>
                <a:gd name="connsiteX3" fmla="*/ 792088 w 1239758"/>
                <a:gd name="connsiteY3" fmla="*/ 3207459 h 3207459"/>
                <a:gd name="connsiteX4" fmla="*/ 792088 w 1239758"/>
                <a:gd name="connsiteY4" fmla="*/ 3207459 h 3207459"/>
                <a:gd name="connsiteX5" fmla="*/ 0 w 1239758"/>
                <a:gd name="connsiteY5" fmla="*/ 3207459 h 3207459"/>
                <a:gd name="connsiteX6" fmla="*/ 0 w 1239758"/>
                <a:gd name="connsiteY6" fmla="*/ 3207459 h 3207459"/>
                <a:gd name="connsiteX7" fmla="*/ 0 w 1239758"/>
                <a:gd name="connsiteY7" fmla="*/ 858351 h 3207459"/>
                <a:gd name="connsiteX8" fmla="*/ 373393 w 1239758"/>
                <a:gd name="connsiteY8" fmla="*/ 0 h 3207459"/>
                <a:gd name="connsiteX0" fmla="*/ 380199 w 1246564"/>
                <a:gd name="connsiteY0" fmla="*/ 0 h 3207459"/>
                <a:gd name="connsiteX1" fmla="*/ 1243989 w 1246564"/>
                <a:gd name="connsiteY1" fmla="*/ 547351 h 3207459"/>
                <a:gd name="connsiteX2" fmla="*/ 761239 w 1246564"/>
                <a:gd name="connsiteY2" fmla="*/ 1469946 h 3207459"/>
                <a:gd name="connsiteX3" fmla="*/ 798894 w 1246564"/>
                <a:gd name="connsiteY3" fmla="*/ 3207459 h 3207459"/>
                <a:gd name="connsiteX4" fmla="*/ 798894 w 1246564"/>
                <a:gd name="connsiteY4" fmla="*/ 3207459 h 3207459"/>
                <a:gd name="connsiteX5" fmla="*/ 6806 w 1246564"/>
                <a:gd name="connsiteY5" fmla="*/ 3207459 h 3207459"/>
                <a:gd name="connsiteX6" fmla="*/ 6806 w 1246564"/>
                <a:gd name="connsiteY6" fmla="*/ 3207459 h 3207459"/>
                <a:gd name="connsiteX7" fmla="*/ 6806 w 1246564"/>
                <a:gd name="connsiteY7" fmla="*/ 858351 h 3207459"/>
                <a:gd name="connsiteX8" fmla="*/ 380199 w 1246564"/>
                <a:gd name="connsiteY8" fmla="*/ 0 h 3207459"/>
                <a:gd name="connsiteX0" fmla="*/ 380199 w 1246610"/>
                <a:gd name="connsiteY0" fmla="*/ 233 h 3207692"/>
                <a:gd name="connsiteX1" fmla="*/ 1243989 w 1246610"/>
                <a:gd name="connsiteY1" fmla="*/ 547584 h 3207692"/>
                <a:gd name="connsiteX2" fmla="*/ 761239 w 1246610"/>
                <a:gd name="connsiteY2" fmla="*/ 1470179 h 3207692"/>
                <a:gd name="connsiteX3" fmla="*/ 798894 w 1246610"/>
                <a:gd name="connsiteY3" fmla="*/ 3207692 h 3207692"/>
                <a:gd name="connsiteX4" fmla="*/ 798894 w 1246610"/>
                <a:gd name="connsiteY4" fmla="*/ 3207692 h 3207692"/>
                <a:gd name="connsiteX5" fmla="*/ 6806 w 1246610"/>
                <a:gd name="connsiteY5" fmla="*/ 3207692 h 3207692"/>
                <a:gd name="connsiteX6" fmla="*/ 6806 w 1246610"/>
                <a:gd name="connsiteY6" fmla="*/ 3207692 h 3207692"/>
                <a:gd name="connsiteX7" fmla="*/ 6806 w 1246610"/>
                <a:gd name="connsiteY7" fmla="*/ 858584 h 3207692"/>
                <a:gd name="connsiteX8" fmla="*/ 380199 w 1246610"/>
                <a:gd name="connsiteY8" fmla="*/ 233 h 3207692"/>
                <a:gd name="connsiteX0" fmla="*/ 380199 w 1301393"/>
                <a:gd name="connsiteY0" fmla="*/ 233 h 3207692"/>
                <a:gd name="connsiteX1" fmla="*/ 1298970 w 1301393"/>
                <a:gd name="connsiteY1" fmla="*/ 547584 h 3207692"/>
                <a:gd name="connsiteX2" fmla="*/ 761239 w 1301393"/>
                <a:gd name="connsiteY2" fmla="*/ 1470179 h 3207692"/>
                <a:gd name="connsiteX3" fmla="*/ 798894 w 1301393"/>
                <a:gd name="connsiteY3" fmla="*/ 3207692 h 3207692"/>
                <a:gd name="connsiteX4" fmla="*/ 798894 w 1301393"/>
                <a:gd name="connsiteY4" fmla="*/ 3207692 h 3207692"/>
                <a:gd name="connsiteX5" fmla="*/ 6806 w 1301393"/>
                <a:gd name="connsiteY5" fmla="*/ 3207692 h 3207692"/>
                <a:gd name="connsiteX6" fmla="*/ 6806 w 1301393"/>
                <a:gd name="connsiteY6" fmla="*/ 3207692 h 3207692"/>
                <a:gd name="connsiteX7" fmla="*/ 6806 w 1301393"/>
                <a:gd name="connsiteY7" fmla="*/ 858584 h 3207692"/>
                <a:gd name="connsiteX8" fmla="*/ 380199 w 1301393"/>
                <a:gd name="connsiteY8" fmla="*/ 233 h 3207692"/>
                <a:gd name="connsiteX0" fmla="*/ 380199 w 1301394"/>
                <a:gd name="connsiteY0" fmla="*/ 233 h 3207692"/>
                <a:gd name="connsiteX1" fmla="*/ 1298970 w 1301394"/>
                <a:gd name="connsiteY1" fmla="*/ 547584 h 3207692"/>
                <a:gd name="connsiteX2" fmla="*/ 761239 w 1301394"/>
                <a:gd name="connsiteY2" fmla="*/ 1470179 h 3207692"/>
                <a:gd name="connsiteX3" fmla="*/ 798894 w 1301394"/>
                <a:gd name="connsiteY3" fmla="*/ 3207692 h 3207692"/>
                <a:gd name="connsiteX4" fmla="*/ 798894 w 1301394"/>
                <a:gd name="connsiteY4" fmla="*/ 3207692 h 3207692"/>
                <a:gd name="connsiteX5" fmla="*/ 6806 w 1301394"/>
                <a:gd name="connsiteY5" fmla="*/ 3207692 h 3207692"/>
                <a:gd name="connsiteX6" fmla="*/ 6806 w 1301394"/>
                <a:gd name="connsiteY6" fmla="*/ 3207692 h 3207692"/>
                <a:gd name="connsiteX7" fmla="*/ 6806 w 1301394"/>
                <a:gd name="connsiteY7" fmla="*/ 858584 h 3207692"/>
                <a:gd name="connsiteX8" fmla="*/ 380199 w 1301394"/>
                <a:gd name="connsiteY8" fmla="*/ 233 h 3207692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658146 w 1319958"/>
                <a:gd name="connsiteY0" fmla="*/ 211 h 3207670"/>
                <a:gd name="connsiteX1" fmla="*/ 1292164 w 1319958"/>
                <a:gd name="connsiteY1" fmla="*/ 547562 h 3207670"/>
                <a:gd name="connsiteX2" fmla="*/ 754433 w 1319958"/>
                <a:gd name="connsiteY2" fmla="*/ 1470157 h 3207670"/>
                <a:gd name="connsiteX3" fmla="*/ 792088 w 1319958"/>
                <a:gd name="connsiteY3" fmla="*/ 3207670 h 3207670"/>
                <a:gd name="connsiteX4" fmla="*/ 792088 w 1319958"/>
                <a:gd name="connsiteY4" fmla="*/ 3207670 h 3207670"/>
                <a:gd name="connsiteX5" fmla="*/ 0 w 1319958"/>
                <a:gd name="connsiteY5" fmla="*/ 3207670 h 3207670"/>
                <a:gd name="connsiteX6" fmla="*/ 0 w 1319958"/>
                <a:gd name="connsiteY6" fmla="*/ 3207670 h 3207670"/>
                <a:gd name="connsiteX7" fmla="*/ 0 w 1319958"/>
                <a:gd name="connsiteY7" fmla="*/ 858562 h 3207670"/>
                <a:gd name="connsiteX8" fmla="*/ 658146 w 1319958"/>
                <a:gd name="connsiteY8" fmla="*/ 211 h 3207670"/>
                <a:gd name="connsiteX0" fmla="*/ 786963 w 1326878"/>
                <a:gd name="connsiteY0" fmla="*/ 205 h 3212949"/>
                <a:gd name="connsiteX1" fmla="*/ 1292164 w 1326878"/>
                <a:gd name="connsiteY1" fmla="*/ 552841 h 3212949"/>
                <a:gd name="connsiteX2" fmla="*/ 754433 w 1326878"/>
                <a:gd name="connsiteY2" fmla="*/ 1475436 h 3212949"/>
                <a:gd name="connsiteX3" fmla="*/ 792088 w 1326878"/>
                <a:gd name="connsiteY3" fmla="*/ 3212949 h 3212949"/>
                <a:gd name="connsiteX4" fmla="*/ 792088 w 1326878"/>
                <a:gd name="connsiteY4" fmla="*/ 3212949 h 3212949"/>
                <a:gd name="connsiteX5" fmla="*/ 0 w 1326878"/>
                <a:gd name="connsiteY5" fmla="*/ 3212949 h 3212949"/>
                <a:gd name="connsiteX6" fmla="*/ 0 w 1326878"/>
                <a:gd name="connsiteY6" fmla="*/ 3212949 h 3212949"/>
                <a:gd name="connsiteX7" fmla="*/ 0 w 1326878"/>
                <a:gd name="connsiteY7" fmla="*/ 863841 h 3212949"/>
                <a:gd name="connsiteX8" fmla="*/ 786963 w 1326878"/>
                <a:gd name="connsiteY8" fmla="*/ 205 h 3212949"/>
                <a:gd name="connsiteX0" fmla="*/ 786963 w 1279105"/>
                <a:gd name="connsiteY0" fmla="*/ 234 h 3212978"/>
                <a:gd name="connsiteX1" fmla="*/ 1240608 w 1279105"/>
                <a:gd name="connsiteY1" fmla="*/ 522725 h 3212978"/>
                <a:gd name="connsiteX2" fmla="*/ 754433 w 1279105"/>
                <a:gd name="connsiteY2" fmla="*/ 1475465 h 3212978"/>
                <a:gd name="connsiteX3" fmla="*/ 792088 w 1279105"/>
                <a:gd name="connsiteY3" fmla="*/ 3212978 h 3212978"/>
                <a:gd name="connsiteX4" fmla="*/ 792088 w 1279105"/>
                <a:gd name="connsiteY4" fmla="*/ 3212978 h 3212978"/>
                <a:gd name="connsiteX5" fmla="*/ 0 w 1279105"/>
                <a:gd name="connsiteY5" fmla="*/ 3212978 h 3212978"/>
                <a:gd name="connsiteX6" fmla="*/ 0 w 1279105"/>
                <a:gd name="connsiteY6" fmla="*/ 3212978 h 3212978"/>
                <a:gd name="connsiteX7" fmla="*/ 0 w 1279105"/>
                <a:gd name="connsiteY7" fmla="*/ 863870 h 3212978"/>
                <a:gd name="connsiteX8" fmla="*/ 786963 w 1279105"/>
                <a:gd name="connsiteY8" fmla="*/ 234 h 3212978"/>
                <a:gd name="connsiteX0" fmla="*/ 786963 w 1232192"/>
                <a:gd name="connsiteY0" fmla="*/ 272 h 3213016"/>
                <a:gd name="connsiteX1" fmla="*/ 1189052 w 1232192"/>
                <a:gd name="connsiteY1" fmla="*/ 492618 h 3213016"/>
                <a:gd name="connsiteX2" fmla="*/ 754433 w 1232192"/>
                <a:gd name="connsiteY2" fmla="*/ 1475503 h 3213016"/>
                <a:gd name="connsiteX3" fmla="*/ 792088 w 1232192"/>
                <a:gd name="connsiteY3" fmla="*/ 3213016 h 3213016"/>
                <a:gd name="connsiteX4" fmla="*/ 792088 w 1232192"/>
                <a:gd name="connsiteY4" fmla="*/ 3213016 h 3213016"/>
                <a:gd name="connsiteX5" fmla="*/ 0 w 1232192"/>
                <a:gd name="connsiteY5" fmla="*/ 3213016 h 3213016"/>
                <a:gd name="connsiteX6" fmla="*/ 0 w 1232192"/>
                <a:gd name="connsiteY6" fmla="*/ 3213016 h 3213016"/>
                <a:gd name="connsiteX7" fmla="*/ 0 w 1232192"/>
                <a:gd name="connsiteY7" fmla="*/ 863908 h 3213016"/>
                <a:gd name="connsiteX8" fmla="*/ 786963 w 1232192"/>
                <a:gd name="connsiteY8" fmla="*/ 272 h 3213016"/>
                <a:gd name="connsiteX0" fmla="*/ 883632 w 1244333"/>
                <a:gd name="connsiteY0" fmla="*/ 288 h 3202984"/>
                <a:gd name="connsiteX1" fmla="*/ 1189052 w 1244333"/>
                <a:gd name="connsiteY1" fmla="*/ 482586 h 3202984"/>
                <a:gd name="connsiteX2" fmla="*/ 754433 w 1244333"/>
                <a:gd name="connsiteY2" fmla="*/ 1465471 h 3202984"/>
                <a:gd name="connsiteX3" fmla="*/ 792088 w 1244333"/>
                <a:gd name="connsiteY3" fmla="*/ 3202984 h 3202984"/>
                <a:gd name="connsiteX4" fmla="*/ 792088 w 1244333"/>
                <a:gd name="connsiteY4" fmla="*/ 3202984 h 3202984"/>
                <a:gd name="connsiteX5" fmla="*/ 0 w 1244333"/>
                <a:gd name="connsiteY5" fmla="*/ 3202984 h 3202984"/>
                <a:gd name="connsiteX6" fmla="*/ 0 w 1244333"/>
                <a:gd name="connsiteY6" fmla="*/ 3202984 h 3202984"/>
                <a:gd name="connsiteX7" fmla="*/ 0 w 1244333"/>
                <a:gd name="connsiteY7" fmla="*/ 853876 h 3202984"/>
                <a:gd name="connsiteX8" fmla="*/ 883632 w 1244333"/>
                <a:gd name="connsiteY8" fmla="*/ 288 h 3202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4333" h="3202984">
                  <a:moveTo>
                    <a:pt x="883632" y="288"/>
                  </a:moveTo>
                  <a:cubicBezTo>
                    <a:pt x="1159064" y="-7889"/>
                    <a:pt x="1341397" y="158219"/>
                    <a:pt x="1189052" y="482586"/>
                  </a:cubicBezTo>
                  <a:cubicBezTo>
                    <a:pt x="975620" y="911727"/>
                    <a:pt x="739017" y="984814"/>
                    <a:pt x="754433" y="1465471"/>
                  </a:cubicBezTo>
                  <a:cubicBezTo>
                    <a:pt x="763047" y="1992441"/>
                    <a:pt x="773014" y="2384949"/>
                    <a:pt x="792088" y="3202984"/>
                  </a:cubicBezTo>
                  <a:lnTo>
                    <a:pt x="792088" y="3202984"/>
                  </a:lnTo>
                  <a:lnTo>
                    <a:pt x="0" y="3202984"/>
                  </a:lnTo>
                  <a:lnTo>
                    <a:pt x="0" y="3202984"/>
                  </a:lnTo>
                  <a:lnTo>
                    <a:pt x="0" y="853876"/>
                  </a:lnTo>
                  <a:cubicBezTo>
                    <a:pt x="19874" y="235997"/>
                    <a:pt x="377849" y="5161"/>
                    <a:pt x="883632" y="28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23" name="Round Same Side Corner Rectangle 8">
              <a:extLst>
                <a:ext uri="{FF2B5EF4-FFF2-40B4-BE49-F238E27FC236}">
                  <a16:creationId xmlns:a16="http://schemas.microsoft.com/office/drawing/2014/main" id="{D85AD13F-A705-430C-8915-FC95CCE6FFDA}"/>
                </a:ext>
              </a:extLst>
            </p:cNvPr>
            <p:cNvSpPr/>
            <p:nvPr/>
          </p:nvSpPr>
          <p:spPr>
            <a:xfrm rot="10800000">
              <a:off x="4958576" y="2197645"/>
              <a:ext cx="1601768" cy="3212297"/>
            </a:xfrm>
            <a:custGeom>
              <a:avLst/>
              <a:gdLst>
                <a:gd name="connsiteX0" fmla="*/ 306000 w 612000"/>
                <a:gd name="connsiteY0" fmla="*/ 0 h 2817001"/>
                <a:gd name="connsiteX1" fmla="*/ 306000 w 612000"/>
                <a:gd name="connsiteY1" fmla="*/ 0 h 2817001"/>
                <a:gd name="connsiteX2" fmla="*/ 612000 w 612000"/>
                <a:gd name="connsiteY2" fmla="*/ 306000 h 2817001"/>
                <a:gd name="connsiteX3" fmla="*/ 612000 w 612000"/>
                <a:gd name="connsiteY3" fmla="*/ 2817001 h 2817001"/>
                <a:gd name="connsiteX4" fmla="*/ 612000 w 612000"/>
                <a:gd name="connsiteY4" fmla="*/ 2817001 h 2817001"/>
                <a:gd name="connsiteX5" fmla="*/ 0 w 612000"/>
                <a:gd name="connsiteY5" fmla="*/ 2817001 h 2817001"/>
                <a:gd name="connsiteX6" fmla="*/ 0 w 612000"/>
                <a:gd name="connsiteY6" fmla="*/ 2817001 h 2817001"/>
                <a:gd name="connsiteX7" fmla="*/ 0 w 612000"/>
                <a:gd name="connsiteY7" fmla="*/ 306000 h 2817001"/>
                <a:gd name="connsiteX8" fmla="*/ 306000 w 612000"/>
                <a:gd name="connsiteY8" fmla="*/ 0 h 2817001"/>
                <a:gd name="connsiteX0" fmla="*/ 25563 w 1192801"/>
                <a:gd name="connsiteY0" fmla="*/ 0 h 3231671"/>
                <a:gd name="connsiteX1" fmla="*/ 886801 w 1192801"/>
                <a:gd name="connsiteY1" fmla="*/ 414670 h 3231671"/>
                <a:gd name="connsiteX2" fmla="*/ 1192801 w 1192801"/>
                <a:gd name="connsiteY2" fmla="*/ 720670 h 3231671"/>
                <a:gd name="connsiteX3" fmla="*/ 1192801 w 1192801"/>
                <a:gd name="connsiteY3" fmla="*/ 3231671 h 3231671"/>
                <a:gd name="connsiteX4" fmla="*/ 1192801 w 1192801"/>
                <a:gd name="connsiteY4" fmla="*/ 3231671 h 3231671"/>
                <a:gd name="connsiteX5" fmla="*/ 580801 w 1192801"/>
                <a:gd name="connsiteY5" fmla="*/ 3231671 h 3231671"/>
                <a:gd name="connsiteX6" fmla="*/ 580801 w 1192801"/>
                <a:gd name="connsiteY6" fmla="*/ 3231671 h 3231671"/>
                <a:gd name="connsiteX7" fmla="*/ 580801 w 1192801"/>
                <a:gd name="connsiteY7" fmla="*/ 720670 h 3231671"/>
                <a:gd name="connsiteX8" fmla="*/ 25563 w 1192801"/>
                <a:gd name="connsiteY8" fmla="*/ 0 h 3231671"/>
                <a:gd name="connsiteX0" fmla="*/ 25563 w 1192801"/>
                <a:gd name="connsiteY0" fmla="*/ 0 h 3231671"/>
                <a:gd name="connsiteX1" fmla="*/ 1192801 w 1192801"/>
                <a:gd name="connsiteY1" fmla="*/ 720670 h 3231671"/>
                <a:gd name="connsiteX2" fmla="*/ 1192801 w 1192801"/>
                <a:gd name="connsiteY2" fmla="*/ 3231671 h 3231671"/>
                <a:gd name="connsiteX3" fmla="*/ 1192801 w 1192801"/>
                <a:gd name="connsiteY3" fmla="*/ 3231671 h 3231671"/>
                <a:gd name="connsiteX4" fmla="*/ 580801 w 1192801"/>
                <a:gd name="connsiteY4" fmla="*/ 3231671 h 3231671"/>
                <a:gd name="connsiteX5" fmla="*/ 580801 w 1192801"/>
                <a:gd name="connsiteY5" fmla="*/ 3231671 h 3231671"/>
                <a:gd name="connsiteX6" fmla="*/ 580801 w 1192801"/>
                <a:gd name="connsiteY6" fmla="*/ 720670 h 3231671"/>
                <a:gd name="connsiteX7" fmla="*/ 25563 w 1192801"/>
                <a:gd name="connsiteY7" fmla="*/ 0 h 3231671"/>
                <a:gd name="connsiteX0" fmla="*/ 30147 w 1197385"/>
                <a:gd name="connsiteY0" fmla="*/ 0 h 3231671"/>
                <a:gd name="connsiteX1" fmla="*/ 1197385 w 1197385"/>
                <a:gd name="connsiteY1" fmla="*/ 720670 h 3231671"/>
                <a:gd name="connsiteX2" fmla="*/ 1197385 w 1197385"/>
                <a:gd name="connsiteY2" fmla="*/ 3231671 h 3231671"/>
                <a:gd name="connsiteX3" fmla="*/ 1197385 w 1197385"/>
                <a:gd name="connsiteY3" fmla="*/ 3231671 h 3231671"/>
                <a:gd name="connsiteX4" fmla="*/ 585385 w 1197385"/>
                <a:gd name="connsiteY4" fmla="*/ 3231671 h 3231671"/>
                <a:gd name="connsiteX5" fmla="*/ 585385 w 1197385"/>
                <a:gd name="connsiteY5" fmla="*/ 3231671 h 3231671"/>
                <a:gd name="connsiteX6" fmla="*/ 457794 w 1197385"/>
                <a:gd name="connsiteY6" fmla="*/ 1018382 h 3231671"/>
                <a:gd name="connsiteX7" fmla="*/ 30147 w 1197385"/>
                <a:gd name="connsiteY7" fmla="*/ 0 h 3231671"/>
                <a:gd name="connsiteX0" fmla="*/ 311465 w 1478703"/>
                <a:gd name="connsiteY0" fmla="*/ 1443 h 3233114"/>
                <a:gd name="connsiteX1" fmla="*/ 1478703 w 1478703"/>
                <a:gd name="connsiteY1" fmla="*/ 722113 h 3233114"/>
                <a:gd name="connsiteX2" fmla="*/ 1478703 w 1478703"/>
                <a:gd name="connsiteY2" fmla="*/ 3233114 h 3233114"/>
                <a:gd name="connsiteX3" fmla="*/ 1478703 w 1478703"/>
                <a:gd name="connsiteY3" fmla="*/ 3233114 h 3233114"/>
                <a:gd name="connsiteX4" fmla="*/ 866703 w 1478703"/>
                <a:gd name="connsiteY4" fmla="*/ 3233114 h 3233114"/>
                <a:gd name="connsiteX5" fmla="*/ 866703 w 1478703"/>
                <a:gd name="connsiteY5" fmla="*/ 3233114 h 3233114"/>
                <a:gd name="connsiteX6" fmla="*/ 739112 w 1478703"/>
                <a:gd name="connsiteY6" fmla="*/ 1019825 h 3233114"/>
                <a:gd name="connsiteX7" fmla="*/ 15213 w 1478703"/>
                <a:gd name="connsiteY7" fmla="*/ 1379751 h 3233114"/>
                <a:gd name="connsiteX8" fmla="*/ 311465 w 1478703"/>
                <a:gd name="connsiteY8" fmla="*/ 1443 h 3233114"/>
                <a:gd name="connsiteX0" fmla="*/ 188447 w 1355685"/>
                <a:gd name="connsiteY0" fmla="*/ 1409 h 3233080"/>
                <a:gd name="connsiteX1" fmla="*/ 1355685 w 1355685"/>
                <a:gd name="connsiteY1" fmla="*/ 722079 h 3233080"/>
                <a:gd name="connsiteX2" fmla="*/ 1355685 w 1355685"/>
                <a:gd name="connsiteY2" fmla="*/ 3233080 h 3233080"/>
                <a:gd name="connsiteX3" fmla="*/ 1355685 w 1355685"/>
                <a:gd name="connsiteY3" fmla="*/ 3233080 h 3233080"/>
                <a:gd name="connsiteX4" fmla="*/ 743685 w 1355685"/>
                <a:gd name="connsiteY4" fmla="*/ 3233080 h 3233080"/>
                <a:gd name="connsiteX5" fmla="*/ 743685 w 1355685"/>
                <a:gd name="connsiteY5" fmla="*/ 3233080 h 3233080"/>
                <a:gd name="connsiteX6" fmla="*/ 616094 w 1355685"/>
                <a:gd name="connsiteY6" fmla="*/ 1019791 h 3233080"/>
                <a:gd name="connsiteX7" fmla="*/ 30418 w 1355685"/>
                <a:gd name="connsiteY7" fmla="*/ 1411615 h 3233080"/>
                <a:gd name="connsiteX8" fmla="*/ 188447 w 1355685"/>
                <a:gd name="connsiteY8" fmla="*/ 1409 h 3233080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476676 w 1572369"/>
                <a:gd name="connsiteY1" fmla="*/ 935315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476676 w 1572369"/>
                <a:gd name="connsiteY1" fmla="*/ 935315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54087 w 1557530"/>
                <a:gd name="connsiteY0" fmla="*/ 2221 h 3138199"/>
                <a:gd name="connsiteX1" fmla="*/ 1461837 w 1557530"/>
                <a:gd name="connsiteY1" fmla="*/ 839849 h 3138199"/>
                <a:gd name="connsiteX2" fmla="*/ 1557530 w 1557530"/>
                <a:gd name="connsiteY2" fmla="*/ 3138199 h 3138199"/>
                <a:gd name="connsiteX3" fmla="*/ 1557530 w 1557530"/>
                <a:gd name="connsiteY3" fmla="*/ 3138199 h 3138199"/>
                <a:gd name="connsiteX4" fmla="*/ 945530 w 1557530"/>
                <a:gd name="connsiteY4" fmla="*/ 3138199 h 3138199"/>
                <a:gd name="connsiteX5" fmla="*/ 945530 w 1557530"/>
                <a:gd name="connsiteY5" fmla="*/ 3138199 h 3138199"/>
                <a:gd name="connsiteX6" fmla="*/ 817939 w 1557530"/>
                <a:gd name="connsiteY6" fmla="*/ 924910 h 3138199"/>
                <a:gd name="connsiteX7" fmla="*/ 232263 w 1557530"/>
                <a:gd name="connsiteY7" fmla="*/ 1316734 h 3138199"/>
                <a:gd name="connsiteX8" fmla="*/ 454087 w 1557530"/>
                <a:gd name="connsiteY8" fmla="*/ 2221 h 3138199"/>
                <a:gd name="connsiteX0" fmla="*/ 458217 w 1561660"/>
                <a:gd name="connsiteY0" fmla="*/ 54 h 3136032"/>
                <a:gd name="connsiteX1" fmla="*/ 1465967 w 1561660"/>
                <a:gd name="connsiteY1" fmla="*/ 837682 h 3136032"/>
                <a:gd name="connsiteX2" fmla="*/ 1561660 w 1561660"/>
                <a:gd name="connsiteY2" fmla="*/ 3136032 h 3136032"/>
                <a:gd name="connsiteX3" fmla="*/ 1561660 w 1561660"/>
                <a:gd name="connsiteY3" fmla="*/ 3136032 h 3136032"/>
                <a:gd name="connsiteX4" fmla="*/ 949660 w 1561660"/>
                <a:gd name="connsiteY4" fmla="*/ 3136032 h 3136032"/>
                <a:gd name="connsiteX5" fmla="*/ 949660 w 1561660"/>
                <a:gd name="connsiteY5" fmla="*/ 3136032 h 3136032"/>
                <a:gd name="connsiteX6" fmla="*/ 822069 w 1561660"/>
                <a:gd name="connsiteY6" fmla="*/ 922743 h 3136032"/>
                <a:gd name="connsiteX7" fmla="*/ 236393 w 1561660"/>
                <a:gd name="connsiteY7" fmla="*/ 1314567 h 3136032"/>
                <a:gd name="connsiteX8" fmla="*/ 458217 w 1561660"/>
                <a:gd name="connsiteY8" fmla="*/ 54 h 3136032"/>
                <a:gd name="connsiteX0" fmla="*/ 458217 w 1561660"/>
                <a:gd name="connsiteY0" fmla="*/ 53790 h 3189768"/>
                <a:gd name="connsiteX1" fmla="*/ 1465967 w 1561660"/>
                <a:gd name="connsiteY1" fmla="*/ 891418 h 3189768"/>
                <a:gd name="connsiteX2" fmla="*/ 1561660 w 1561660"/>
                <a:gd name="connsiteY2" fmla="*/ 3189768 h 3189768"/>
                <a:gd name="connsiteX3" fmla="*/ 1561660 w 1561660"/>
                <a:gd name="connsiteY3" fmla="*/ 3189768 h 3189768"/>
                <a:gd name="connsiteX4" fmla="*/ 949660 w 1561660"/>
                <a:gd name="connsiteY4" fmla="*/ 3189768 h 3189768"/>
                <a:gd name="connsiteX5" fmla="*/ 949660 w 1561660"/>
                <a:gd name="connsiteY5" fmla="*/ 3189768 h 3189768"/>
                <a:gd name="connsiteX6" fmla="*/ 822069 w 1561660"/>
                <a:gd name="connsiteY6" fmla="*/ 976479 h 3189768"/>
                <a:gd name="connsiteX7" fmla="*/ 236393 w 1561660"/>
                <a:gd name="connsiteY7" fmla="*/ 1368303 h 3189768"/>
                <a:gd name="connsiteX8" fmla="*/ 458217 w 1561660"/>
                <a:gd name="connsiteY8" fmla="*/ 53790 h 3189768"/>
                <a:gd name="connsiteX0" fmla="*/ 473561 w 1577004"/>
                <a:gd name="connsiteY0" fmla="*/ 53790 h 3189768"/>
                <a:gd name="connsiteX1" fmla="*/ 1481311 w 1577004"/>
                <a:gd name="connsiteY1" fmla="*/ 891418 h 3189768"/>
                <a:gd name="connsiteX2" fmla="*/ 1577004 w 1577004"/>
                <a:gd name="connsiteY2" fmla="*/ 3189768 h 3189768"/>
                <a:gd name="connsiteX3" fmla="*/ 1577004 w 1577004"/>
                <a:gd name="connsiteY3" fmla="*/ 3189768 h 3189768"/>
                <a:gd name="connsiteX4" fmla="*/ 965004 w 1577004"/>
                <a:gd name="connsiteY4" fmla="*/ 3189768 h 3189768"/>
                <a:gd name="connsiteX5" fmla="*/ 965004 w 1577004"/>
                <a:gd name="connsiteY5" fmla="*/ 3189768 h 3189768"/>
                <a:gd name="connsiteX6" fmla="*/ 837413 w 1577004"/>
                <a:gd name="connsiteY6" fmla="*/ 976479 h 3189768"/>
                <a:gd name="connsiteX7" fmla="*/ 251737 w 1577004"/>
                <a:gd name="connsiteY7" fmla="*/ 1368303 h 3189768"/>
                <a:gd name="connsiteX8" fmla="*/ 473561 w 1577004"/>
                <a:gd name="connsiteY8" fmla="*/ 53790 h 3189768"/>
                <a:gd name="connsiteX0" fmla="*/ 473561 w 1577004"/>
                <a:gd name="connsiteY0" fmla="*/ 46232 h 3182210"/>
                <a:gd name="connsiteX1" fmla="*/ 1481311 w 1577004"/>
                <a:gd name="connsiteY1" fmla="*/ 883860 h 3182210"/>
                <a:gd name="connsiteX2" fmla="*/ 1577004 w 1577004"/>
                <a:gd name="connsiteY2" fmla="*/ 3182210 h 3182210"/>
                <a:gd name="connsiteX3" fmla="*/ 1577004 w 1577004"/>
                <a:gd name="connsiteY3" fmla="*/ 3182210 h 3182210"/>
                <a:gd name="connsiteX4" fmla="*/ 965004 w 1577004"/>
                <a:gd name="connsiteY4" fmla="*/ 3182210 h 3182210"/>
                <a:gd name="connsiteX5" fmla="*/ 965004 w 1577004"/>
                <a:gd name="connsiteY5" fmla="*/ 3182210 h 3182210"/>
                <a:gd name="connsiteX6" fmla="*/ 837413 w 1577004"/>
                <a:gd name="connsiteY6" fmla="*/ 968921 h 3182210"/>
                <a:gd name="connsiteX7" fmla="*/ 251737 w 1577004"/>
                <a:gd name="connsiteY7" fmla="*/ 1360745 h 3182210"/>
                <a:gd name="connsiteX8" fmla="*/ 473561 w 1577004"/>
                <a:gd name="connsiteY8" fmla="*/ 46232 h 3182210"/>
                <a:gd name="connsiteX0" fmla="*/ 473561 w 1577004"/>
                <a:gd name="connsiteY0" fmla="*/ 77283 h 3213261"/>
                <a:gd name="connsiteX1" fmla="*/ 1336258 w 1577004"/>
                <a:gd name="connsiteY1" fmla="*/ 232848 h 3213261"/>
                <a:gd name="connsiteX2" fmla="*/ 1481311 w 1577004"/>
                <a:gd name="connsiteY2" fmla="*/ 914911 h 3213261"/>
                <a:gd name="connsiteX3" fmla="*/ 1577004 w 1577004"/>
                <a:gd name="connsiteY3" fmla="*/ 3213261 h 3213261"/>
                <a:gd name="connsiteX4" fmla="*/ 1577004 w 1577004"/>
                <a:gd name="connsiteY4" fmla="*/ 3213261 h 3213261"/>
                <a:gd name="connsiteX5" fmla="*/ 965004 w 1577004"/>
                <a:gd name="connsiteY5" fmla="*/ 3213261 h 3213261"/>
                <a:gd name="connsiteX6" fmla="*/ 965004 w 1577004"/>
                <a:gd name="connsiteY6" fmla="*/ 3213261 h 3213261"/>
                <a:gd name="connsiteX7" fmla="*/ 837413 w 1577004"/>
                <a:gd name="connsiteY7" fmla="*/ 999972 h 3213261"/>
                <a:gd name="connsiteX8" fmla="*/ 251737 w 1577004"/>
                <a:gd name="connsiteY8" fmla="*/ 1391796 h 3213261"/>
                <a:gd name="connsiteX9" fmla="*/ 473561 w 1577004"/>
                <a:gd name="connsiteY9" fmla="*/ 77283 h 3213261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368156 w 1577004"/>
                <a:gd name="connsiteY2" fmla="*/ 294550 h 3211167"/>
                <a:gd name="connsiteX3" fmla="*/ 1481311 w 1577004"/>
                <a:gd name="connsiteY3" fmla="*/ 912817 h 3211167"/>
                <a:gd name="connsiteX4" fmla="*/ 1577004 w 1577004"/>
                <a:gd name="connsiteY4" fmla="*/ 3211167 h 3211167"/>
                <a:gd name="connsiteX5" fmla="*/ 1577004 w 1577004"/>
                <a:gd name="connsiteY5" fmla="*/ 3211167 h 3211167"/>
                <a:gd name="connsiteX6" fmla="*/ 965004 w 1577004"/>
                <a:gd name="connsiteY6" fmla="*/ 3211167 h 3211167"/>
                <a:gd name="connsiteX7" fmla="*/ 965004 w 1577004"/>
                <a:gd name="connsiteY7" fmla="*/ 3211167 h 3211167"/>
                <a:gd name="connsiteX8" fmla="*/ 837413 w 1577004"/>
                <a:gd name="connsiteY8" fmla="*/ 997878 h 3211167"/>
                <a:gd name="connsiteX9" fmla="*/ 251737 w 1577004"/>
                <a:gd name="connsiteY9" fmla="*/ 1389702 h 3211167"/>
                <a:gd name="connsiteX10" fmla="*/ 473561 w 1577004"/>
                <a:gd name="connsiteY10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368156 w 1577004"/>
                <a:gd name="connsiteY2" fmla="*/ 294550 h 3211167"/>
                <a:gd name="connsiteX3" fmla="*/ 1481311 w 1577004"/>
                <a:gd name="connsiteY3" fmla="*/ 912817 h 3211167"/>
                <a:gd name="connsiteX4" fmla="*/ 1577004 w 1577004"/>
                <a:gd name="connsiteY4" fmla="*/ 3211167 h 3211167"/>
                <a:gd name="connsiteX5" fmla="*/ 1577004 w 1577004"/>
                <a:gd name="connsiteY5" fmla="*/ 3211167 h 3211167"/>
                <a:gd name="connsiteX6" fmla="*/ 965004 w 1577004"/>
                <a:gd name="connsiteY6" fmla="*/ 3211167 h 3211167"/>
                <a:gd name="connsiteX7" fmla="*/ 965004 w 1577004"/>
                <a:gd name="connsiteY7" fmla="*/ 3211167 h 3211167"/>
                <a:gd name="connsiteX8" fmla="*/ 837413 w 1577004"/>
                <a:gd name="connsiteY8" fmla="*/ 997878 h 3211167"/>
                <a:gd name="connsiteX9" fmla="*/ 251737 w 1577004"/>
                <a:gd name="connsiteY9" fmla="*/ 1389702 h 3211167"/>
                <a:gd name="connsiteX10" fmla="*/ 473561 w 1577004"/>
                <a:gd name="connsiteY10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10211 h 3146189"/>
                <a:gd name="connsiteX1" fmla="*/ 1481311 w 1577004"/>
                <a:gd name="connsiteY1" fmla="*/ 847839 h 3146189"/>
                <a:gd name="connsiteX2" fmla="*/ 1577004 w 1577004"/>
                <a:gd name="connsiteY2" fmla="*/ 3146189 h 3146189"/>
                <a:gd name="connsiteX3" fmla="*/ 1577004 w 1577004"/>
                <a:gd name="connsiteY3" fmla="*/ 3146189 h 3146189"/>
                <a:gd name="connsiteX4" fmla="*/ 965004 w 1577004"/>
                <a:gd name="connsiteY4" fmla="*/ 3146189 h 3146189"/>
                <a:gd name="connsiteX5" fmla="*/ 965004 w 1577004"/>
                <a:gd name="connsiteY5" fmla="*/ 3146189 h 3146189"/>
                <a:gd name="connsiteX6" fmla="*/ 837413 w 1577004"/>
                <a:gd name="connsiteY6" fmla="*/ 932900 h 3146189"/>
                <a:gd name="connsiteX7" fmla="*/ 251737 w 1577004"/>
                <a:gd name="connsiteY7" fmla="*/ 1324724 h 3146189"/>
                <a:gd name="connsiteX8" fmla="*/ 473561 w 1577004"/>
                <a:gd name="connsiteY8" fmla="*/ 10211 h 3146189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37413 w 1577004"/>
                <a:gd name="connsiteY6" fmla="*/ 1004433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38277 w 1577004"/>
                <a:gd name="connsiteY2" fmla="*/ 960324 h 3217722"/>
                <a:gd name="connsiteX3" fmla="*/ 1577004 w 1577004"/>
                <a:gd name="connsiteY3" fmla="*/ 3217722 h 3217722"/>
                <a:gd name="connsiteX4" fmla="*/ 1577004 w 1577004"/>
                <a:gd name="connsiteY4" fmla="*/ 3217722 h 3217722"/>
                <a:gd name="connsiteX5" fmla="*/ 965004 w 1577004"/>
                <a:gd name="connsiteY5" fmla="*/ 3217722 h 3217722"/>
                <a:gd name="connsiteX6" fmla="*/ 965004 w 1577004"/>
                <a:gd name="connsiteY6" fmla="*/ 3217722 h 3217722"/>
                <a:gd name="connsiteX7" fmla="*/ 879944 w 1577004"/>
                <a:gd name="connsiteY7" fmla="*/ 1068228 h 3217722"/>
                <a:gd name="connsiteX8" fmla="*/ 251737 w 1577004"/>
                <a:gd name="connsiteY8" fmla="*/ 1396257 h 3217722"/>
                <a:gd name="connsiteX9" fmla="*/ 473561 w 1577004"/>
                <a:gd name="connsiteY9" fmla="*/ 81744 h 3217722"/>
                <a:gd name="connsiteX0" fmla="*/ 473561 w 1577004"/>
                <a:gd name="connsiteY0" fmla="*/ 88256 h 3224234"/>
                <a:gd name="connsiteX1" fmla="*/ 1481311 w 1577004"/>
                <a:gd name="connsiteY1" fmla="*/ 904619 h 3224234"/>
                <a:gd name="connsiteX2" fmla="*/ 1538277 w 1577004"/>
                <a:gd name="connsiteY2" fmla="*/ 966836 h 3224234"/>
                <a:gd name="connsiteX3" fmla="*/ 1577004 w 1577004"/>
                <a:gd name="connsiteY3" fmla="*/ 3224234 h 3224234"/>
                <a:gd name="connsiteX4" fmla="*/ 1577004 w 1577004"/>
                <a:gd name="connsiteY4" fmla="*/ 3224234 h 3224234"/>
                <a:gd name="connsiteX5" fmla="*/ 965004 w 1577004"/>
                <a:gd name="connsiteY5" fmla="*/ 3224234 h 3224234"/>
                <a:gd name="connsiteX6" fmla="*/ 965004 w 1577004"/>
                <a:gd name="connsiteY6" fmla="*/ 3224234 h 3224234"/>
                <a:gd name="connsiteX7" fmla="*/ 879944 w 1577004"/>
                <a:gd name="connsiteY7" fmla="*/ 1074740 h 3224234"/>
                <a:gd name="connsiteX8" fmla="*/ 251737 w 1577004"/>
                <a:gd name="connsiteY8" fmla="*/ 1402769 h 3224234"/>
                <a:gd name="connsiteX9" fmla="*/ 473561 w 1577004"/>
                <a:gd name="connsiteY9" fmla="*/ 88256 h 3224234"/>
                <a:gd name="connsiteX0" fmla="*/ 473561 w 1577004"/>
                <a:gd name="connsiteY0" fmla="*/ 88256 h 3224234"/>
                <a:gd name="connsiteX1" fmla="*/ 1481311 w 1577004"/>
                <a:gd name="connsiteY1" fmla="*/ 904619 h 3224234"/>
                <a:gd name="connsiteX2" fmla="*/ 1538277 w 1577004"/>
                <a:gd name="connsiteY2" fmla="*/ 966836 h 3224234"/>
                <a:gd name="connsiteX3" fmla="*/ 1577004 w 1577004"/>
                <a:gd name="connsiteY3" fmla="*/ 3224234 h 3224234"/>
                <a:gd name="connsiteX4" fmla="*/ 1577004 w 1577004"/>
                <a:gd name="connsiteY4" fmla="*/ 3224234 h 3224234"/>
                <a:gd name="connsiteX5" fmla="*/ 965004 w 1577004"/>
                <a:gd name="connsiteY5" fmla="*/ 3224234 h 3224234"/>
                <a:gd name="connsiteX6" fmla="*/ 965004 w 1577004"/>
                <a:gd name="connsiteY6" fmla="*/ 3224234 h 3224234"/>
                <a:gd name="connsiteX7" fmla="*/ 879944 w 1577004"/>
                <a:gd name="connsiteY7" fmla="*/ 1074740 h 3224234"/>
                <a:gd name="connsiteX8" fmla="*/ 251737 w 1577004"/>
                <a:gd name="connsiteY8" fmla="*/ 1402769 h 3224234"/>
                <a:gd name="connsiteX9" fmla="*/ 473561 w 1577004"/>
                <a:gd name="connsiteY9" fmla="*/ 88256 h 3224234"/>
                <a:gd name="connsiteX0" fmla="*/ 473561 w 1577004"/>
                <a:gd name="connsiteY0" fmla="*/ 8062 h 3144040"/>
                <a:gd name="connsiteX1" fmla="*/ 1538277 w 1577004"/>
                <a:gd name="connsiteY1" fmla="*/ 886642 h 3144040"/>
                <a:gd name="connsiteX2" fmla="*/ 1577004 w 1577004"/>
                <a:gd name="connsiteY2" fmla="*/ 3144040 h 3144040"/>
                <a:gd name="connsiteX3" fmla="*/ 1577004 w 1577004"/>
                <a:gd name="connsiteY3" fmla="*/ 3144040 h 3144040"/>
                <a:gd name="connsiteX4" fmla="*/ 965004 w 1577004"/>
                <a:gd name="connsiteY4" fmla="*/ 3144040 h 3144040"/>
                <a:gd name="connsiteX5" fmla="*/ 965004 w 1577004"/>
                <a:gd name="connsiteY5" fmla="*/ 3144040 h 3144040"/>
                <a:gd name="connsiteX6" fmla="*/ 879944 w 1577004"/>
                <a:gd name="connsiteY6" fmla="*/ 994546 h 3144040"/>
                <a:gd name="connsiteX7" fmla="*/ 251737 w 1577004"/>
                <a:gd name="connsiteY7" fmla="*/ 1322575 h 3144040"/>
                <a:gd name="connsiteX8" fmla="*/ 473561 w 1577004"/>
                <a:gd name="connsiteY8" fmla="*/ 8062 h 3144040"/>
                <a:gd name="connsiteX0" fmla="*/ 473561 w 1577004"/>
                <a:gd name="connsiteY0" fmla="*/ 16144 h 3152122"/>
                <a:gd name="connsiteX1" fmla="*/ 1538277 w 1577004"/>
                <a:gd name="connsiteY1" fmla="*/ 894724 h 3152122"/>
                <a:gd name="connsiteX2" fmla="*/ 1577004 w 1577004"/>
                <a:gd name="connsiteY2" fmla="*/ 3152122 h 3152122"/>
                <a:gd name="connsiteX3" fmla="*/ 1577004 w 1577004"/>
                <a:gd name="connsiteY3" fmla="*/ 3152122 h 3152122"/>
                <a:gd name="connsiteX4" fmla="*/ 965004 w 1577004"/>
                <a:gd name="connsiteY4" fmla="*/ 3152122 h 3152122"/>
                <a:gd name="connsiteX5" fmla="*/ 965004 w 1577004"/>
                <a:gd name="connsiteY5" fmla="*/ 3152122 h 3152122"/>
                <a:gd name="connsiteX6" fmla="*/ 879944 w 1577004"/>
                <a:gd name="connsiteY6" fmla="*/ 1002628 h 3152122"/>
                <a:gd name="connsiteX7" fmla="*/ 251737 w 1577004"/>
                <a:gd name="connsiteY7" fmla="*/ 1330657 h 3152122"/>
                <a:gd name="connsiteX8" fmla="*/ 473561 w 1577004"/>
                <a:gd name="connsiteY8" fmla="*/ 16144 h 3152122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88521 w 1591964"/>
                <a:gd name="connsiteY0" fmla="*/ 30120 h 3166098"/>
                <a:gd name="connsiteX1" fmla="*/ 1553237 w 1591964"/>
                <a:gd name="connsiteY1" fmla="*/ 908700 h 3166098"/>
                <a:gd name="connsiteX2" fmla="*/ 1591964 w 1591964"/>
                <a:gd name="connsiteY2" fmla="*/ 3166098 h 3166098"/>
                <a:gd name="connsiteX3" fmla="*/ 1591964 w 1591964"/>
                <a:gd name="connsiteY3" fmla="*/ 3166098 h 3166098"/>
                <a:gd name="connsiteX4" fmla="*/ 979964 w 1591964"/>
                <a:gd name="connsiteY4" fmla="*/ 3166098 h 3166098"/>
                <a:gd name="connsiteX5" fmla="*/ 979964 w 1591964"/>
                <a:gd name="connsiteY5" fmla="*/ 3166098 h 3166098"/>
                <a:gd name="connsiteX6" fmla="*/ 894904 w 1591964"/>
                <a:gd name="connsiteY6" fmla="*/ 1016604 h 3166098"/>
                <a:gd name="connsiteX7" fmla="*/ 266697 w 1591964"/>
                <a:gd name="connsiteY7" fmla="*/ 1344633 h 3166098"/>
                <a:gd name="connsiteX8" fmla="*/ 488521 w 1591964"/>
                <a:gd name="connsiteY8" fmla="*/ 30120 h 3166098"/>
                <a:gd name="connsiteX0" fmla="*/ 488521 w 1591964"/>
                <a:gd name="connsiteY0" fmla="*/ 9506 h 3145484"/>
                <a:gd name="connsiteX1" fmla="*/ 1553237 w 1591964"/>
                <a:gd name="connsiteY1" fmla="*/ 888086 h 3145484"/>
                <a:gd name="connsiteX2" fmla="*/ 1591964 w 1591964"/>
                <a:gd name="connsiteY2" fmla="*/ 3145484 h 3145484"/>
                <a:gd name="connsiteX3" fmla="*/ 1591964 w 1591964"/>
                <a:gd name="connsiteY3" fmla="*/ 3145484 h 3145484"/>
                <a:gd name="connsiteX4" fmla="*/ 979964 w 1591964"/>
                <a:gd name="connsiteY4" fmla="*/ 3145484 h 3145484"/>
                <a:gd name="connsiteX5" fmla="*/ 979964 w 1591964"/>
                <a:gd name="connsiteY5" fmla="*/ 3145484 h 3145484"/>
                <a:gd name="connsiteX6" fmla="*/ 894904 w 1591964"/>
                <a:gd name="connsiteY6" fmla="*/ 995990 h 3145484"/>
                <a:gd name="connsiteX7" fmla="*/ 266697 w 1591964"/>
                <a:gd name="connsiteY7" fmla="*/ 1324019 h 3145484"/>
                <a:gd name="connsiteX8" fmla="*/ 488521 w 1591964"/>
                <a:gd name="connsiteY8" fmla="*/ 9506 h 3145484"/>
                <a:gd name="connsiteX0" fmla="*/ 496444 w 1599887"/>
                <a:gd name="connsiteY0" fmla="*/ 9506 h 3145484"/>
                <a:gd name="connsiteX1" fmla="*/ 1561160 w 1599887"/>
                <a:gd name="connsiteY1" fmla="*/ 888086 h 3145484"/>
                <a:gd name="connsiteX2" fmla="*/ 1599887 w 1599887"/>
                <a:gd name="connsiteY2" fmla="*/ 3145484 h 3145484"/>
                <a:gd name="connsiteX3" fmla="*/ 1599887 w 1599887"/>
                <a:gd name="connsiteY3" fmla="*/ 3145484 h 3145484"/>
                <a:gd name="connsiteX4" fmla="*/ 987887 w 1599887"/>
                <a:gd name="connsiteY4" fmla="*/ 3145484 h 3145484"/>
                <a:gd name="connsiteX5" fmla="*/ 987887 w 1599887"/>
                <a:gd name="connsiteY5" fmla="*/ 3145484 h 3145484"/>
                <a:gd name="connsiteX6" fmla="*/ 902827 w 1599887"/>
                <a:gd name="connsiteY6" fmla="*/ 995990 h 3145484"/>
                <a:gd name="connsiteX7" fmla="*/ 274620 w 1599887"/>
                <a:gd name="connsiteY7" fmla="*/ 1324019 h 3145484"/>
                <a:gd name="connsiteX8" fmla="*/ 496444 w 1599887"/>
                <a:gd name="connsiteY8" fmla="*/ 9506 h 3145484"/>
                <a:gd name="connsiteX0" fmla="*/ 503267 w 1597185"/>
                <a:gd name="connsiteY0" fmla="*/ 5188 h 3203079"/>
                <a:gd name="connsiteX1" fmla="*/ 1558458 w 1597185"/>
                <a:gd name="connsiteY1" fmla="*/ 945681 h 3203079"/>
                <a:gd name="connsiteX2" fmla="*/ 1597185 w 1597185"/>
                <a:gd name="connsiteY2" fmla="*/ 3203079 h 3203079"/>
                <a:gd name="connsiteX3" fmla="*/ 1597185 w 1597185"/>
                <a:gd name="connsiteY3" fmla="*/ 3203079 h 3203079"/>
                <a:gd name="connsiteX4" fmla="*/ 985185 w 1597185"/>
                <a:gd name="connsiteY4" fmla="*/ 3203079 h 3203079"/>
                <a:gd name="connsiteX5" fmla="*/ 985185 w 1597185"/>
                <a:gd name="connsiteY5" fmla="*/ 3203079 h 3203079"/>
                <a:gd name="connsiteX6" fmla="*/ 900125 w 1597185"/>
                <a:gd name="connsiteY6" fmla="*/ 1053585 h 3203079"/>
                <a:gd name="connsiteX7" fmla="*/ 271918 w 1597185"/>
                <a:gd name="connsiteY7" fmla="*/ 1381614 h 3203079"/>
                <a:gd name="connsiteX8" fmla="*/ 503267 w 1597185"/>
                <a:gd name="connsiteY8" fmla="*/ 5188 h 3203079"/>
                <a:gd name="connsiteX0" fmla="*/ 503267 w 1597185"/>
                <a:gd name="connsiteY0" fmla="*/ 5413 h 3203304"/>
                <a:gd name="connsiteX1" fmla="*/ 1558458 w 1597185"/>
                <a:gd name="connsiteY1" fmla="*/ 945906 h 3203304"/>
                <a:gd name="connsiteX2" fmla="*/ 1597185 w 1597185"/>
                <a:gd name="connsiteY2" fmla="*/ 3203304 h 3203304"/>
                <a:gd name="connsiteX3" fmla="*/ 1597185 w 1597185"/>
                <a:gd name="connsiteY3" fmla="*/ 3203304 h 3203304"/>
                <a:gd name="connsiteX4" fmla="*/ 985185 w 1597185"/>
                <a:gd name="connsiteY4" fmla="*/ 3203304 h 3203304"/>
                <a:gd name="connsiteX5" fmla="*/ 985185 w 1597185"/>
                <a:gd name="connsiteY5" fmla="*/ 3203304 h 3203304"/>
                <a:gd name="connsiteX6" fmla="*/ 900125 w 1597185"/>
                <a:gd name="connsiteY6" fmla="*/ 1053810 h 3203304"/>
                <a:gd name="connsiteX7" fmla="*/ 271918 w 1597185"/>
                <a:gd name="connsiteY7" fmla="*/ 1381839 h 3203304"/>
                <a:gd name="connsiteX8" fmla="*/ 503267 w 1597185"/>
                <a:gd name="connsiteY8" fmla="*/ 5413 h 3203304"/>
                <a:gd name="connsiteX0" fmla="*/ 644333 w 1552513"/>
                <a:gd name="connsiteY0" fmla="*/ 4742 h 3216920"/>
                <a:gd name="connsiteX1" fmla="*/ 1513786 w 1552513"/>
                <a:gd name="connsiteY1" fmla="*/ 959522 h 3216920"/>
                <a:gd name="connsiteX2" fmla="*/ 1552513 w 1552513"/>
                <a:gd name="connsiteY2" fmla="*/ 3216920 h 3216920"/>
                <a:gd name="connsiteX3" fmla="*/ 1552513 w 1552513"/>
                <a:gd name="connsiteY3" fmla="*/ 3216920 h 3216920"/>
                <a:gd name="connsiteX4" fmla="*/ 940513 w 1552513"/>
                <a:gd name="connsiteY4" fmla="*/ 3216920 h 3216920"/>
                <a:gd name="connsiteX5" fmla="*/ 940513 w 1552513"/>
                <a:gd name="connsiteY5" fmla="*/ 3216920 h 3216920"/>
                <a:gd name="connsiteX6" fmla="*/ 855453 w 1552513"/>
                <a:gd name="connsiteY6" fmla="*/ 1067426 h 3216920"/>
                <a:gd name="connsiteX7" fmla="*/ 227246 w 1552513"/>
                <a:gd name="connsiteY7" fmla="*/ 1395455 h 3216920"/>
                <a:gd name="connsiteX8" fmla="*/ 644333 w 1552513"/>
                <a:gd name="connsiteY8" fmla="*/ 4742 h 3216920"/>
                <a:gd name="connsiteX0" fmla="*/ 693588 w 1601768"/>
                <a:gd name="connsiteY0" fmla="*/ 4742 h 3216920"/>
                <a:gd name="connsiteX1" fmla="*/ 1563041 w 1601768"/>
                <a:gd name="connsiteY1" fmla="*/ 959522 h 3216920"/>
                <a:gd name="connsiteX2" fmla="*/ 1601768 w 1601768"/>
                <a:gd name="connsiteY2" fmla="*/ 3216920 h 3216920"/>
                <a:gd name="connsiteX3" fmla="*/ 1601768 w 1601768"/>
                <a:gd name="connsiteY3" fmla="*/ 3216920 h 3216920"/>
                <a:gd name="connsiteX4" fmla="*/ 989768 w 1601768"/>
                <a:gd name="connsiteY4" fmla="*/ 3216920 h 3216920"/>
                <a:gd name="connsiteX5" fmla="*/ 989768 w 1601768"/>
                <a:gd name="connsiteY5" fmla="*/ 3216920 h 3216920"/>
                <a:gd name="connsiteX6" fmla="*/ 904708 w 1601768"/>
                <a:gd name="connsiteY6" fmla="*/ 1067426 h 3216920"/>
                <a:gd name="connsiteX7" fmla="*/ 276501 w 1601768"/>
                <a:gd name="connsiteY7" fmla="*/ 1395455 h 3216920"/>
                <a:gd name="connsiteX8" fmla="*/ 693588 w 1601768"/>
                <a:gd name="connsiteY8" fmla="*/ 4742 h 3216920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119 h 3212297"/>
                <a:gd name="connsiteX1" fmla="*/ 1563041 w 1601768"/>
                <a:gd name="connsiteY1" fmla="*/ 954899 h 3212297"/>
                <a:gd name="connsiteX2" fmla="*/ 1601768 w 1601768"/>
                <a:gd name="connsiteY2" fmla="*/ 3212297 h 3212297"/>
                <a:gd name="connsiteX3" fmla="*/ 1601768 w 1601768"/>
                <a:gd name="connsiteY3" fmla="*/ 3212297 h 3212297"/>
                <a:gd name="connsiteX4" fmla="*/ 989768 w 1601768"/>
                <a:gd name="connsiteY4" fmla="*/ 3212297 h 3212297"/>
                <a:gd name="connsiteX5" fmla="*/ 989768 w 1601768"/>
                <a:gd name="connsiteY5" fmla="*/ 3212297 h 3212297"/>
                <a:gd name="connsiteX6" fmla="*/ 904708 w 1601768"/>
                <a:gd name="connsiteY6" fmla="*/ 1062803 h 3212297"/>
                <a:gd name="connsiteX7" fmla="*/ 276501 w 1601768"/>
                <a:gd name="connsiteY7" fmla="*/ 1390832 h 3212297"/>
                <a:gd name="connsiteX8" fmla="*/ 693588 w 1601768"/>
                <a:gd name="connsiteY8" fmla="*/ 119 h 3212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1768" h="3212297">
                  <a:moveTo>
                    <a:pt x="693588" y="119"/>
                  </a:moveTo>
                  <a:cubicBezTo>
                    <a:pt x="979449" y="3664"/>
                    <a:pt x="1431633" y="-71482"/>
                    <a:pt x="1563041" y="954899"/>
                  </a:cubicBezTo>
                  <a:lnTo>
                    <a:pt x="1601768" y="3212297"/>
                  </a:lnTo>
                  <a:lnTo>
                    <a:pt x="1601768" y="3212297"/>
                  </a:lnTo>
                  <a:lnTo>
                    <a:pt x="989768" y="3212297"/>
                  </a:lnTo>
                  <a:lnTo>
                    <a:pt x="989768" y="3212297"/>
                  </a:lnTo>
                  <a:cubicBezTo>
                    <a:pt x="961415" y="2495799"/>
                    <a:pt x="964958" y="1779301"/>
                    <a:pt x="904708" y="1062803"/>
                  </a:cubicBezTo>
                  <a:cubicBezTo>
                    <a:pt x="781622" y="431278"/>
                    <a:pt x="46520" y="738644"/>
                    <a:pt x="276501" y="1390832"/>
                  </a:cubicBezTo>
                  <a:cubicBezTo>
                    <a:pt x="-283870" y="827698"/>
                    <a:pt x="84955" y="-9337"/>
                    <a:pt x="693588" y="1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524" name="Rounded Rectangle 2">
            <a:extLst>
              <a:ext uri="{FF2B5EF4-FFF2-40B4-BE49-F238E27FC236}">
                <a16:creationId xmlns:a16="http://schemas.microsoft.com/office/drawing/2014/main" id="{2CAAB2BF-1EC2-4485-9F3F-C11368EB834E}"/>
              </a:ext>
            </a:extLst>
          </p:cNvPr>
          <p:cNvSpPr/>
          <p:nvPr/>
        </p:nvSpPr>
        <p:spPr>
          <a:xfrm>
            <a:off x="5581125" y="1841299"/>
            <a:ext cx="259226" cy="330930"/>
          </a:xfrm>
          <a:custGeom>
            <a:avLst/>
            <a:gdLst/>
            <a:ahLst/>
            <a:cxnLst/>
            <a:rect l="l" t="t" r="r" b="b"/>
            <a:pathLst>
              <a:path w="3098702" h="3955818">
                <a:moveTo>
                  <a:pt x="584057" y="3782388"/>
                </a:moveTo>
                <a:lnTo>
                  <a:pt x="2472989" y="3782388"/>
                </a:lnTo>
                <a:cubicBezTo>
                  <a:pt x="2499530" y="3782388"/>
                  <a:pt x="2521045" y="3803903"/>
                  <a:pt x="2521045" y="3830444"/>
                </a:cubicBezTo>
                <a:lnTo>
                  <a:pt x="2521045" y="3907762"/>
                </a:lnTo>
                <a:cubicBezTo>
                  <a:pt x="2521045" y="3934303"/>
                  <a:pt x="2499530" y="3955818"/>
                  <a:pt x="2472989" y="3955818"/>
                </a:cubicBezTo>
                <a:lnTo>
                  <a:pt x="584057" y="3955818"/>
                </a:lnTo>
                <a:cubicBezTo>
                  <a:pt x="557516" y="3955818"/>
                  <a:pt x="536001" y="3934303"/>
                  <a:pt x="536001" y="3907762"/>
                </a:cubicBezTo>
                <a:lnTo>
                  <a:pt x="536001" y="3830444"/>
                </a:lnTo>
                <a:cubicBezTo>
                  <a:pt x="536001" y="3803903"/>
                  <a:pt x="557516" y="3782388"/>
                  <a:pt x="584057" y="3782388"/>
                </a:cubicBezTo>
                <a:close/>
                <a:moveTo>
                  <a:pt x="1084610" y="2997223"/>
                </a:moveTo>
                <a:cubicBezTo>
                  <a:pt x="1045477" y="2997223"/>
                  <a:pt x="1013754" y="3028946"/>
                  <a:pt x="1013754" y="3068079"/>
                </a:cubicBezTo>
                <a:lnTo>
                  <a:pt x="1013754" y="3351492"/>
                </a:lnTo>
                <a:cubicBezTo>
                  <a:pt x="1013754" y="3390625"/>
                  <a:pt x="1045477" y="3422348"/>
                  <a:pt x="1084610" y="3422348"/>
                </a:cubicBezTo>
                <a:lnTo>
                  <a:pt x="2014092" y="3422348"/>
                </a:lnTo>
                <a:cubicBezTo>
                  <a:pt x="2053225" y="3422348"/>
                  <a:pt x="2084948" y="3390625"/>
                  <a:pt x="2084948" y="3351492"/>
                </a:cubicBezTo>
                <a:lnTo>
                  <a:pt x="2084948" y="3068079"/>
                </a:lnTo>
                <a:cubicBezTo>
                  <a:pt x="2084948" y="3028946"/>
                  <a:pt x="2053225" y="2997223"/>
                  <a:pt x="2014092" y="2997223"/>
                </a:cubicBezTo>
                <a:close/>
                <a:moveTo>
                  <a:pt x="656690" y="2906112"/>
                </a:moveTo>
                <a:lnTo>
                  <a:pt x="2442013" y="2906112"/>
                </a:lnTo>
                <a:lnTo>
                  <a:pt x="2442013" y="3712250"/>
                </a:lnTo>
                <a:lnTo>
                  <a:pt x="656690" y="3712250"/>
                </a:lnTo>
                <a:close/>
                <a:moveTo>
                  <a:pt x="575330" y="2669437"/>
                </a:moveTo>
                <a:lnTo>
                  <a:pt x="2464262" y="2669437"/>
                </a:lnTo>
                <a:cubicBezTo>
                  <a:pt x="2490803" y="2669437"/>
                  <a:pt x="2512318" y="2690952"/>
                  <a:pt x="2512318" y="2717493"/>
                </a:cubicBezTo>
                <a:lnTo>
                  <a:pt x="2512318" y="2794811"/>
                </a:lnTo>
                <a:cubicBezTo>
                  <a:pt x="2512318" y="2821352"/>
                  <a:pt x="2490803" y="2842867"/>
                  <a:pt x="2464262" y="2842867"/>
                </a:cubicBezTo>
                <a:lnTo>
                  <a:pt x="575330" y="2842867"/>
                </a:lnTo>
                <a:cubicBezTo>
                  <a:pt x="548789" y="2842867"/>
                  <a:pt x="527274" y="2821352"/>
                  <a:pt x="527274" y="2794811"/>
                </a:cubicBezTo>
                <a:lnTo>
                  <a:pt x="527274" y="2717493"/>
                </a:lnTo>
                <a:cubicBezTo>
                  <a:pt x="527274" y="2690952"/>
                  <a:pt x="548789" y="2669437"/>
                  <a:pt x="575330" y="2669437"/>
                </a:cubicBezTo>
                <a:close/>
                <a:moveTo>
                  <a:pt x="1349992" y="2168510"/>
                </a:moveTo>
                <a:lnTo>
                  <a:pt x="1707057" y="2168510"/>
                </a:lnTo>
                <a:lnTo>
                  <a:pt x="1707057" y="2370734"/>
                </a:lnTo>
                <a:cubicBezTo>
                  <a:pt x="1874747" y="2404729"/>
                  <a:pt x="1985722" y="2490502"/>
                  <a:pt x="1985722" y="2586734"/>
                </a:cubicBezTo>
                <a:lnTo>
                  <a:pt x="1071576" y="2594663"/>
                </a:lnTo>
                <a:cubicBezTo>
                  <a:pt x="1065230" y="2495535"/>
                  <a:pt x="1177348" y="2405698"/>
                  <a:pt x="1349992" y="2368429"/>
                </a:cubicBezTo>
                <a:close/>
                <a:moveTo>
                  <a:pt x="2631656" y="450715"/>
                </a:moveTo>
                <a:cubicBezTo>
                  <a:pt x="2599636" y="450919"/>
                  <a:pt x="2565613" y="455880"/>
                  <a:pt x="2530064" y="466051"/>
                </a:cubicBezTo>
                <a:cubicBezTo>
                  <a:pt x="2503375" y="834241"/>
                  <a:pt x="2405544" y="1178921"/>
                  <a:pt x="2250893" y="1444917"/>
                </a:cubicBezTo>
                <a:cubicBezTo>
                  <a:pt x="2218111" y="1501300"/>
                  <a:pt x="2183585" y="1552913"/>
                  <a:pt x="2146402" y="1598826"/>
                </a:cubicBezTo>
                <a:cubicBezTo>
                  <a:pt x="2293461" y="1638047"/>
                  <a:pt x="2493561" y="1550708"/>
                  <a:pt x="2660017" y="1363140"/>
                </a:cubicBezTo>
                <a:cubicBezTo>
                  <a:pt x="2786489" y="1220627"/>
                  <a:pt x="2874424" y="1040657"/>
                  <a:pt x="2899480" y="873043"/>
                </a:cubicBezTo>
                <a:cubicBezTo>
                  <a:pt x="2938482" y="612144"/>
                  <a:pt x="2819565" y="449517"/>
                  <a:pt x="2631656" y="450715"/>
                </a:cubicBezTo>
                <a:close/>
                <a:moveTo>
                  <a:pt x="467048" y="450715"/>
                </a:moveTo>
                <a:cubicBezTo>
                  <a:pt x="279139" y="449517"/>
                  <a:pt x="160221" y="612144"/>
                  <a:pt x="199222" y="873043"/>
                </a:cubicBezTo>
                <a:cubicBezTo>
                  <a:pt x="224279" y="1040657"/>
                  <a:pt x="312213" y="1220627"/>
                  <a:pt x="438685" y="1363140"/>
                </a:cubicBezTo>
                <a:cubicBezTo>
                  <a:pt x="605037" y="1550589"/>
                  <a:pt x="804990" y="1637937"/>
                  <a:pt x="952028" y="1598911"/>
                </a:cubicBezTo>
                <a:cubicBezTo>
                  <a:pt x="918104" y="1556765"/>
                  <a:pt x="886364" y="1509855"/>
                  <a:pt x="856054" y="1458932"/>
                </a:cubicBezTo>
                <a:cubicBezTo>
                  <a:pt x="696751" y="1191291"/>
                  <a:pt x="595828" y="840985"/>
                  <a:pt x="568527" y="466013"/>
                </a:cubicBezTo>
                <a:cubicBezTo>
                  <a:pt x="533017" y="455869"/>
                  <a:pt x="499033" y="450918"/>
                  <a:pt x="467048" y="450715"/>
                </a:cubicBezTo>
                <a:close/>
                <a:moveTo>
                  <a:pt x="2354966" y="348975"/>
                </a:moveTo>
                <a:lnTo>
                  <a:pt x="2153798" y="352632"/>
                </a:lnTo>
                <a:cubicBezTo>
                  <a:pt x="2173305" y="498936"/>
                  <a:pt x="2179729" y="531287"/>
                  <a:pt x="2185171" y="681814"/>
                </a:cubicBezTo>
                <a:cubicBezTo>
                  <a:pt x="2182853" y="813191"/>
                  <a:pt x="2159358" y="914444"/>
                  <a:pt x="2125875" y="1049479"/>
                </a:cubicBezTo>
                <a:cubicBezTo>
                  <a:pt x="2071222" y="1223496"/>
                  <a:pt x="2061228" y="1228079"/>
                  <a:pt x="2011151" y="1332869"/>
                </a:cubicBezTo>
                <a:cubicBezTo>
                  <a:pt x="1951069" y="1449268"/>
                  <a:pt x="1836673" y="1629725"/>
                  <a:pt x="1768261" y="1753641"/>
                </a:cubicBezTo>
                <a:cubicBezTo>
                  <a:pt x="1892204" y="1655451"/>
                  <a:pt x="2022124" y="1512091"/>
                  <a:pt x="2102591" y="1384075"/>
                </a:cubicBezTo>
                <a:cubicBezTo>
                  <a:pt x="2250115" y="1140235"/>
                  <a:pt x="2301557" y="994020"/>
                  <a:pt x="2350534" y="737869"/>
                </a:cubicBezTo>
                <a:cubicBezTo>
                  <a:pt x="2361833" y="563166"/>
                  <a:pt x="2370816" y="497718"/>
                  <a:pt x="2354966" y="348975"/>
                </a:cubicBezTo>
                <a:close/>
                <a:moveTo>
                  <a:pt x="2539333" y="238558"/>
                </a:moveTo>
                <a:lnTo>
                  <a:pt x="2536537" y="347892"/>
                </a:lnTo>
                <a:cubicBezTo>
                  <a:pt x="2608900" y="315742"/>
                  <a:pt x="2677562" y="299616"/>
                  <a:pt x="2740368" y="297718"/>
                </a:cubicBezTo>
                <a:cubicBezTo>
                  <a:pt x="2983613" y="290369"/>
                  <a:pt x="3139018" y="496461"/>
                  <a:pt x="3089515" y="830455"/>
                </a:cubicBezTo>
                <a:cubicBezTo>
                  <a:pt x="3058092" y="1042474"/>
                  <a:pt x="2946966" y="1270289"/>
                  <a:pt x="2786963" y="1450704"/>
                </a:cubicBezTo>
                <a:cubicBezTo>
                  <a:pt x="2540351" y="1728779"/>
                  <a:pt x="2235198" y="1832763"/>
                  <a:pt x="2047591" y="1711869"/>
                </a:cubicBezTo>
                <a:cubicBezTo>
                  <a:pt x="1960010" y="1801924"/>
                  <a:pt x="1864893" y="1865189"/>
                  <a:pt x="1766566" y="1901471"/>
                </a:cubicBezTo>
                <a:lnTo>
                  <a:pt x="1766566" y="2055268"/>
                </a:lnTo>
                <a:cubicBezTo>
                  <a:pt x="1766566" y="2085119"/>
                  <a:pt x="1742367" y="2109318"/>
                  <a:pt x="1712516" y="2109318"/>
                </a:cubicBezTo>
                <a:lnTo>
                  <a:pt x="1344530" y="2109318"/>
                </a:lnTo>
                <a:cubicBezTo>
                  <a:pt x="1314679" y="2109318"/>
                  <a:pt x="1290480" y="2085119"/>
                  <a:pt x="1290480" y="2055268"/>
                </a:cubicBezTo>
                <a:lnTo>
                  <a:pt x="1290480" y="1884230"/>
                </a:lnTo>
                <a:cubicBezTo>
                  <a:pt x="1206899" y="1846694"/>
                  <a:pt x="1126105" y="1789314"/>
                  <a:pt x="1051155" y="1711837"/>
                </a:cubicBezTo>
                <a:cubicBezTo>
                  <a:pt x="863555" y="1832780"/>
                  <a:pt x="558372" y="1728802"/>
                  <a:pt x="311739" y="1450704"/>
                </a:cubicBezTo>
                <a:cubicBezTo>
                  <a:pt x="151737" y="1270289"/>
                  <a:pt x="40611" y="1042474"/>
                  <a:pt x="9187" y="830455"/>
                </a:cubicBezTo>
                <a:cubicBezTo>
                  <a:pt x="-40316" y="496461"/>
                  <a:pt x="115089" y="290369"/>
                  <a:pt x="358334" y="297718"/>
                </a:cubicBezTo>
                <a:cubicBezTo>
                  <a:pt x="421167" y="299617"/>
                  <a:pt x="489861" y="315756"/>
                  <a:pt x="562257" y="347936"/>
                </a:cubicBezTo>
                <a:cubicBezTo>
                  <a:pt x="559920" y="314992"/>
                  <a:pt x="559351" y="281866"/>
                  <a:pt x="559351" y="248638"/>
                </a:cubicBezTo>
                <a:close/>
                <a:moveTo>
                  <a:pt x="517407" y="0"/>
                </a:moveTo>
                <a:lnTo>
                  <a:pt x="2581295" y="0"/>
                </a:lnTo>
                <a:cubicBezTo>
                  <a:pt x="2607836" y="0"/>
                  <a:pt x="2629351" y="21515"/>
                  <a:pt x="2629351" y="48056"/>
                </a:cubicBezTo>
                <a:lnTo>
                  <a:pt x="2629351" y="125374"/>
                </a:lnTo>
                <a:cubicBezTo>
                  <a:pt x="2629351" y="151915"/>
                  <a:pt x="2607836" y="173430"/>
                  <a:pt x="2581295" y="173430"/>
                </a:cubicBezTo>
                <a:lnTo>
                  <a:pt x="517407" y="173430"/>
                </a:lnTo>
                <a:cubicBezTo>
                  <a:pt x="490866" y="173430"/>
                  <a:pt x="469351" y="151915"/>
                  <a:pt x="469351" y="125374"/>
                </a:cubicBezTo>
                <a:lnTo>
                  <a:pt x="469351" y="48056"/>
                </a:lnTo>
                <a:cubicBezTo>
                  <a:pt x="469351" y="21515"/>
                  <a:pt x="490866" y="0"/>
                  <a:pt x="5174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25" name="Rounded Rectangle 1">
            <a:extLst>
              <a:ext uri="{FF2B5EF4-FFF2-40B4-BE49-F238E27FC236}">
                <a16:creationId xmlns:a16="http://schemas.microsoft.com/office/drawing/2014/main" id="{90BC71DE-4CDB-4A09-8C59-906468A0B644}"/>
              </a:ext>
            </a:extLst>
          </p:cNvPr>
          <p:cNvSpPr>
            <a:spLocks noChangeAspect="1"/>
          </p:cNvSpPr>
          <p:nvPr/>
        </p:nvSpPr>
        <p:spPr>
          <a:xfrm>
            <a:off x="7220944" y="2695076"/>
            <a:ext cx="281682" cy="281693"/>
          </a:xfrm>
          <a:custGeom>
            <a:avLst/>
            <a:gdLst/>
            <a:ahLst/>
            <a:cxnLst/>
            <a:rect l="l" t="t" r="r" b="b"/>
            <a:pathLst>
              <a:path w="3946957" h="3947095">
                <a:moveTo>
                  <a:pt x="455702" y="3587095"/>
                </a:moveTo>
                <a:lnTo>
                  <a:pt x="1175702" y="3587095"/>
                </a:lnTo>
                <a:lnTo>
                  <a:pt x="1175702" y="3799441"/>
                </a:lnTo>
                <a:cubicBezTo>
                  <a:pt x="1175702" y="3880988"/>
                  <a:pt x="1109595" y="3947095"/>
                  <a:pt x="1028048" y="3947095"/>
                </a:cubicBezTo>
                <a:lnTo>
                  <a:pt x="603356" y="3947095"/>
                </a:lnTo>
                <a:cubicBezTo>
                  <a:pt x="521809" y="3947095"/>
                  <a:pt x="455702" y="3880988"/>
                  <a:pt x="455702" y="3799441"/>
                </a:cubicBezTo>
                <a:close/>
                <a:moveTo>
                  <a:pt x="2751999" y="3587094"/>
                </a:moveTo>
                <a:lnTo>
                  <a:pt x="3471999" y="3587094"/>
                </a:lnTo>
                <a:lnTo>
                  <a:pt x="3471999" y="3799440"/>
                </a:lnTo>
                <a:cubicBezTo>
                  <a:pt x="3471999" y="3880987"/>
                  <a:pt x="3405892" y="3947094"/>
                  <a:pt x="3324345" y="3947094"/>
                </a:cubicBezTo>
                <a:lnTo>
                  <a:pt x="2899653" y="3947094"/>
                </a:lnTo>
                <a:cubicBezTo>
                  <a:pt x="2818106" y="3947094"/>
                  <a:pt x="2751999" y="3880987"/>
                  <a:pt x="2751999" y="3799440"/>
                </a:cubicBezTo>
                <a:close/>
                <a:moveTo>
                  <a:pt x="1383221" y="3134113"/>
                </a:moveTo>
                <a:cubicBezTo>
                  <a:pt x="1353398" y="3134113"/>
                  <a:pt x="1329221" y="3158290"/>
                  <a:pt x="1329221" y="3188113"/>
                </a:cubicBezTo>
                <a:cubicBezTo>
                  <a:pt x="1329221" y="3217936"/>
                  <a:pt x="1353398" y="3242113"/>
                  <a:pt x="1383221" y="3242113"/>
                </a:cubicBezTo>
                <a:lnTo>
                  <a:pt x="2535221" y="3242113"/>
                </a:lnTo>
                <a:cubicBezTo>
                  <a:pt x="2565044" y="3242113"/>
                  <a:pt x="2589221" y="3217936"/>
                  <a:pt x="2589221" y="3188113"/>
                </a:cubicBezTo>
                <a:cubicBezTo>
                  <a:pt x="2589221" y="3158290"/>
                  <a:pt x="2565044" y="3134113"/>
                  <a:pt x="2535221" y="3134113"/>
                </a:cubicBezTo>
                <a:close/>
                <a:moveTo>
                  <a:pt x="1383221" y="2844258"/>
                </a:moveTo>
                <a:cubicBezTo>
                  <a:pt x="1353398" y="2844258"/>
                  <a:pt x="1329221" y="2868435"/>
                  <a:pt x="1329221" y="2898258"/>
                </a:cubicBezTo>
                <a:cubicBezTo>
                  <a:pt x="1329221" y="2928081"/>
                  <a:pt x="1353398" y="2952258"/>
                  <a:pt x="1383221" y="2952258"/>
                </a:cubicBezTo>
                <a:lnTo>
                  <a:pt x="2535221" y="2952258"/>
                </a:lnTo>
                <a:cubicBezTo>
                  <a:pt x="2565044" y="2952258"/>
                  <a:pt x="2589221" y="2928081"/>
                  <a:pt x="2589221" y="2898258"/>
                </a:cubicBezTo>
                <a:cubicBezTo>
                  <a:pt x="2589221" y="2868435"/>
                  <a:pt x="2565044" y="2844258"/>
                  <a:pt x="2535221" y="2844258"/>
                </a:cubicBezTo>
                <a:close/>
                <a:moveTo>
                  <a:pt x="1383221" y="2554402"/>
                </a:moveTo>
                <a:cubicBezTo>
                  <a:pt x="1353398" y="2554402"/>
                  <a:pt x="1329221" y="2578579"/>
                  <a:pt x="1329221" y="2608402"/>
                </a:cubicBezTo>
                <a:cubicBezTo>
                  <a:pt x="1329221" y="2638225"/>
                  <a:pt x="1353398" y="2662402"/>
                  <a:pt x="1383221" y="2662402"/>
                </a:cubicBezTo>
                <a:lnTo>
                  <a:pt x="2535221" y="2662402"/>
                </a:lnTo>
                <a:cubicBezTo>
                  <a:pt x="2565044" y="2662402"/>
                  <a:pt x="2589221" y="2638225"/>
                  <a:pt x="2589221" y="2608402"/>
                </a:cubicBezTo>
                <a:cubicBezTo>
                  <a:pt x="2589221" y="2578579"/>
                  <a:pt x="2565044" y="2554402"/>
                  <a:pt x="2535221" y="2554402"/>
                </a:cubicBezTo>
                <a:close/>
                <a:moveTo>
                  <a:pt x="3111999" y="2270017"/>
                </a:moveTo>
                <a:cubicBezTo>
                  <a:pt x="2985747" y="2270017"/>
                  <a:pt x="2883399" y="2372365"/>
                  <a:pt x="2883399" y="2498617"/>
                </a:cubicBezTo>
                <a:cubicBezTo>
                  <a:pt x="2883399" y="2624869"/>
                  <a:pt x="2985747" y="2727217"/>
                  <a:pt x="3111999" y="2727217"/>
                </a:cubicBezTo>
                <a:cubicBezTo>
                  <a:pt x="3238251" y="2727217"/>
                  <a:pt x="3340599" y="2624869"/>
                  <a:pt x="3340599" y="2498617"/>
                </a:cubicBezTo>
                <a:cubicBezTo>
                  <a:pt x="3340599" y="2372365"/>
                  <a:pt x="3238251" y="2270017"/>
                  <a:pt x="3111999" y="2270017"/>
                </a:cubicBezTo>
                <a:close/>
                <a:moveTo>
                  <a:pt x="760887" y="2270017"/>
                </a:moveTo>
                <a:cubicBezTo>
                  <a:pt x="634635" y="2270017"/>
                  <a:pt x="532287" y="2372365"/>
                  <a:pt x="532287" y="2498617"/>
                </a:cubicBezTo>
                <a:cubicBezTo>
                  <a:pt x="532287" y="2624869"/>
                  <a:pt x="634635" y="2727217"/>
                  <a:pt x="760887" y="2727217"/>
                </a:cubicBezTo>
                <a:cubicBezTo>
                  <a:pt x="887139" y="2727217"/>
                  <a:pt x="989487" y="2624869"/>
                  <a:pt x="989487" y="2498617"/>
                </a:cubicBezTo>
                <a:cubicBezTo>
                  <a:pt x="989487" y="2372365"/>
                  <a:pt x="887139" y="2270017"/>
                  <a:pt x="760887" y="2270017"/>
                </a:cubicBezTo>
                <a:close/>
                <a:moveTo>
                  <a:pt x="1383221" y="1927984"/>
                </a:moveTo>
                <a:cubicBezTo>
                  <a:pt x="1353398" y="1927984"/>
                  <a:pt x="1329221" y="1952161"/>
                  <a:pt x="1329221" y="1981984"/>
                </a:cubicBezTo>
                <a:cubicBezTo>
                  <a:pt x="1329221" y="2011807"/>
                  <a:pt x="1353398" y="2035984"/>
                  <a:pt x="1383221" y="2035984"/>
                </a:cubicBezTo>
                <a:lnTo>
                  <a:pt x="2535221" y="2035984"/>
                </a:lnTo>
                <a:cubicBezTo>
                  <a:pt x="2565044" y="2035984"/>
                  <a:pt x="2589221" y="2011807"/>
                  <a:pt x="2589221" y="1981984"/>
                </a:cubicBezTo>
                <a:cubicBezTo>
                  <a:pt x="2589221" y="1952161"/>
                  <a:pt x="2565044" y="1927984"/>
                  <a:pt x="2535221" y="1927984"/>
                </a:cubicBezTo>
                <a:close/>
                <a:moveTo>
                  <a:pt x="79811" y="1444781"/>
                </a:moveTo>
                <a:lnTo>
                  <a:pt x="208221" y="1444781"/>
                </a:lnTo>
                <a:cubicBezTo>
                  <a:pt x="252299" y="1444781"/>
                  <a:pt x="288032" y="1480514"/>
                  <a:pt x="288032" y="1524592"/>
                </a:cubicBezTo>
                <a:lnTo>
                  <a:pt x="288032" y="1934995"/>
                </a:lnTo>
                <a:cubicBezTo>
                  <a:pt x="288032" y="1979073"/>
                  <a:pt x="252299" y="2014806"/>
                  <a:pt x="208221" y="2014806"/>
                </a:cubicBezTo>
                <a:lnTo>
                  <a:pt x="170279" y="2014806"/>
                </a:lnTo>
                <a:lnTo>
                  <a:pt x="170279" y="2106351"/>
                </a:lnTo>
                <a:cubicBezTo>
                  <a:pt x="170279" y="2141902"/>
                  <a:pt x="192068" y="2172363"/>
                  <a:pt x="223082" y="2184962"/>
                </a:cubicBezTo>
                <a:cubicBezTo>
                  <a:pt x="266016" y="2120430"/>
                  <a:pt x="339425" y="2077971"/>
                  <a:pt x="422750" y="2077971"/>
                </a:cubicBezTo>
                <a:lnTo>
                  <a:pt x="978767" y="2077971"/>
                </a:lnTo>
                <a:lnTo>
                  <a:pt x="978767" y="1921965"/>
                </a:lnTo>
                <a:cubicBezTo>
                  <a:pt x="978767" y="1796037"/>
                  <a:pt x="1080852" y="1693952"/>
                  <a:pt x="1206780" y="1693952"/>
                </a:cubicBezTo>
                <a:lnTo>
                  <a:pt x="2730974" y="1693952"/>
                </a:lnTo>
                <a:cubicBezTo>
                  <a:pt x="2856902" y="1693952"/>
                  <a:pt x="2958987" y="1796037"/>
                  <a:pt x="2958987" y="1921965"/>
                </a:cubicBezTo>
                <a:lnTo>
                  <a:pt x="2958987" y="2077971"/>
                </a:lnTo>
                <a:lnTo>
                  <a:pt x="3515005" y="2077971"/>
                </a:lnTo>
                <a:cubicBezTo>
                  <a:pt x="3599011" y="2077971"/>
                  <a:pt x="3672938" y="2121126"/>
                  <a:pt x="3715583" y="2186636"/>
                </a:cubicBezTo>
                <a:cubicBezTo>
                  <a:pt x="3751084" y="2177432"/>
                  <a:pt x="3776678" y="2144881"/>
                  <a:pt x="3776678" y="2106351"/>
                </a:cubicBezTo>
                <a:lnTo>
                  <a:pt x="3776678" y="2014806"/>
                </a:lnTo>
                <a:lnTo>
                  <a:pt x="3738736" y="2014806"/>
                </a:lnTo>
                <a:cubicBezTo>
                  <a:pt x="3694658" y="2014806"/>
                  <a:pt x="3658925" y="1979073"/>
                  <a:pt x="3658925" y="1934995"/>
                </a:cubicBezTo>
                <a:lnTo>
                  <a:pt x="3658925" y="1524592"/>
                </a:lnTo>
                <a:cubicBezTo>
                  <a:pt x="3658925" y="1480514"/>
                  <a:pt x="3694658" y="1444781"/>
                  <a:pt x="3738736" y="1444781"/>
                </a:cubicBezTo>
                <a:lnTo>
                  <a:pt x="3867146" y="1444781"/>
                </a:lnTo>
                <a:cubicBezTo>
                  <a:pt x="3911224" y="1444781"/>
                  <a:pt x="3946957" y="1480514"/>
                  <a:pt x="3946957" y="1524592"/>
                </a:cubicBezTo>
                <a:lnTo>
                  <a:pt x="3946957" y="1934995"/>
                </a:lnTo>
                <a:lnTo>
                  <a:pt x="3942009" y="1959504"/>
                </a:lnTo>
                <a:lnTo>
                  <a:pt x="3946957" y="1964452"/>
                </a:lnTo>
                <a:lnTo>
                  <a:pt x="3941010" y="1964452"/>
                </a:lnTo>
                <a:cubicBezTo>
                  <a:pt x="3932395" y="1986875"/>
                  <a:pt x="3913715" y="2004223"/>
                  <a:pt x="3890197" y="2010152"/>
                </a:cubicBezTo>
                <a:lnTo>
                  <a:pt x="3890197" y="2106351"/>
                </a:lnTo>
                <a:cubicBezTo>
                  <a:pt x="3890197" y="2194633"/>
                  <a:pt x="3832612" y="2269465"/>
                  <a:pt x="3752660" y="2294428"/>
                </a:cubicBezTo>
                <a:cubicBezTo>
                  <a:pt x="3754645" y="2302103"/>
                  <a:pt x="3755036" y="2310007"/>
                  <a:pt x="3755036" y="2318002"/>
                </a:cubicBezTo>
                <a:lnTo>
                  <a:pt x="3755036" y="3278100"/>
                </a:lnTo>
                <a:cubicBezTo>
                  <a:pt x="3755036" y="3410665"/>
                  <a:pt x="3647570" y="3518131"/>
                  <a:pt x="3515005" y="3518131"/>
                </a:cubicBezTo>
                <a:lnTo>
                  <a:pt x="422750" y="3518131"/>
                </a:lnTo>
                <a:cubicBezTo>
                  <a:pt x="290185" y="3518131"/>
                  <a:pt x="182719" y="3410665"/>
                  <a:pt x="182719" y="3278100"/>
                </a:cubicBezTo>
                <a:lnTo>
                  <a:pt x="182719" y="2318002"/>
                </a:lnTo>
                <a:lnTo>
                  <a:pt x="185375" y="2291659"/>
                </a:lnTo>
                <a:cubicBezTo>
                  <a:pt x="110118" y="2263849"/>
                  <a:pt x="56760" y="2191331"/>
                  <a:pt x="56760" y="2106351"/>
                </a:cubicBezTo>
                <a:lnTo>
                  <a:pt x="56760" y="2010152"/>
                </a:lnTo>
                <a:cubicBezTo>
                  <a:pt x="33242" y="2004223"/>
                  <a:pt x="14562" y="1986875"/>
                  <a:pt x="5947" y="1964452"/>
                </a:cubicBezTo>
                <a:lnTo>
                  <a:pt x="0" y="1964452"/>
                </a:lnTo>
                <a:lnTo>
                  <a:pt x="4948" y="1959504"/>
                </a:lnTo>
                <a:cubicBezTo>
                  <a:pt x="1383" y="1952016"/>
                  <a:pt x="0" y="1943667"/>
                  <a:pt x="0" y="1934995"/>
                </a:cubicBezTo>
                <a:lnTo>
                  <a:pt x="0" y="1524592"/>
                </a:lnTo>
                <a:cubicBezTo>
                  <a:pt x="0" y="1480514"/>
                  <a:pt x="35733" y="1444781"/>
                  <a:pt x="79811" y="1444781"/>
                </a:cubicBezTo>
                <a:close/>
                <a:moveTo>
                  <a:pt x="1304450" y="757849"/>
                </a:moveTo>
                <a:cubicBezTo>
                  <a:pt x="1096789" y="757849"/>
                  <a:pt x="928447" y="897418"/>
                  <a:pt x="928447" y="1069585"/>
                </a:cubicBezTo>
                <a:lnTo>
                  <a:pt x="928447" y="1419679"/>
                </a:lnTo>
                <a:lnTo>
                  <a:pt x="1966088" y="1419679"/>
                </a:lnTo>
                <a:lnTo>
                  <a:pt x="1978806" y="1419679"/>
                </a:lnTo>
                <a:lnTo>
                  <a:pt x="3016447" y="1419679"/>
                </a:lnTo>
                <a:lnTo>
                  <a:pt x="3016447" y="1069585"/>
                </a:lnTo>
                <a:cubicBezTo>
                  <a:pt x="3016447" y="897418"/>
                  <a:pt x="2848105" y="757849"/>
                  <a:pt x="2640444" y="757849"/>
                </a:cubicBezTo>
                <a:lnTo>
                  <a:pt x="1978806" y="757849"/>
                </a:lnTo>
                <a:lnTo>
                  <a:pt x="1966088" y="757849"/>
                </a:lnTo>
                <a:close/>
                <a:moveTo>
                  <a:pt x="1579270" y="213351"/>
                </a:moveTo>
                <a:cubicBezTo>
                  <a:pt x="1478656" y="213351"/>
                  <a:pt x="1397073" y="269766"/>
                  <a:pt x="1397073" y="339365"/>
                </a:cubicBezTo>
                <a:cubicBezTo>
                  <a:pt x="1397073" y="408964"/>
                  <a:pt x="1478656" y="465379"/>
                  <a:pt x="1579270" y="465379"/>
                </a:cubicBezTo>
                <a:lnTo>
                  <a:pt x="2347382" y="465379"/>
                </a:lnTo>
                <a:cubicBezTo>
                  <a:pt x="2447997" y="465379"/>
                  <a:pt x="2529579" y="408964"/>
                  <a:pt x="2529579" y="339365"/>
                </a:cubicBezTo>
                <a:cubicBezTo>
                  <a:pt x="2529579" y="269766"/>
                  <a:pt x="2447997" y="213351"/>
                  <a:pt x="2347382" y="213351"/>
                </a:cubicBezTo>
                <a:close/>
                <a:moveTo>
                  <a:pt x="2858274" y="182004"/>
                </a:moveTo>
                <a:cubicBezTo>
                  <a:pt x="2780022" y="182004"/>
                  <a:pt x="2716586" y="245440"/>
                  <a:pt x="2716586" y="323692"/>
                </a:cubicBezTo>
                <a:cubicBezTo>
                  <a:pt x="2716586" y="401944"/>
                  <a:pt x="2780022" y="465380"/>
                  <a:pt x="2858274" y="465380"/>
                </a:cubicBezTo>
                <a:cubicBezTo>
                  <a:pt x="2936526" y="465380"/>
                  <a:pt x="2999962" y="401944"/>
                  <a:pt x="2999962" y="323692"/>
                </a:cubicBezTo>
                <a:cubicBezTo>
                  <a:pt x="2999962" y="245440"/>
                  <a:pt x="2936526" y="182004"/>
                  <a:pt x="2858274" y="182004"/>
                </a:cubicBezTo>
                <a:close/>
                <a:moveTo>
                  <a:pt x="1053417" y="182004"/>
                </a:moveTo>
                <a:cubicBezTo>
                  <a:pt x="975165" y="182004"/>
                  <a:pt x="911729" y="245440"/>
                  <a:pt x="911729" y="323692"/>
                </a:cubicBezTo>
                <a:cubicBezTo>
                  <a:pt x="911729" y="401944"/>
                  <a:pt x="975165" y="465380"/>
                  <a:pt x="1053417" y="465380"/>
                </a:cubicBezTo>
                <a:cubicBezTo>
                  <a:pt x="1131669" y="465380"/>
                  <a:pt x="1195105" y="401944"/>
                  <a:pt x="1195105" y="323692"/>
                </a:cubicBezTo>
                <a:cubicBezTo>
                  <a:pt x="1195105" y="245440"/>
                  <a:pt x="1131669" y="182004"/>
                  <a:pt x="1053417" y="182004"/>
                </a:cubicBezTo>
                <a:close/>
                <a:moveTo>
                  <a:pt x="1184466" y="0"/>
                </a:moveTo>
                <a:lnTo>
                  <a:pt x="2753503" y="0"/>
                </a:lnTo>
                <a:cubicBezTo>
                  <a:pt x="3339728" y="0"/>
                  <a:pt x="3391691" y="517411"/>
                  <a:pt x="3403875" y="957007"/>
                </a:cubicBezTo>
                <a:cubicBezTo>
                  <a:pt x="3416058" y="1396603"/>
                  <a:pt x="3403874" y="1600312"/>
                  <a:pt x="3403874" y="1921965"/>
                </a:cubicBezTo>
                <a:lnTo>
                  <a:pt x="3115434" y="1921965"/>
                </a:lnTo>
                <a:lnTo>
                  <a:pt x="3115434" y="1849958"/>
                </a:lnTo>
                <a:cubicBezTo>
                  <a:pt x="3115434" y="1704145"/>
                  <a:pt x="2985410" y="1585941"/>
                  <a:pt x="2825015" y="1585941"/>
                </a:cubicBezTo>
                <a:lnTo>
                  <a:pt x="1112952" y="1585941"/>
                </a:lnTo>
                <a:cubicBezTo>
                  <a:pt x="952558" y="1585941"/>
                  <a:pt x="822534" y="1704145"/>
                  <a:pt x="822534" y="1849958"/>
                </a:cubicBezTo>
                <a:lnTo>
                  <a:pt x="822534" y="1921965"/>
                </a:lnTo>
                <a:lnTo>
                  <a:pt x="534094" y="1921965"/>
                </a:lnTo>
                <a:cubicBezTo>
                  <a:pt x="534094" y="1600312"/>
                  <a:pt x="516600" y="1505841"/>
                  <a:pt x="534094" y="957007"/>
                </a:cubicBezTo>
                <a:cubicBezTo>
                  <a:pt x="551587" y="408173"/>
                  <a:pt x="598240" y="0"/>
                  <a:pt x="11844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26" name="Oval 6">
            <a:extLst>
              <a:ext uri="{FF2B5EF4-FFF2-40B4-BE49-F238E27FC236}">
                <a16:creationId xmlns:a16="http://schemas.microsoft.com/office/drawing/2014/main" id="{A1FD148D-8C82-41F9-B240-E4A316C0B170}"/>
              </a:ext>
            </a:extLst>
          </p:cNvPr>
          <p:cNvSpPr>
            <a:spLocks noChangeAspect="1"/>
          </p:cNvSpPr>
          <p:nvPr/>
        </p:nvSpPr>
        <p:spPr>
          <a:xfrm rot="2700000">
            <a:off x="6191092" y="2327933"/>
            <a:ext cx="225279" cy="281682"/>
          </a:xfrm>
          <a:custGeom>
            <a:avLst/>
            <a:gdLst/>
            <a:ahLst/>
            <a:cxnLst/>
            <a:rect l="l" t="t" r="r" b="b"/>
            <a:pathLst>
              <a:path w="3478449" h="4349349">
                <a:moveTo>
                  <a:pt x="2303834" y="3332250"/>
                </a:moveTo>
                <a:lnTo>
                  <a:pt x="2335786" y="3451498"/>
                </a:lnTo>
                <a:cubicBezTo>
                  <a:pt x="2513705" y="3496366"/>
                  <a:pt x="2649193" y="3646654"/>
                  <a:pt x="2672368" y="3832213"/>
                </a:cubicBezTo>
                <a:cubicBezTo>
                  <a:pt x="3044631" y="3779681"/>
                  <a:pt x="3285029" y="3695856"/>
                  <a:pt x="3285029" y="3601502"/>
                </a:cubicBezTo>
                <a:cubicBezTo>
                  <a:pt x="3285027" y="3478779"/>
                  <a:pt x="2878330" y="3373868"/>
                  <a:pt x="2303834" y="3332250"/>
                </a:cubicBezTo>
                <a:close/>
                <a:moveTo>
                  <a:pt x="224780" y="3543083"/>
                </a:moveTo>
                <a:cubicBezTo>
                  <a:pt x="204188" y="3561953"/>
                  <a:pt x="193374" y="3581491"/>
                  <a:pt x="193374" y="3601503"/>
                </a:cubicBezTo>
                <a:cubicBezTo>
                  <a:pt x="193374" y="3761597"/>
                  <a:pt x="885464" y="3891378"/>
                  <a:pt x="1739200" y="3891378"/>
                </a:cubicBezTo>
                <a:lnTo>
                  <a:pt x="1763211" y="3890924"/>
                </a:lnTo>
                <a:cubicBezTo>
                  <a:pt x="1763475" y="3730950"/>
                  <a:pt x="1846055" y="3590294"/>
                  <a:pt x="1971184" y="3509473"/>
                </a:cubicBezTo>
                <a:lnTo>
                  <a:pt x="1919083" y="3315028"/>
                </a:lnTo>
                <a:cubicBezTo>
                  <a:pt x="1860093" y="3312287"/>
                  <a:pt x="1800058" y="3311628"/>
                  <a:pt x="1739202" y="3311628"/>
                </a:cubicBezTo>
                <a:cubicBezTo>
                  <a:pt x="992182" y="3311628"/>
                  <a:pt x="368923" y="3410992"/>
                  <a:pt x="224780" y="3543083"/>
                </a:cubicBezTo>
                <a:close/>
                <a:moveTo>
                  <a:pt x="806151" y="1092835"/>
                </a:moveTo>
                <a:cubicBezTo>
                  <a:pt x="628676" y="1265432"/>
                  <a:pt x="557357" y="1493226"/>
                  <a:pt x="543550" y="1674212"/>
                </a:cubicBezTo>
                <a:lnTo>
                  <a:pt x="441728" y="3005602"/>
                </a:lnTo>
                <a:cubicBezTo>
                  <a:pt x="438610" y="3070037"/>
                  <a:pt x="488316" y="3124800"/>
                  <a:pt x="552752" y="3127918"/>
                </a:cubicBezTo>
                <a:lnTo>
                  <a:pt x="571117" y="3128807"/>
                </a:lnTo>
                <a:cubicBezTo>
                  <a:pt x="635553" y="3131925"/>
                  <a:pt x="690316" y="3082219"/>
                  <a:pt x="693433" y="3017783"/>
                </a:cubicBezTo>
                <a:cubicBezTo>
                  <a:pt x="727374" y="2316475"/>
                  <a:pt x="701659" y="2413768"/>
                  <a:pt x="796789" y="1704301"/>
                </a:cubicBezTo>
                <a:cubicBezTo>
                  <a:pt x="820305" y="1497091"/>
                  <a:pt x="833536" y="1389927"/>
                  <a:pt x="1040726" y="1187927"/>
                </a:cubicBezTo>
                <a:cubicBezTo>
                  <a:pt x="1302172" y="951267"/>
                  <a:pt x="1160955" y="796219"/>
                  <a:pt x="888852" y="1022541"/>
                </a:cubicBezTo>
                <a:cubicBezTo>
                  <a:pt x="859024" y="1044648"/>
                  <a:pt x="831504" y="1068178"/>
                  <a:pt x="806151" y="1092835"/>
                </a:cubicBezTo>
                <a:close/>
                <a:moveTo>
                  <a:pt x="1536542" y="332502"/>
                </a:moveTo>
                <a:cubicBezTo>
                  <a:pt x="1490277" y="391748"/>
                  <a:pt x="1471485" y="469497"/>
                  <a:pt x="1489427" y="544816"/>
                </a:cubicBezTo>
                <a:cubicBezTo>
                  <a:pt x="1652710" y="513079"/>
                  <a:pt x="1822066" y="510840"/>
                  <a:pt x="1988094" y="544087"/>
                </a:cubicBezTo>
                <a:cubicBezTo>
                  <a:pt x="2011603" y="446945"/>
                  <a:pt x="1973964" y="344924"/>
                  <a:pt x="1892630" y="284450"/>
                </a:cubicBezTo>
                <a:cubicBezTo>
                  <a:pt x="1804889" y="219212"/>
                  <a:pt x="1685490" y="216590"/>
                  <a:pt x="1594972" y="277917"/>
                </a:cubicBezTo>
                <a:cubicBezTo>
                  <a:pt x="1572342" y="293249"/>
                  <a:pt x="1552755" y="311739"/>
                  <a:pt x="1536542" y="332502"/>
                </a:cubicBezTo>
                <a:close/>
                <a:moveTo>
                  <a:pt x="1403558" y="132679"/>
                </a:moveTo>
                <a:cubicBezTo>
                  <a:pt x="1422172" y="115245"/>
                  <a:pt x="1442316" y="99106"/>
                  <a:pt x="1463913" y="84474"/>
                </a:cubicBezTo>
                <a:cubicBezTo>
                  <a:pt x="1636683" y="-32580"/>
                  <a:pt x="1864582" y="-27578"/>
                  <a:pt x="2032050" y="96942"/>
                </a:cubicBezTo>
                <a:cubicBezTo>
                  <a:pt x="2191033" y="215151"/>
                  <a:pt x="2262548" y="416529"/>
                  <a:pt x="2214622" y="606677"/>
                </a:cubicBezTo>
                <a:cubicBezTo>
                  <a:pt x="2516958" y="722785"/>
                  <a:pt x="2795175" y="964284"/>
                  <a:pt x="2993719" y="1367716"/>
                </a:cubicBezTo>
                <a:cubicBezTo>
                  <a:pt x="3144703" y="1723426"/>
                  <a:pt x="3222501" y="1968311"/>
                  <a:pt x="3243962" y="2479782"/>
                </a:cubicBezTo>
                <a:cubicBezTo>
                  <a:pt x="3265423" y="2883394"/>
                  <a:pt x="3227178" y="2880525"/>
                  <a:pt x="3478449" y="3562850"/>
                </a:cubicBezTo>
                <a:lnTo>
                  <a:pt x="3471348" y="3562897"/>
                </a:lnTo>
                <a:cubicBezTo>
                  <a:pt x="3476429" y="3575355"/>
                  <a:pt x="3478257" y="3588369"/>
                  <a:pt x="3478256" y="3601503"/>
                </a:cubicBezTo>
                <a:cubicBezTo>
                  <a:pt x="3478256" y="3777378"/>
                  <a:pt x="3150470" y="3931647"/>
                  <a:pt x="2657797" y="4017694"/>
                </a:cubicBezTo>
                <a:cubicBezTo>
                  <a:pt x="2605086" y="4209442"/>
                  <a:pt x="2429009" y="4349349"/>
                  <a:pt x="2220254" y="4349349"/>
                </a:cubicBezTo>
                <a:cubicBezTo>
                  <a:pt x="2039425" y="4349349"/>
                  <a:pt x="1883116" y="4244370"/>
                  <a:pt x="1810477" y="4091287"/>
                </a:cubicBezTo>
                <a:cubicBezTo>
                  <a:pt x="1786841" y="4092167"/>
                  <a:pt x="1763078" y="4092303"/>
                  <a:pt x="1739202" y="4092303"/>
                </a:cubicBezTo>
                <a:cubicBezTo>
                  <a:pt x="778747" y="4092303"/>
                  <a:pt x="146" y="3872564"/>
                  <a:pt x="146" y="3601503"/>
                </a:cubicBezTo>
                <a:lnTo>
                  <a:pt x="2958" y="3585789"/>
                </a:lnTo>
                <a:lnTo>
                  <a:pt x="0" y="3585809"/>
                </a:lnTo>
                <a:lnTo>
                  <a:pt x="4960" y="3574599"/>
                </a:lnTo>
                <a:cubicBezTo>
                  <a:pt x="7744" y="3548733"/>
                  <a:pt x="19558" y="3523805"/>
                  <a:pt x="38043" y="3499774"/>
                </a:cubicBezTo>
                <a:cubicBezTo>
                  <a:pt x="212374" y="3085653"/>
                  <a:pt x="178399" y="2848667"/>
                  <a:pt x="180505" y="2442031"/>
                </a:cubicBezTo>
                <a:cubicBezTo>
                  <a:pt x="198934" y="1835481"/>
                  <a:pt x="351030" y="1502532"/>
                  <a:pt x="434022" y="1319862"/>
                </a:cubicBezTo>
                <a:cubicBezTo>
                  <a:pt x="482466" y="1213236"/>
                  <a:pt x="548576" y="1113252"/>
                  <a:pt x="628456" y="1022511"/>
                </a:cubicBezTo>
                <a:cubicBezTo>
                  <a:pt x="663405" y="982812"/>
                  <a:pt x="700987" y="944882"/>
                  <a:pt x="740880" y="908940"/>
                </a:cubicBezTo>
                <a:cubicBezTo>
                  <a:pt x="888526" y="775914"/>
                  <a:pt x="1067806" y="670105"/>
                  <a:pt x="1262306" y="602921"/>
                </a:cubicBezTo>
                <a:cubicBezTo>
                  <a:pt x="1220867" y="430764"/>
                  <a:pt x="1276608" y="251587"/>
                  <a:pt x="1403558" y="1326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27" name="Rounded Rectangle 2">
            <a:extLst>
              <a:ext uri="{FF2B5EF4-FFF2-40B4-BE49-F238E27FC236}">
                <a16:creationId xmlns:a16="http://schemas.microsoft.com/office/drawing/2014/main" id="{08E6EBCE-8461-465B-9371-8BC69A575DAF}"/>
              </a:ext>
            </a:extLst>
          </p:cNvPr>
          <p:cNvSpPr>
            <a:spLocks noChangeAspect="1"/>
          </p:cNvSpPr>
          <p:nvPr/>
        </p:nvSpPr>
        <p:spPr>
          <a:xfrm>
            <a:off x="5998750" y="3024778"/>
            <a:ext cx="183342" cy="281682"/>
          </a:xfrm>
          <a:custGeom>
            <a:avLst/>
            <a:gdLst/>
            <a:ahLst/>
            <a:cxnLst/>
            <a:rect l="l" t="t" r="r" b="b"/>
            <a:pathLst>
              <a:path w="2618961" h="4023704">
                <a:moveTo>
                  <a:pt x="1289133" y="2782456"/>
                </a:moveTo>
                <a:lnTo>
                  <a:pt x="1310767" y="2788252"/>
                </a:lnTo>
                <a:lnTo>
                  <a:pt x="1310767" y="2784968"/>
                </a:lnTo>
                <a:lnTo>
                  <a:pt x="1534949" y="2784968"/>
                </a:lnTo>
                <a:lnTo>
                  <a:pt x="1534948" y="3649063"/>
                </a:lnTo>
                <a:lnTo>
                  <a:pt x="1310766" y="3649064"/>
                </a:lnTo>
                <a:lnTo>
                  <a:pt x="1310767" y="3084916"/>
                </a:lnTo>
                <a:cubicBezTo>
                  <a:pt x="1240597" y="3137489"/>
                  <a:pt x="1154722" y="3168931"/>
                  <a:pt x="1062714" y="3173050"/>
                </a:cubicBezTo>
                <a:lnTo>
                  <a:pt x="1053696" y="2971627"/>
                </a:lnTo>
                <a:cubicBezTo>
                  <a:pt x="1165025" y="2966643"/>
                  <a:pt x="1260290" y="2890098"/>
                  <a:pt x="1289133" y="2782456"/>
                </a:cubicBezTo>
                <a:close/>
                <a:moveTo>
                  <a:pt x="1377155" y="2541868"/>
                </a:moveTo>
                <a:cubicBezTo>
                  <a:pt x="1016101" y="2541868"/>
                  <a:pt x="723411" y="2834559"/>
                  <a:pt x="723410" y="3195613"/>
                </a:cubicBezTo>
                <a:cubicBezTo>
                  <a:pt x="723410" y="3556665"/>
                  <a:pt x="1016101" y="3849357"/>
                  <a:pt x="1377155" y="3849356"/>
                </a:cubicBezTo>
                <a:cubicBezTo>
                  <a:pt x="1738207" y="3849356"/>
                  <a:pt x="2030899" y="3556665"/>
                  <a:pt x="2030898" y="3195613"/>
                </a:cubicBezTo>
                <a:cubicBezTo>
                  <a:pt x="2030899" y="2834559"/>
                  <a:pt x="1738207" y="2541869"/>
                  <a:pt x="1377155" y="2541868"/>
                </a:cubicBezTo>
                <a:close/>
                <a:moveTo>
                  <a:pt x="1377154" y="2367520"/>
                </a:moveTo>
                <a:cubicBezTo>
                  <a:pt x="1834497" y="2367520"/>
                  <a:pt x="2205246" y="2738268"/>
                  <a:pt x="2205246" y="3195611"/>
                </a:cubicBezTo>
                <a:cubicBezTo>
                  <a:pt x="2205247" y="3652955"/>
                  <a:pt x="1834497" y="4023704"/>
                  <a:pt x="1377154" y="4023704"/>
                </a:cubicBezTo>
                <a:cubicBezTo>
                  <a:pt x="919812" y="4023704"/>
                  <a:pt x="549062" y="3652955"/>
                  <a:pt x="549063" y="3195611"/>
                </a:cubicBezTo>
                <a:cubicBezTo>
                  <a:pt x="549062" y="2738268"/>
                  <a:pt x="919812" y="2367520"/>
                  <a:pt x="1377154" y="2367520"/>
                </a:cubicBezTo>
                <a:close/>
                <a:moveTo>
                  <a:pt x="1355808" y="2084506"/>
                </a:moveTo>
                <a:cubicBezTo>
                  <a:pt x="1467036" y="2083599"/>
                  <a:pt x="1585378" y="2090821"/>
                  <a:pt x="1799777" y="2108893"/>
                </a:cubicBezTo>
                <a:cubicBezTo>
                  <a:pt x="1847983" y="2117450"/>
                  <a:pt x="1852567" y="2125265"/>
                  <a:pt x="1852567" y="2145461"/>
                </a:cubicBezTo>
                <a:lnTo>
                  <a:pt x="1852567" y="2291727"/>
                </a:lnTo>
                <a:cubicBezTo>
                  <a:pt x="1852567" y="2311923"/>
                  <a:pt x="1828933" y="2328295"/>
                  <a:pt x="1799777" y="2328295"/>
                </a:cubicBezTo>
                <a:cubicBezTo>
                  <a:pt x="1385211" y="2265864"/>
                  <a:pt x="1354867" y="2279007"/>
                  <a:pt x="954530" y="2328295"/>
                </a:cubicBezTo>
                <a:cubicBezTo>
                  <a:pt x="925375" y="2328295"/>
                  <a:pt x="901740" y="2311923"/>
                  <a:pt x="901740" y="2291727"/>
                </a:cubicBezTo>
                <a:lnTo>
                  <a:pt x="901740" y="2145461"/>
                </a:lnTo>
                <a:cubicBezTo>
                  <a:pt x="901740" y="2125265"/>
                  <a:pt x="915850" y="2121728"/>
                  <a:pt x="954530" y="2108893"/>
                </a:cubicBezTo>
                <a:cubicBezTo>
                  <a:pt x="1140468" y="2094449"/>
                  <a:pt x="1244581" y="2085413"/>
                  <a:pt x="1355808" y="2084506"/>
                </a:cubicBezTo>
                <a:close/>
                <a:moveTo>
                  <a:pt x="1167754" y="1329034"/>
                </a:moveTo>
                <a:lnTo>
                  <a:pt x="1161129" y="1344053"/>
                </a:lnTo>
                <a:lnTo>
                  <a:pt x="1174380" y="1344053"/>
                </a:lnTo>
                <a:close/>
                <a:moveTo>
                  <a:pt x="0" y="15354"/>
                </a:moveTo>
                <a:lnTo>
                  <a:pt x="368840" y="15354"/>
                </a:lnTo>
                <a:lnTo>
                  <a:pt x="1247668" y="2007479"/>
                </a:lnTo>
                <a:lnTo>
                  <a:pt x="878829" y="2007479"/>
                </a:lnTo>
                <a:close/>
                <a:moveTo>
                  <a:pt x="496063" y="10236"/>
                </a:moveTo>
                <a:lnTo>
                  <a:pt x="864903" y="10236"/>
                </a:lnTo>
                <a:lnTo>
                  <a:pt x="1743731" y="2002361"/>
                </a:lnTo>
                <a:lnTo>
                  <a:pt x="1374892" y="2002361"/>
                </a:lnTo>
                <a:close/>
                <a:moveTo>
                  <a:pt x="2250122" y="0"/>
                </a:moveTo>
                <a:lnTo>
                  <a:pt x="2618961" y="0"/>
                </a:lnTo>
                <a:lnTo>
                  <a:pt x="1785754" y="1888712"/>
                </a:lnTo>
                <a:lnTo>
                  <a:pt x="1601334" y="1470670"/>
                </a:lnTo>
                <a:close/>
                <a:moveTo>
                  <a:pt x="1754059" y="0"/>
                </a:moveTo>
                <a:lnTo>
                  <a:pt x="2122898" y="0"/>
                </a:lnTo>
                <a:lnTo>
                  <a:pt x="1536593" y="1329035"/>
                </a:lnTo>
                <a:lnTo>
                  <a:pt x="1352174" y="91099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28" name="Rectangle 5">
            <a:extLst>
              <a:ext uri="{FF2B5EF4-FFF2-40B4-BE49-F238E27FC236}">
                <a16:creationId xmlns:a16="http://schemas.microsoft.com/office/drawing/2014/main" id="{B0BAC898-8008-455B-90A5-44B86AA5D0D4}"/>
              </a:ext>
            </a:extLst>
          </p:cNvPr>
          <p:cNvSpPr/>
          <p:nvPr/>
        </p:nvSpPr>
        <p:spPr>
          <a:xfrm>
            <a:off x="6867274" y="2348524"/>
            <a:ext cx="270250" cy="270410"/>
          </a:xfrm>
          <a:custGeom>
            <a:avLst/>
            <a:gdLst/>
            <a:ahLst/>
            <a:cxnLst/>
            <a:rect l="l" t="t" r="r" b="b"/>
            <a:pathLst>
              <a:path w="3944785" h="3947111">
                <a:moveTo>
                  <a:pt x="172192" y="3407667"/>
                </a:moveTo>
                <a:lnTo>
                  <a:pt x="3772592" y="3407667"/>
                </a:lnTo>
                <a:lnTo>
                  <a:pt x="3772592" y="3947111"/>
                </a:lnTo>
                <a:lnTo>
                  <a:pt x="172192" y="3947111"/>
                </a:lnTo>
                <a:close/>
                <a:moveTo>
                  <a:pt x="48006" y="2975619"/>
                </a:moveTo>
                <a:lnTo>
                  <a:pt x="3896779" y="2975619"/>
                </a:lnTo>
                <a:cubicBezTo>
                  <a:pt x="3923292" y="2975619"/>
                  <a:pt x="3944785" y="2997112"/>
                  <a:pt x="3944785" y="3023625"/>
                </a:cubicBezTo>
                <a:lnTo>
                  <a:pt x="3944785" y="3215645"/>
                </a:lnTo>
                <a:cubicBezTo>
                  <a:pt x="3944785" y="3242158"/>
                  <a:pt x="3923292" y="3263651"/>
                  <a:pt x="3896779" y="3263651"/>
                </a:cubicBezTo>
                <a:lnTo>
                  <a:pt x="48006" y="3263651"/>
                </a:lnTo>
                <a:cubicBezTo>
                  <a:pt x="21493" y="3263651"/>
                  <a:pt x="0" y="3242158"/>
                  <a:pt x="0" y="3215645"/>
                </a:cubicBezTo>
                <a:lnTo>
                  <a:pt x="0" y="3023625"/>
                </a:lnTo>
                <a:cubicBezTo>
                  <a:pt x="0" y="2997112"/>
                  <a:pt x="21493" y="2975619"/>
                  <a:pt x="48006" y="2975619"/>
                </a:cubicBezTo>
                <a:close/>
                <a:moveTo>
                  <a:pt x="3322863" y="2173367"/>
                </a:moveTo>
                <a:cubicBezTo>
                  <a:pt x="3481939" y="2173367"/>
                  <a:pt x="3610895" y="2302323"/>
                  <a:pt x="3610895" y="2461399"/>
                </a:cubicBezTo>
                <a:cubicBezTo>
                  <a:pt x="3610895" y="2620475"/>
                  <a:pt x="3481939" y="2749431"/>
                  <a:pt x="3322863" y="2749431"/>
                </a:cubicBezTo>
                <a:cubicBezTo>
                  <a:pt x="3163787" y="2749431"/>
                  <a:pt x="3034831" y="2620475"/>
                  <a:pt x="3034831" y="2461399"/>
                </a:cubicBezTo>
                <a:cubicBezTo>
                  <a:pt x="3034831" y="2302323"/>
                  <a:pt x="3163787" y="2173367"/>
                  <a:pt x="3322863" y="2173367"/>
                </a:cubicBezTo>
                <a:close/>
                <a:moveTo>
                  <a:pt x="623915" y="2173367"/>
                </a:moveTo>
                <a:cubicBezTo>
                  <a:pt x="782991" y="2173367"/>
                  <a:pt x="911947" y="2302323"/>
                  <a:pt x="911947" y="2461399"/>
                </a:cubicBezTo>
                <a:cubicBezTo>
                  <a:pt x="911947" y="2620475"/>
                  <a:pt x="782991" y="2749431"/>
                  <a:pt x="623915" y="2749431"/>
                </a:cubicBezTo>
                <a:cubicBezTo>
                  <a:pt x="464839" y="2749431"/>
                  <a:pt x="335883" y="2620475"/>
                  <a:pt x="335883" y="2461399"/>
                </a:cubicBezTo>
                <a:cubicBezTo>
                  <a:pt x="335883" y="2302323"/>
                  <a:pt x="464839" y="2173367"/>
                  <a:pt x="623915" y="2173367"/>
                </a:cubicBezTo>
                <a:close/>
                <a:moveTo>
                  <a:pt x="955861" y="1460181"/>
                </a:moveTo>
                <a:lnTo>
                  <a:pt x="962165" y="2349615"/>
                </a:lnTo>
                <a:cubicBezTo>
                  <a:pt x="913419" y="2214511"/>
                  <a:pt x="789164" y="2116019"/>
                  <a:pt x="640244" y="2104834"/>
                </a:cubicBezTo>
                <a:lnTo>
                  <a:pt x="640244" y="1976798"/>
                </a:lnTo>
                <a:cubicBezTo>
                  <a:pt x="640244" y="1751294"/>
                  <a:pt x="767760" y="1555572"/>
                  <a:pt x="955861" y="1460181"/>
                </a:cubicBezTo>
                <a:close/>
                <a:moveTo>
                  <a:pt x="2977564" y="1454015"/>
                </a:moveTo>
                <a:cubicBezTo>
                  <a:pt x="3171744" y="1547562"/>
                  <a:pt x="3304540" y="1746672"/>
                  <a:pt x="3304540" y="1976798"/>
                </a:cubicBezTo>
                <a:lnTo>
                  <a:pt x="3304540" y="2105213"/>
                </a:lnTo>
                <a:cubicBezTo>
                  <a:pt x="3156261" y="2117799"/>
                  <a:pt x="3033007" y="2217024"/>
                  <a:pt x="2985487" y="2352440"/>
                </a:cubicBezTo>
                <a:close/>
                <a:moveTo>
                  <a:pt x="1028327" y="1428070"/>
                </a:moveTo>
                <a:lnTo>
                  <a:pt x="1028109" y="1441018"/>
                </a:lnTo>
                <a:lnTo>
                  <a:pt x="1005636" y="1434996"/>
                </a:lnTo>
                <a:close/>
                <a:moveTo>
                  <a:pt x="1225599" y="1391443"/>
                </a:moveTo>
                <a:lnTo>
                  <a:pt x="1434414" y="1391443"/>
                </a:lnTo>
                <a:cubicBezTo>
                  <a:pt x="1568079" y="1475410"/>
                  <a:pt x="1724362" y="1526267"/>
                  <a:pt x="1892034" y="1531748"/>
                </a:cubicBezTo>
                <a:cubicBezTo>
                  <a:pt x="1925778" y="1536167"/>
                  <a:pt x="1960158" y="1538169"/>
                  <a:pt x="1995006" y="1538169"/>
                </a:cubicBezTo>
                <a:cubicBezTo>
                  <a:pt x="2175704" y="1538169"/>
                  <a:pt x="2343825" y="1484324"/>
                  <a:pt x="2483963" y="1391443"/>
                </a:cubicBezTo>
                <a:lnTo>
                  <a:pt x="2719185" y="1391443"/>
                </a:lnTo>
                <a:cubicBezTo>
                  <a:pt x="2802423" y="1391443"/>
                  <a:pt x="2881603" y="1408817"/>
                  <a:pt x="2953046" y="1440708"/>
                </a:cubicBezTo>
                <a:lnTo>
                  <a:pt x="2064785" y="1678717"/>
                </a:lnTo>
                <a:lnTo>
                  <a:pt x="2074621" y="2794179"/>
                </a:lnTo>
                <a:lnTo>
                  <a:pt x="2970778" y="2554055"/>
                </a:lnTo>
                <a:cubicBezTo>
                  <a:pt x="2992440" y="2666528"/>
                  <a:pt x="3064862" y="2760650"/>
                  <a:pt x="3163644" y="2811725"/>
                </a:cubicBezTo>
                <a:lnTo>
                  <a:pt x="784901" y="2811725"/>
                </a:lnTo>
                <a:cubicBezTo>
                  <a:pt x="886027" y="2759438"/>
                  <a:pt x="959528" y="2662037"/>
                  <a:pt x="979462" y="2546081"/>
                </a:cubicBezTo>
                <a:lnTo>
                  <a:pt x="1858357" y="2781580"/>
                </a:lnTo>
                <a:lnTo>
                  <a:pt x="1858232" y="2763890"/>
                </a:lnTo>
                <a:lnTo>
                  <a:pt x="1931174" y="2783434"/>
                </a:lnTo>
                <a:lnTo>
                  <a:pt x="1949898" y="1670353"/>
                </a:lnTo>
                <a:lnTo>
                  <a:pt x="1036442" y="1425593"/>
                </a:lnTo>
                <a:cubicBezTo>
                  <a:pt x="1095109" y="1402546"/>
                  <a:pt x="1159058" y="1391443"/>
                  <a:pt x="1225599" y="1391443"/>
                </a:cubicBezTo>
                <a:close/>
                <a:moveTo>
                  <a:pt x="1972392" y="0"/>
                </a:moveTo>
                <a:cubicBezTo>
                  <a:pt x="2330312" y="0"/>
                  <a:pt x="2620464" y="290152"/>
                  <a:pt x="2620464" y="648072"/>
                </a:cubicBezTo>
                <a:cubicBezTo>
                  <a:pt x="2620464" y="1005992"/>
                  <a:pt x="2330312" y="1296144"/>
                  <a:pt x="1972392" y="1296144"/>
                </a:cubicBezTo>
                <a:cubicBezTo>
                  <a:pt x="1614472" y="1296144"/>
                  <a:pt x="1324320" y="1005992"/>
                  <a:pt x="1324320" y="648072"/>
                </a:cubicBezTo>
                <a:cubicBezTo>
                  <a:pt x="1324320" y="290152"/>
                  <a:pt x="1614472" y="0"/>
                  <a:pt x="19723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29" name="Rectangle 13">
            <a:extLst>
              <a:ext uri="{FF2B5EF4-FFF2-40B4-BE49-F238E27FC236}">
                <a16:creationId xmlns:a16="http://schemas.microsoft.com/office/drawing/2014/main" id="{3D9ED456-DB49-42E5-A508-8C2BDCB4D0C6}"/>
              </a:ext>
            </a:extLst>
          </p:cNvPr>
          <p:cNvSpPr>
            <a:spLocks noChangeAspect="1"/>
          </p:cNvSpPr>
          <p:nvPr/>
        </p:nvSpPr>
        <p:spPr>
          <a:xfrm rot="18900000">
            <a:off x="5047313" y="4040901"/>
            <a:ext cx="214749" cy="266747"/>
          </a:xfrm>
          <a:custGeom>
            <a:avLst/>
            <a:gdLst/>
            <a:ahLst/>
            <a:cxnLst/>
            <a:rect l="l" t="t" r="r" b="b"/>
            <a:pathLst>
              <a:path w="2968614" h="3687432">
                <a:moveTo>
                  <a:pt x="1293272" y="697934"/>
                </a:moveTo>
                <a:lnTo>
                  <a:pt x="1427525" y="1260285"/>
                </a:lnTo>
                <a:lnTo>
                  <a:pt x="1669402" y="1260285"/>
                </a:lnTo>
                <a:lnTo>
                  <a:pt x="1669402" y="1532194"/>
                </a:lnTo>
                <a:lnTo>
                  <a:pt x="1669401" y="1532194"/>
                </a:lnTo>
                <a:cubicBezTo>
                  <a:pt x="1669401" y="1708257"/>
                  <a:pt x="1669400" y="1884320"/>
                  <a:pt x="1669400" y="2060383"/>
                </a:cubicBezTo>
                <a:lnTo>
                  <a:pt x="1496378" y="1532194"/>
                </a:lnTo>
                <a:lnTo>
                  <a:pt x="1293271" y="1532194"/>
                </a:lnTo>
                <a:lnTo>
                  <a:pt x="1293271" y="1260285"/>
                </a:lnTo>
                <a:lnTo>
                  <a:pt x="1293271" y="1260285"/>
                </a:lnTo>
                <a:cubicBezTo>
                  <a:pt x="1293272" y="1072835"/>
                  <a:pt x="1293272" y="885384"/>
                  <a:pt x="1293272" y="697934"/>
                </a:cubicBezTo>
                <a:close/>
                <a:moveTo>
                  <a:pt x="714858" y="106984"/>
                </a:moveTo>
                <a:lnTo>
                  <a:pt x="729426" y="399001"/>
                </a:lnTo>
                <a:lnTo>
                  <a:pt x="14568" y="434664"/>
                </a:lnTo>
                <a:lnTo>
                  <a:pt x="0" y="142648"/>
                </a:lnTo>
                <a:close/>
                <a:moveTo>
                  <a:pt x="2883983" y="495700"/>
                </a:moveTo>
                <a:lnTo>
                  <a:pt x="2965773" y="2135120"/>
                </a:lnTo>
                <a:lnTo>
                  <a:pt x="2965774" y="2135120"/>
                </a:lnTo>
                <a:lnTo>
                  <a:pt x="2965774" y="2135136"/>
                </a:lnTo>
                <a:lnTo>
                  <a:pt x="2968614" y="2192084"/>
                </a:lnTo>
                <a:lnTo>
                  <a:pt x="2965836" y="2192223"/>
                </a:lnTo>
                <a:cubicBezTo>
                  <a:pt x="2978053" y="2984176"/>
                  <a:pt x="2381052" y="3647212"/>
                  <a:pt x="1609946" y="3685682"/>
                </a:cubicBezTo>
                <a:cubicBezTo>
                  <a:pt x="822447" y="3724970"/>
                  <a:pt x="150797" y="3098016"/>
                  <a:pt x="107153" y="2284149"/>
                </a:cubicBezTo>
                <a:lnTo>
                  <a:pt x="106839" y="2284164"/>
                </a:lnTo>
                <a:lnTo>
                  <a:pt x="24730" y="638345"/>
                </a:lnTo>
                <a:lnTo>
                  <a:pt x="739588" y="602681"/>
                </a:lnTo>
                <a:lnTo>
                  <a:pt x="821400" y="2242554"/>
                </a:lnTo>
                <a:cubicBezTo>
                  <a:pt x="842638" y="2664518"/>
                  <a:pt x="1179646" y="2990557"/>
                  <a:pt x="1574285" y="2970869"/>
                </a:cubicBezTo>
                <a:cubicBezTo>
                  <a:pt x="1968912" y="2951181"/>
                  <a:pt x="2271788" y="2593240"/>
                  <a:pt x="2250939" y="2171275"/>
                </a:cubicBezTo>
                <a:lnTo>
                  <a:pt x="2169125" y="531363"/>
                </a:lnTo>
                <a:close/>
                <a:moveTo>
                  <a:pt x="2859252" y="0"/>
                </a:moveTo>
                <a:lnTo>
                  <a:pt x="2874286" y="301359"/>
                </a:lnTo>
                <a:lnTo>
                  <a:pt x="2159429" y="337023"/>
                </a:lnTo>
                <a:lnTo>
                  <a:pt x="2144394" y="3566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30" name="Oval 7">
            <a:extLst>
              <a:ext uri="{FF2B5EF4-FFF2-40B4-BE49-F238E27FC236}">
                <a16:creationId xmlns:a16="http://schemas.microsoft.com/office/drawing/2014/main" id="{48EFB93A-8F8C-42F8-BD54-485C86FD05DE}"/>
              </a:ext>
            </a:extLst>
          </p:cNvPr>
          <p:cNvSpPr/>
          <p:nvPr/>
        </p:nvSpPr>
        <p:spPr>
          <a:xfrm>
            <a:off x="6707239" y="2918395"/>
            <a:ext cx="207255" cy="272243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31" name="Oval 7">
            <a:extLst>
              <a:ext uri="{FF2B5EF4-FFF2-40B4-BE49-F238E27FC236}">
                <a16:creationId xmlns:a16="http://schemas.microsoft.com/office/drawing/2014/main" id="{F88D9FE4-C90A-4BF5-A948-817973F32A89}"/>
              </a:ext>
            </a:extLst>
          </p:cNvPr>
          <p:cNvSpPr/>
          <p:nvPr/>
        </p:nvSpPr>
        <p:spPr>
          <a:xfrm>
            <a:off x="5545873" y="2993049"/>
            <a:ext cx="207255" cy="272243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32" name="Isosceles Triangle 3">
            <a:extLst>
              <a:ext uri="{FF2B5EF4-FFF2-40B4-BE49-F238E27FC236}">
                <a16:creationId xmlns:a16="http://schemas.microsoft.com/office/drawing/2014/main" id="{8B46FC70-5E7B-495B-BC18-F2119B34E013}"/>
              </a:ext>
            </a:extLst>
          </p:cNvPr>
          <p:cNvSpPr/>
          <p:nvPr/>
        </p:nvSpPr>
        <p:spPr>
          <a:xfrm rot="13520917">
            <a:off x="4864532" y="3570710"/>
            <a:ext cx="180357" cy="369829"/>
          </a:xfrm>
          <a:custGeom>
            <a:avLst/>
            <a:gdLst/>
            <a:ahLst/>
            <a:cxnLst/>
            <a:rect l="l" t="t" r="r" b="b"/>
            <a:pathLst>
              <a:path w="2442658" h="4218547">
                <a:moveTo>
                  <a:pt x="1323089" y="1518625"/>
                </a:moveTo>
                <a:lnTo>
                  <a:pt x="1394815" y="1512350"/>
                </a:lnTo>
                <a:lnTo>
                  <a:pt x="1236885" y="533308"/>
                </a:lnTo>
                <a:close/>
                <a:moveTo>
                  <a:pt x="1486502" y="1586460"/>
                </a:moveTo>
                <a:lnTo>
                  <a:pt x="956151" y="1586460"/>
                </a:lnTo>
                <a:lnTo>
                  <a:pt x="1221327" y="0"/>
                </a:lnTo>
                <a:close/>
                <a:moveTo>
                  <a:pt x="1560676" y="4002523"/>
                </a:moveTo>
                <a:lnTo>
                  <a:pt x="2048049" y="2183622"/>
                </a:lnTo>
                <a:cubicBezTo>
                  <a:pt x="1997263" y="2212910"/>
                  <a:pt x="1940784" y="2237324"/>
                  <a:pt x="1879452" y="2256460"/>
                </a:cubicBezTo>
                <a:lnTo>
                  <a:pt x="1411596" y="4002523"/>
                </a:lnTo>
                <a:close/>
                <a:moveTo>
                  <a:pt x="1760013" y="4218547"/>
                </a:moveTo>
                <a:lnTo>
                  <a:pt x="682641" y="4218547"/>
                </a:lnTo>
                <a:cubicBezTo>
                  <a:pt x="622988" y="4218547"/>
                  <a:pt x="574629" y="4170188"/>
                  <a:pt x="574629" y="4110535"/>
                </a:cubicBezTo>
                <a:cubicBezTo>
                  <a:pt x="574629" y="4050882"/>
                  <a:pt x="622988" y="4002523"/>
                  <a:pt x="682641" y="4002523"/>
                </a:cubicBezTo>
                <a:lnTo>
                  <a:pt x="735813" y="4002523"/>
                </a:lnTo>
                <a:lnTo>
                  <a:pt x="173011" y="2030629"/>
                </a:lnTo>
                <a:cubicBezTo>
                  <a:pt x="47222" y="1916311"/>
                  <a:pt x="-15047" y="1778956"/>
                  <a:pt x="3094" y="1636424"/>
                </a:cubicBezTo>
                <a:lnTo>
                  <a:pt x="60460" y="1636281"/>
                </a:lnTo>
                <a:lnTo>
                  <a:pt x="60089" y="1634980"/>
                </a:lnTo>
                <a:lnTo>
                  <a:pt x="581652" y="1634980"/>
                </a:lnTo>
                <a:cubicBezTo>
                  <a:pt x="1200680" y="1633435"/>
                  <a:pt x="1819708" y="1631890"/>
                  <a:pt x="2438736" y="1630345"/>
                </a:cubicBezTo>
                <a:cubicBezTo>
                  <a:pt x="2459481" y="1775029"/>
                  <a:pt x="2397184" y="1914742"/>
                  <a:pt x="2269554" y="2030936"/>
                </a:cubicBezTo>
                <a:lnTo>
                  <a:pt x="1706841" y="4002523"/>
                </a:lnTo>
                <a:lnTo>
                  <a:pt x="1760013" y="4002523"/>
                </a:lnTo>
                <a:cubicBezTo>
                  <a:pt x="1819666" y="4002523"/>
                  <a:pt x="1868025" y="4050882"/>
                  <a:pt x="1868025" y="4110535"/>
                </a:cubicBezTo>
                <a:cubicBezTo>
                  <a:pt x="1868025" y="4170188"/>
                  <a:pt x="1819666" y="4218547"/>
                  <a:pt x="1760013" y="42185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33" name="Rounded Rectangle 1">
            <a:extLst>
              <a:ext uri="{FF2B5EF4-FFF2-40B4-BE49-F238E27FC236}">
                <a16:creationId xmlns:a16="http://schemas.microsoft.com/office/drawing/2014/main" id="{403A3B88-50B3-4925-8137-CDA80C5B20F0}"/>
              </a:ext>
            </a:extLst>
          </p:cNvPr>
          <p:cNvSpPr>
            <a:spLocks noChangeAspect="1"/>
          </p:cNvSpPr>
          <p:nvPr/>
        </p:nvSpPr>
        <p:spPr>
          <a:xfrm>
            <a:off x="6625549" y="2016585"/>
            <a:ext cx="235903" cy="235434"/>
          </a:xfrm>
          <a:custGeom>
            <a:avLst/>
            <a:gdLst/>
            <a:ahLst/>
            <a:cxnLst/>
            <a:rect l="l" t="t" r="r" b="b"/>
            <a:pathLst>
              <a:path w="3946887" h="3939047">
                <a:moveTo>
                  <a:pt x="765977" y="3064022"/>
                </a:moveTo>
                <a:cubicBezTo>
                  <a:pt x="958863" y="3071779"/>
                  <a:pt x="1109901" y="3151746"/>
                  <a:pt x="1109901" y="3249107"/>
                </a:cubicBezTo>
                <a:cubicBezTo>
                  <a:pt x="1109901" y="3346468"/>
                  <a:pt x="958863" y="3426435"/>
                  <a:pt x="765977" y="3434193"/>
                </a:cubicBezTo>
                <a:close/>
                <a:moveTo>
                  <a:pt x="765977" y="2547318"/>
                </a:moveTo>
                <a:cubicBezTo>
                  <a:pt x="948057" y="2560455"/>
                  <a:pt x="1083688" y="2624394"/>
                  <a:pt x="1083688" y="2700781"/>
                </a:cubicBezTo>
                <a:cubicBezTo>
                  <a:pt x="1083688" y="2773409"/>
                  <a:pt x="961075" y="2834785"/>
                  <a:pt x="792450" y="2852143"/>
                </a:cubicBezTo>
                <a:lnTo>
                  <a:pt x="765977" y="2849480"/>
                </a:lnTo>
                <a:close/>
                <a:moveTo>
                  <a:pt x="587140" y="2354975"/>
                </a:moveTo>
                <a:cubicBezTo>
                  <a:pt x="567386" y="2354975"/>
                  <a:pt x="551372" y="2370989"/>
                  <a:pt x="551372" y="2390743"/>
                </a:cubicBezTo>
                <a:lnTo>
                  <a:pt x="551372" y="3615351"/>
                </a:lnTo>
                <a:cubicBezTo>
                  <a:pt x="551372" y="3635105"/>
                  <a:pt x="567386" y="3651119"/>
                  <a:pt x="587140" y="3651119"/>
                </a:cubicBezTo>
                <a:lnTo>
                  <a:pt x="730209" y="3651119"/>
                </a:lnTo>
                <a:cubicBezTo>
                  <a:pt x="730484" y="3651119"/>
                  <a:pt x="730758" y="3651116"/>
                  <a:pt x="731024" y="3650782"/>
                </a:cubicBezTo>
                <a:lnTo>
                  <a:pt x="731024" y="3651119"/>
                </a:lnTo>
                <a:cubicBezTo>
                  <a:pt x="1059118" y="3651119"/>
                  <a:pt x="1325090" y="3471132"/>
                  <a:pt x="1325090" y="3249107"/>
                </a:cubicBezTo>
                <a:cubicBezTo>
                  <a:pt x="1325090" y="3123031"/>
                  <a:pt x="1239327" y="3010509"/>
                  <a:pt x="1104336" y="2938568"/>
                </a:cubicBezTo>
                <a:cubicBezTo>
                  <a:pt x="1206410" y="2877282"/>
                  <a:pt x="1268790" y="2793272"/>
                  <a:pt x="1268790" y="2700781"/>
                </a:cubicBezTo>
                <a:cubicBezTo>
                  <a:pt x="1268790" y="2522535"/>
                  <a:pt x="1037112" y="2375788"/>
                  <a:pt x="739368" y="2358769"/>
                </a:cubicBezTo>
                <a:lnTo>
                  <a:pt x="730209" y="2354975"/>
                </a:lnTo>
                <a:close/>
                <a:moveTo>
                  <a:pt x="3054709" y="2342142"/>
                </a:moveTo>
                <a:cubicBezTo>
                  <a:pt x="2996915" y="2341915"/>
                  <a:pt x="2938323" y="2354512"/>
                  <a:pt x="2881391" y="2381065"/>
                </a:cubicBezTo>
                <a:cubicBezTo>
                  <a:pt x="2695596" y="2467721"/>
                  <a:pt x="2566335" y="2685988"/>
                  <a:pt x="2550788" y="2939311"/>
                </a:cubicBezTo>
                <a:cubicBezTo>
                  <a:pt x="2536401" y="3173738"/>
                  <a:pt x="2621911" y="3399792"/>
                  <a:pt x="2774223" y="3529981"/>
                </a:cubicBezTo>
                <a:cubicBezTo>
                  <a:pt x="2983215" y="3708617"/>
                  <a:pt x="3262581" y="3662373"/>
                  <a:pt x="3429565" y="3421501"/>
                </a:cubicBezTo>
                <a:lnTo>
                  <a:pt x="3299977" y="3272997"/>
                </a:lnTo>
                <a:cubicBezTo>
                  <a:pt x="3194437" y="3469070"/>
                  <a:pt x="3000760" y="3505824"/>
                  <a:pt x="2864358" y="3355666"/>
                </a:cubicBezTo>
                <a:cubicBezTo>
                  <a:pt x="2779650" y="3262415"/>
                  <a:pt x="2732995" y="3113000"/>
                  <a:pt x="2740355" y="2958543"/>
                </a:cubicBezTo>
                <a:cubicBezTo>
                  <a:pt x="2748625" y="2784989"/>
                  <a:pt x="2823614" y="2633282"/>
                  <a:pt x="2933868" y="2567053"/>
                </a:cubicBezTo>
                <a:cubicBezTo>
                  <a:pt x="3083885" y="2476938"/>
                  <a:pt x="3256243" y="2568598"/>
                  <a:pt x="3331338" y="2778426"/>
                </a:cubicBezTo>
                <a:lnTo>
                  <a:pt x="3486911" y="2659887"/>
                </a:lnTo>
                <a:cubicBezTo>
                  <a:pt x="3394283" y="2458928"/>
                  <a:pt x="3228089" y="2342825"/>
                  <a:pt x="3054709" y="2342142"/>
                </a:cubicBezTo>
                <a:close/>
                <a:moveTo>
                  <a:pt x="2386893" y="2067047"/>
                </a:moveTo>
                <a:lnTo>
                  <a:pt x="3634881" y="2067047"/>
                </a:lnTo>
                <a:cubicBezTo>
                  <a:pt x="3807197" y="2067047"/>
                  <a:pt x="3946887" y="2206737"/>
                  <a:pt x="3946887" y="2379053"/>
                </a:cubicBezTo>
                <a:lnTo>
                  <a:pt x="3946887" y="3627041"/>
                </a:lnTo>
                <a:cubicBezTo>
                  <a:pt x="3946887" y="3799357"/>
                  <a:pt x="3807197" y="3939047"/>
                  <a:pt x="3634881" y="3939047"/>
                </a:cubicBezTo>
                <a:lnTo>
                  <a:pt x="2386893" y="3939047"/>
                </a:lnTo>
                <a:cubicBezTo>
                  <a:pt x="2214577" y="3939047"/>
                  <a:pt x="2074887" y="3799357"/>
                  <a:pt x="2074887" y="3627041"/>
                </a:cubicBezTo>
                <a:lnTo>
                  <a:pt x="2074887" y="2379053"/>
                </a:lnTo>
                <a:cubicBezTo>
                  <a:pt x="2074887" y="2206737"/>
                  <a:pt x="2214577" y="2067047"/>
                  <a:pt x="2386893" y="2067047"/>
                </a:cubicBezTo>
                <a:close/>
                <a:moveTo>
                  <a:pt x="312006" y="2067047"/>
                </a:moveTo>
                <a:lnTo>
                  <a:pt x="1559994" y="2067047"/>
                </a:lnTo>
                <a:cubicBezTo>
                  <a:pt x="1732310" y="2067047"/>
                  <a:pt x="1872000" y="2206737"/>
                  <a:pt x="1872000" y="2379053"/>
                </a:cubicBezTo>
                <a:lnTo>
                  <a:pt x="1872000" y="3627041"/>
                </a:lnTo>
                <a:cubicBezTo>
                  <a:pt x="1872000" y="3799357"/>
                  <a:pt x="1732310" y="3939047"/>
                  <a:pt x="1559994" y="3939047"/>
                </a:cubicBezTo>
                <a:lnTo>
                  <a:pt x="312006" y="3939047"/>
                </a:lnTo>
                <a:cubicBezTo>
                  <a:pt x="139690" y="3939047"/>
                  <a:pt x="0" y="3799357"/>
                  <a:pt x="0" y="3627041"/>
                </a:cubicBezTo>
                <a:lnTo>
                  <a:pt x="0" y="2379053"/>
                </a:lnTo>
                <a:cubicBezTo>
                  <a:pt x="0" y="2206737"/>
                  <a:pt x="139690" y="2067047"/>
                  <a:pt x="312006" y="2067047"/>
                </a:cubicBezTo>
                <a:close/>
                <a:moveTo>
                  <a:pt x="1969011" y="695819"/>
                </a:moveTo>
                <a:lnTo>
                  <a:pt x="2066437" y="949620"/>
                </a:lnTo>
                <a:lnTo>
                  <a:pt x="1885833" y="949621"/>
                </a:lnTo>
                <a:close/>
                <a:moveTo>
                  <a:pt x="1966820" y="271442"/>
                </a:moveTo>
                <a:cubicBezTo>
                  <a:pt x="1952800" y="270971"/>
                  <a:pt x="1938455" y="273240"/>
                  <a:pt x="1924533" y="278585"/>
                </a:cubicBezTo>
                <a:cubicBezTo>
                  <a:pt x="1893526" y="290487"/>
                  <a:pt x="1871161" y="315130"/>
                  <a:pt x="1862446" y="344708"/>
                </a:cubicBezTo>
                <a:lnTo>
                  <a:pt x="1849015" y="368389"/>
                </a:lnTo>
                <a:lnTo>
                  <a:pt x="1511911" y="1396996"/>
                </a:lnTo>
                <a:cubicBezTo>
                  <a:pt x="1493532" y="1453075"/>
                  <a:pt x="1524094" y="1513434"/>
                  <a:pt x="1580173" y="1531813"/>
                </a:cubicBezTo>
                <a:lnTo>
                  <a:pt x="1582352" y="1532527"/>
                </a:lnTo>
                <a:cubicBezTo>
                  <a:pt x="1638431" y="1550906"/>
                  <a:pt x="1698790" y="1520344"/>
                  <a:pt x="1717169" y="1464265"/>
                </a:cubicBezTo>
                <a:lnTo>
                  <a:pt x="1815044" y="1165621"/>
                </a:lnTo>
                <a:lnTo>
                  <a:pt x="2145535" y="1165621"/>
                </a:lnTo>
                <a:lnTo>
                  <a:pt x="2149077" y="1164905"/>
                </a:lnTo>
                <a:lnTo>
                  <a:pt x="2249448" y="1426381"/>
                </a:lnTo>
                <a:cubicBezTo>
                  <a:pt x="2270823" y="1482067"/>
                  <a:pt x="2333293" y="1509880"/>
                  <a:pt x="2388978" y="1488505"/>
                </a:cubicBezTo>
                <a:cubicBezTo>
                  <a:pt x="2444663" y="1467129"/>
                  <a:pt x="2472476" y="1404659"/>
                  <a:pt x="2451101" y="1348974"/>
                </a:cubicBezTo>
                <a:lnTo>
                  <a:pt x="2064063" y="340707"/>
                </a:lnTo>
                <a:cubicBezTo>
                  <a:pt x="2048031" y="298943"/>
                  <a:pt x="2008885" y="272857"/>
                  <a:pt x="1966820" y="271442"/>
                </a:cubicBezTo>
                <a:close/>
                <a:moveTo>
                  <a:pt x="1356594" y="0"/>
                </a:moveTo>
                <a:lnTo>
                  <a:pt x="2604582" y="0"/>
                </a:lnTo>
                <a:cubicBezTo>
                  <a:pt x="2776898" y="0"/>
                  <a:pt x="2916588" y="139690"/>
                  <a:pt x="2916588" y="312006"/>
                </a:cubicBezTo>
                <a:lnTo>
                  <a:pt x="2916588" y="1559994"/>
                </a:lnTo>
                <a:cubicBezTo>
                  <a:pt x="2916588" y="1732310"/>
                  <a:pt x="2776898" y="1872000"/>
                  <a:pt x="2604582" y="1872000"/>
                </a:cubicBezTo>
                <a:lnTo>
                  <a:pt x="1356594" y="1872000"/>
                </a:lnTo>
                <a:cubicBezTo>
                  <a:pt x="1184278" y="1872000"/>
                  <a:pt x="1044588" y="1732310"/>
                  <a:pt x="1044588" y="1559994"/>
                </a:cubicBezTo>
                <a:lnTo>
                  <a:pt x="1044588" y="312006"/>
                </a:lnTo>
                <a:cubicBezTo>
                  <a:pt x="1044588" y="139690"/>
                  <a:pt x="1184278" y="0"/>
                  <a:pt x="135659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534" name="Rounded Rectangle 12">
            <a:extLst>
              <a:ext uri="{FF2B5EF4-FFF2-40B4-BE49-F238E27FC236}">
                <a16:creationId xmlns:a16="http://schemas.microsoft.com/office/drawing/2014/main" id="{4FA10EED-7374-423C-8A07-9290F655DD8F}"/>
              </a:ext>
            </a:extLst>
          </p:cNvPr>
          <p:cNvSpPr/>
          <p:nvPr/>
        </p:nvSpPr>
        <p:spPr>
          <a:xfrm>
            <a:off x="6313824" y="2012721"/>
            <a:ext cx="200286" cy="238677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35" name="Oval 534">
            <a:extLst>
              <a:ext uri="{FF2B5EF4-FFF2-40B4-BE49-F238E27FC236}">
                <a16:creationId xmlns:a16="http://schemas.microsoft.com/office/drawing/2014/main" id="{4DD0C6ED-5134-47F9-BC75-96068C5824A7}"/>
              </a:ext>
            </a:extLst>
          </p:cNvPr>
          <p:cNvSpPr/>
          <p:nvPr/>
        </p:nvSpPr>
        <p:spPr>
          <a:xfrm>
            <a:off x="7956514" y="4258230"/>
            <a:ext cx="634245" cy="63424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36" name="Oval 535">
            <a:extLst>
              <a:ext uri="{FF2B5EF4-FFF2-40B4-BE49-F238E27FC236}">
                <a16:creationId xmlns:a16="http://schemas.microsoft.com/office/drawing/2014/main" id="{0796194B-66C2-4A9E-A7A3-CAF1E843B5E6}"/>
              </a:ext>
            </a:extLst>
          </p:cNvPr>
          <p:cNvSpPr/>
          <p:nvPr/>
        </p:nvSpPr>
        <p:spPr>
          <a:xfrm>
            <a:off x="7625777" y="5391660"/>
            <a:ext cx="634245" cy="63424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537" name="Group 536">
            <a:extLst>
              <a:ext uri="{FF2B5EF4-FFF2-40B4-BE49-F238E27FC236}">
                <a16:creationId xmlns:a16="http://schemas.microsoft.com/office/drawing/2014/main" id="{95A9CCAA-8FB2-4707-BDFD-B004D6BE2DFE}"/>
              </a:ext>
            </a:extLst>
          </p:cNvPr>
          <p:cNvGrpSpPr/>
          <p:nvPr/>
        </p:nvGrpSpPr>
        <p:grpSpPr>
          <a:xfrm>
            <a:off x="8714409" y="4116669"/>
            <a:ext cx="2715594" cy="923330"/>
            <a:chOff x="2551705" y="4283314"/>
            <a:chExt cx="2357003" cy="923330"/>
          </a:xfrm>
        </p:grpSpPr>
        <p:sp>
          <p:nvSpPr>
            <p:cNvPr id="538" name="TextBox 537">
              <a:extLst>
                <a:ext uri="{FF2B5EF4-FFF2-40B4-BE49-F238E27FC236}">
                  <a16:creationId xmlns:a16="http://schemas.microsoft.com/office/drawing/2014/main" id="{7E9461C7-2BCD-4D86-9450-97C1A9FFC8C8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9" name="TextBox 538">
              <a:extLst>
                <a:ext uri="{FF2B5EF4-FFF2-40B4-BE49-F238E27FC236}">
                  <a16:creationId xmlns:a16="http://schemas.microsoft.com/office/drawing/2014/main" id="{756308F1-FC29-4923-B526-A255C31C5829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540" name="Group 539">
            <a:extLst>
              <a:ext uri="{FF2B5EF4-FFF2-40B4-BE49-F238E27FC236}">
                <a16:creationId xmlns:a16="http://schemas.microsoft.com/office/drawing/2014/main" id="{CC4ADCE6-19FF-406F-81B2-8152E70C4C44}"/>
              </a:ext>
            </a:extLst>
          </p:cNvPr>
          <p:cNvGrpSpPr/>
          <p:nvPr/>
        </p:nvGrpSpPr>
        <p:grpSpPr>
          <a:xfrm>
            <a:off x="8426376" y="5248609"/>
            <a:ext cx="2715594" cy="923330"/>
            <a:chOff x="2551705" y="4283314"/>
            <a:chExt cx="2357003" cy="923330"/>
          </a:xfrm>
        </p:grpSpPr>
        <p:sp>
          <p:nvSpPr>
            <p:cNvPr id="541" name="TextBox 540">
              <a:extLst>
                <a:ext uri="{FF2B5EF4-FFF2-40B4-BE49-F238E27FC236}">
                  <a16:creationId xmlns:a16="http://schemas.microsoft.com/office/drawing/2014/main" id="{A6A163FE-9998-44A8-8412-E0A4A3ED58B1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2" name="TextBox 541">
              <a:extLst>
                <a:ext uri="{FF2B5EF4-FFF2-40B4-BE49-F238E27FC236}">
                  <a16:creationId xmlns:a16="http://schemas.microsoft.com/office/drawing/2014/main" id="{1DE02704-7F54-4BDA-913B-1AE17342B584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543" name="Rounded Rectangle 1">
            <a:extLst>
              <a:ext uri="{FF2B5EF4-FFF2-40B4-BE49-F238E27FC236}">
                <a16:creationId xmlns:a16="http://schemas.microsoft.com/office/drawing/2014/main" id="{116269D2-D3E9-46C4-A65D-0AF800D6B208}"/>
              </a:ext>
            </a:extLst>
          </p:cNvPr>
          <p:cNvSpPr/>
          <p:nvPr/>
        </p:nvSpPr>
        <p:spPr>
          <a:xfrm>
            <a:off x="8149772" y="4416133"/>
            <a:ext cx="252914" cy="299467"/>
          </a:xfrm>
          <a:custGeom>
            <a:avLst/>
            <a:gdLst/>
            <a:ahLst/>
            <a:cxnLst/>
            <a:rect l="l" t="t" r="r" b="b"/>
            <a:pathLst>
              <a:path w="3330520" h="3943576">
                <a:moveTo>
                  <a:pt x="91343" y="3355066"/>
                </a:moveTo>
                <a:lnTo>
                  <a:pt x="476428" y="3355066"/>
                </a:lnTo>
                <a:cubicBezTo>
                  <a:pt x="526871" y="3355066"/>
                  <a:pt x="567771" y="3405814"/>
                  <a:pt x="567771" y="3468422"/>
                </a:cubicBezTo>
                <a:cubicBezTo>
                  <a:pt x="567771" y="3531030"/>
                  <a:pt x="526871" y="3581777"/>
                  <a:pt x="476428" y="3581777"/>
                </a:cubicBezTo>
                <a:lnTo>
                  <a:pt x="91343" y="3581777"/>
                </a:lnTo>
                <a:cubicBezTo>
                  <a:pt x="40900" y="3581777"/>
                  <a:pt x="0" y="3531030"/>
                  <a:pt x="0" y="3468422"/>
                </a:cubicBezTo>
                <a:cubicBezTo>
                  <a:pt x="0" y="3405814"/>
                  <a:pt x="40900" y="3355066"/>
                  <a:pt x="91343" y="3355066"/>
                </a:cubicBezTo>
                <a:close/>
                <a:moveTo>
                  <a:pt x="91343" y="2927098"/>
                </a:moveTo>
                <a:lnTo>
                  <a:pt x="476428" y="2927098"/>
                </a:lnTo>
                <a:cubicBezTo>
                  <a:pt x="526871" y="2927098"/>
                  <a:pt x="567771" y="2977846"/>
                  <a:pt x="567771" y="3040454"/>
                </a:cubicBezTo>
                <a:cubicBezTo>
                  <a:pt x="567771" y="3103062"/>
                  <a:pt x="526871" y="3153809"/>
                  <a:pt x="476428" y="3153809"/>
                </a:cubicBezTo>
                <a:lnTo>
                  <a:pt x="91343" y="3153809"/>
                </a:lnTo>
                <a:cubicBezTo>
                  <a:pt x="40900" y="3153809"/>
                  <a:pt x="0" y="3103062"/>
                  <a:pt x="0" y="3040454"/>
                </a:cubicBezTo>
                <a:cubicBezTo>
                  <a:pt x="0" y="2977846"/>
                  <a:pt x="40900" y="2927098"/>
                  <a:pt x="91343" y="2927098"/>
                </a:cubicBezTo>
                <a:close/>
                <a:moveTo>
                  <a:pt x="91343" y="2499128"/>
                </a:moveTo>
                <a:lnTo>
                  <a:pt x="476428" y="2499128"/>
                </a:lnTo>
                <a:cubicBezTo>
                  <a:pt x="526871" y="2499128"/>
                  <a:pt x="567771" y="2549876"/>
                  <a:pt x="567771" y="2612484"/>
                </a:cubicBezTo>
                <a:cubicBezTo>
                  <a:pt x="567771" y="2675092"/>
                  <a:pt x="526871" y="2725839"/>
                  <a:pt x="476428" y="2725839"/>
                </a:cubicBezTo>
                <a:lnTo>
                  <a:pt x="91343" y="2725839"/>
                </a:lnTo>
                <a:cubicBezTo>
                  <a:pt x="40900" y="2725839"/>
                  <a:pt x="0" y="2675092"/>
                  <a:pt x="0" y="2612484"/>
                </a:cubicBezTo>
                <a:cubicBezTo>
                  <a:pt x="0" y="2549876"/>
                  <a:pt x="40900" y="2499128"/>
                  <a:pt x="91343" y="2499128"/>
                </a:cubicBezTo>
                <a:close/>
                <a:moveTo>
                  <a:pt x="91343" y="2071158"/>
                </a:moveTo>
                <a:lnTo>
                  <a:pt x="476428" y="2071158"/>
                </a:lnTo>
                <a:cubicBezTo>
                  <a:pt x="526871" y="2071158"/>
                  <a:pt x="567771" y="2121906"/>
                  <a:pt x="567771" y="2184514"/>
                </a:cubicBezTo>
                <a:cubicBezTo>
                  <a:pt x="567771" y="2247122"/>
                  <a:pt x="526871" y="2297869"/>
                  <a:pt x="476428" y="2297869"/>
                </a:cubicBezTo>
                <a:lnTo>
                  <a:pt x="91343" y="2297869"/>
                </a:lnTo>
                <a:cubicBezTo>
                  <a:pt x="40900" y="2297869"/>
                  <a:pt x="0" y="2247122"/>
                  <a:pt x="0" y="2184514"/>
                </a:cubicBezTo>
                <a:cubicBezTo>
                  <a:pt x="0" y="2121906"/>
                  <a:pt x="40900" y="2071158"/>
                  <a:pt x="91343" y="2071158"/>
                </a:cubicBezTo>
                <a:close/>
                <a:moveTo>
                  <a:pt x="2956837" y="1826561"/>
                </a:moveTo>
                <a:cubicBezTo>
                  <a:pt x="3052271" y="1826561"/>
                  <a:pt x="3129635" y="1903925"/>
                  <a:pt x="3129635" y="1999359"/>
                </a:cubicBezTo>
                <a:cubicBezTo>
                  <a:pt x="3129635" y="2094793"/>
                  <a:pt x="3052271" y="2172157"/>
                  <a:pt x="2956837" y="2172157"/>
                </a:cubicBezTo>
                <a:cubicBezTo>
                  <a:pt x="2861403" y="2172157"/>
                  <a:pt x="2784039" y="2094793"/>
                  <a:pt x="2784039" y="1999359"/>
                </a:cubicBezTo>
                <a:cubicBezTo>
                  <a:pt x="2784039" y="1903925"/>
                  <a:pt x="2861403" y="1826561"/>
                  <a:pt x="2956837" y="1826561"/>
                </a:cubicBezTo>
                <a:close/>
                <a:moveTo>
                  <a:pt x="2740566" y="1654736"/>
                </a:moveTo>
                <a:cubicBezTo>
                  <a:pt x="2653631" y="1654736"/>
                  <a:pt x="2583156" y="1725211"/>
                  <a:pt x="2583156" y="1812146"/>
                </a:cubicBezTo>
                <a:lnTo>
                  <a:pt x="2583156" y="2186573"/>
                </a:lnTo>
                <a:cubicBezTo>
                  <a:pt x="2583156" y="2273508"/>
                  <a:pt x="2653631" y="2343983"/>
                  <a:pt x="2740566" y="2343983"/>
                </a:cubicBezTo>
                <a:lnTo>
                  <a:pt x="3330519" y="2343983"/>
                </a:lnTo>
                <a:lnTo>
                  <a:pt x="3330519" y="1654736"/>
                </a:lnTo>
                <a:close/>
                <a:moveTo>
                  <a:pt x="91343" y="1643188"/>
                </a:moveTo>
                <a:lnTo>
                  <a:pt x="476428" y="1643188"/>
                </a:lnTo>
                <a:cubicBezTo>
                  <a:pt x="526871" y="1643188"/>
                  <a:pt x="567771" y="1693936"/>
                  <a:pt x="567771" y="1756544"/>
                </a:cubicBezTo>
                <a:cubicBezTo>
                  <a:pt x="567771" y="1819152"/>
                  <a:pt x="526871" y="1869899"/>
                  <a:pt x="476428" y="1869899"/>
                </a:cubicBezTo>
                <a:lnTo>
                  <a:pt x="91343" y="1869899"/>
                </a:lnTo>
                <a:cubicBezTo>
                  <a:pt x="40900" y="1869899"/>
                  <a:pt x="0" y="1819152"/>
                  <a:pt x="0" y="1756544"/>
                </a:cubicBezTo>
                <a:cubicBezTo>
                  <a:pt x="0" y="1693936"/>
                  <a:pt x="40900" y="1643188"/>
                  <a:pt x="91343" y="1643188"/>
                </a:cubicBezTo>
                <a:close/>
                <a:moveTo>
                  <a:pt x="91343" y="1215218"/>
                </a:moveTo>
                <a:lnTo>
                  <a:pt x="476428" y="1215218"/>
                </a:lnTo>
                <a:cubicBezTo>
                  <a:pt x="526871" y="1215218"/>
                  <a:pt x="567771" y="1265966"/>
                  <a:pt x="567771" y="1328574"/>
                </a:cubicBezTo>
                <a:cubicBezTo>
                  <a:pt x="567771" y="1391182"/>
                  <a:pt x="526871" y="1441929"/>
                  <a:pt x="476428" y="1441929"/>
                </a:cubicBezTo>
                <a:lnTo>
                  <a:pt x="91343" y="1441929"/>
                </a:lnTo>
                <a:cubicBezTo>
                  <a:pt x="40900" y="1441929"/>
                  <a:pt x="0" y="1391182"/>
                  <a:pt x="0" y="1328574"/>
                </a:cubicBezTo>
                <a:cubicBezTo>
                  <a:pt x="0" y="1265966"/>
                  <a:pt x="40900" y="1215218"/>
                  <a:pt x="91343" y="1215218"/>
                </a:cubicBezTo>
                <a:close/>
                <a:moveTo>
                  <a:pt x="91343" y="787248"/>
                </a:moveTo>
                <a:lnTo>
                  <a:pt x="476428" y="787248"/>
                </a:lnTo>
                <a:cubicBezTo>
                  <a:pt x="526871" y="787248"/>
                  <a:pt x="567771" y="837996"/>
                  <a:pt x="567771" y="900604"/>
                </a:cubicBezTo>
                <a:cubicBezTo>
                  <a:pt x="567771" y="963212"/>
                  <a:pt x="526871" y="1013959"/>
                  <a:pt x="476428" y="1013959"/>
                </a:cubicBezTo>
                <a:lnTo>
                  <a:pt x="91343" y="1013959"/>
                </a:lnTo>
                <a:cubicBezTo>
                  <a:pt x="40900" y="1013959"/>
                  <a:pt x="0" y="963212"/>
                  <a:pt x="0" y="900604"/>
                </a:cubicBezTo>
                <a:cubicBezTo>
                  <a:pt x="0" y="837996"/>
                  <a:pt x="40900" y="787248"/>
                  <a:pt x="91343" y="787248"/>
                </a:cubicBezTo>
                <a:close/>
                <a:moveTo>
                  <a:pt x="91343" y="359278"/>
                </a:moveTo>
                <a:lnTo>
                  <a:pt x="476428" y="359278"/>
                </a:lnTo>
                <a:cubicBezTo>
                  <a:pt x="526871" y="359278"/>
                  <a:pt x="567771" y="410026"/>
                  <a:pt x="567771" y="472634"/>
                </a:cubicBezTo>
                <a:cubicBezTo>
                  <a:pt x="567771" y="535241"/>
                  <a:pt x="526871" y="585989"/>
                  <a:pt x="476428" y="585989"/>
                </a:cubicBezTo>
                <a:lnTo>
                  <a:pt x="91343" y="585989"/>
                </a:lnTo>
                <a:cubicBezTo>
                  <a:pt x="40900" y="585989"/>
                  <a:pt x="0" y="535241"/>
                  <a:pt x="0" y="472634"/>
                </a:cubicBezTo>
                <a:cubicBezTo>
                  <a:pt x="0" y="410026"/>
                  <a:pt x="40900" y="359278"/>
                  <a:pt x="91343" y="359278"/>
                </a:cubicBezTo>
                <a:close/>
                <a:moveTo>
                  <a:pt x="750244" y="0"/>
                </a:moveTo>
                <a:lnTo>
                  <a:pt x="2814452" y="0"/>
                </a:lnTo>
                <a:cubicBezTo>
                  <a:pt x="3099468" y="0"/>
                  <a:pt x="3330520" y="231052"/>
                  <a:pt x="3330520" y="516068"/>
                </a:cubicBezTo>
                <a:lnTo>
                  <a:pt x="3330520" y="3427508"/>
                </a:lnTo>
                <a:cubicBezTo>
                  <a:pt x="3330520" y="3712524"/>
                  <a:pt x="3099468" y="3943576"/>
                  <a:pt x="2814452" y="3943576"/>
                </a:cubicBezTo>
                <a:lnTo>
                  <a:pt x="750244" y="3943576"/>
                </a:lnTo>
                <a:cubicBezTo>
                  <a:pt x="577386" y="3943576"/>
                  <a:pt x="424378" y="3858590"/>
                  <a:pt x="331698" y="3727422"/>
                </a:cubicBezTo>
                <a:lnTo>
                  <a:pt x="579614" y="3727422"/>
                </a:lnTo>
                <a:cubicBezTo>
                  <a:pt x="660851" y="3727422"/>
                  <a:pt x="726722" y="3628530"/>
                  <a:pt x="726722" y="3506525"/>
                </a:cubicBezTo>
                <a:cubicBezTo>
                  <a:pt x="726722" y="3399298"/>
                  <a:pt x="675843" y="3309924"/>
                  <a:pt x="608330" y="3289974"/>
                </a:cubicBezTo>
                <a:cubicBezTo>
                  <a:pt x="675843" y="3270025"/>
                  <a:pt x="726722" y="3180650"/>
                  <a:pt x="726722" y="3073424"/>
                </a:cubicBezTo>
                <a:cubicBezTo>
                  <a:pt x="726722" y="2966194"/>
                  <a:pt x="675840" y="2876817"/>
                  <a:pt x="608324" y="2856872"/>
                </a:cubicBezTo>
                <a:cubicBezTo>
                  <a:pt x="675840" y="2836927"/>
                  <a:pt x="726722" y="2747551"/>
                  <a:pt x="726722" y="2640321"/>
                </a:cubicBezTo>
                <a:cubicBezTo>
                  <a:pt x="726722" y="2533091"/>
                  <a:pt x="675839" y="2443714"/>
                  <a:pt x="608323" y="2423769"/>
                </a:cubicBezTo>
                <a:cubicBezTo>
                  <a:pt x="675839" y="2403824"/>
                  <a:pt x="726722" y="2314448"/>
                  <a:pt x="726722" y="2207218"/>
                </a:cubicBezTo>
                <a:cubicBezTo>
                  <a:pt x="726722" y="2099988"/>
                  <a:pt x="675840" y="2010611"/>
                  <a:pt x="608324" y="1990666"/>
                </a:cubicBezTo>
                <a:cubicBezTo>
                  <a:pt x="675840" y="1970721"/>
                  <a:pt x="726722" y="1881345"/>
                  <a:pt x="726722" y="1774115"/>
                </a:cubicBezTo>
                <a:cubicBezTo>
                  <a:pt x="726722" y="1666885"/>
                  <a:pt x="675840" y="1577508"/>
                  <a:pt x="608323" y="1557563"/>
                </a:cubicBezTo>
                <a:cubicBezTo>
                  <a:pt x="675840" y="1537618"/>
                  <a:pt x="726722" y="1448242"/>
                  <a:pt x="726722" y="1341012"/>
                </a:cubicBezTo>
                <a:cubicBezTo>
                  <a:pt x="726722" y="1233782"/>
                  <a:pt x="675840" y="1144405"/>
                  <a:pt x="608324" y="1124460"/>
                </a:cubicBezTo>
                <a:cubicBezTo>
                  <a:pt x="675840" y="1104515"/>
                  <a:pt x="726722" y="1015139"/>
                  <a:pt x="726722" y="907909"/>
                </a:cubicBezTo>
                <a:cubicBezTo>
                  <a:pt x="726722" y="800679"/>
                  <a:pt x="675840" y="711302"/>
                  <a:pt x="608324" y="691357"/>
                </a:cubicBezTo>
                <a:cubicBezTo>
                  <a:pt x="675840" y="671412"/>
                  <a:pt x="726722" y="582035"/>
                  <a:pt x="726722" y="474806"/>
                </a:cubicBezTo>
                <a:cubicBezTo>
                  <a:pt x="726722" y="352801"/>
                  <a:pt x="660851" y="253908"/>
                  <a:pt x="579614" y="253908"/>
                </a:cubicBezTo>
                <a:lnTo>
                  <a:pt x="307995" y="253908"/>
                </a:lnTo>
                <a:cubicBezTo>
                  <a:pt x="396188" y="101469"/>
                  <a:pt x="561367" y="0"/>
                  <a:pt x="7502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44" name="Trapezoid 10">
            <a:extLst>
              <a:ext uri="{FF2B5EF4-FFF2-40B4-BE49-F238E27FC236}">
                <a16:creationId xmlns:a16="http://schemas.microsoft.com/office/drawing/2014/main" id="{2059B857-EC52-4754-9B86-7E888422F39D}"/>
              </a:ext>
            </a:extLst>
          </p:cNvPr>
          <p:cNvSpPr/>
          <p:nvPr/>
        </p:nvSpPr>
        <p:spPr>
          <a:xfrm>
            <a:off x="7781814" y="5550622"/>
            <a:ext cx="313493" cy="313125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45" name="Oval 544">
            <a:extLst>
              <a:ext uri="{FF2B5EF4-FFF2-40B4-BE49-F238E27FC236}">
                <a16:creationId xmlns:a16="http://schemas.microsoft.com/office/drawing/2014/main" id="{90BF8E5D-C2EA-4D60-AAA5-FE3F8EEC7FCD}"/>
              </a:ext>
            </a:extLst>
          </p:cNvPr>
          <p:cNvSpPr/>
          <p:nvPr/>
        </p:nvSpPr>
        <p:spPr>
          <a:xfrm>
            <a:off x="7956514" y="3124800"/>
            <a:ext cx="634245" cy="634245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46" name="Oval 545">
            <a:extLst>
              <a:ext uri="{FF2B5EF4-FFF2-40B4-BE49-F238E27FC236}">
                <a16:creationId xmlns:a16="http://schemas.microsoft.com/office/drawing/2014/main" id="{6CC67492-8BFC-4D77-828F-B30F0869D221}"/>
              </a:ext>
            </a:extLst>
          </p:cNvPr>
          <p:cNvSpPr/>
          <p:nvPr/>
        </p:nvSpPr>
        <p:spPr>
          <a:xfrm>
            <a:off x="7956514" y="1991369"/>
            <a:ext cx="634245" cy="634245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47" name="Rectangle 9">
            <a:extLst>
              <a:ext uri="{FF2B5EF4-FFF2-40B4-BE49-F238E27FC236}">
                <a16:creationId xmlns:a16="http://schemas.microsoft.com/office/drawing/2014/main" id="{28A469FA-3147-4601-9FA7-E8E8548EBEAD}"/>
              </a:ext>
            </a:extLst>
          </p:cNvPr>
          <p:cNvSpPr>
            <a:spLocks noChangeAspect="1"/>
          </p:cNvSpPr>
          <p:nvPr/>
        </p:nvSpPr>
        <p:spPr>
          <a:xfrm rot="18900000">
            <a:off x="8151315" y="2183030"/>
            <a:ext cx="324518" cy="208333"/>
          </a:xfrm>
          <a:custGeom>
            <a:avLst/>
            <a:gdLst/>
            <a:ahLst/>
            <a:cxnLst/>
            <a:rect l="l" t="t" r="r" b="b"/>
            <a:pathLst>
              <a:path w="4124304" h="2647702">
                <a:moveTo>
                  <a:pt x="1686761" y="960941"/>
                </a:moveTo>
                <a:cubicBezTo>
                  <a:pt x="1753842" y="1028021"/>
                  <a:pt x="1798471" y="1109050"/>
                  <a:pt x="1818618" y="1195219"/>
                </a:cubicBezTo>
                <a:lnTo>
                  <a:pt x="1357681" y="1195218"/>
                </a:lnTo>
                <a:cubicBezTo>
                  <a:pt x="1313297" y="1181285"/>
                  <a:pt x="1263467" y="1193011"/>
                  <a:pt x="1228239" y="1228239"/>
                </a:cubicBezTo>
                <a:cubicBezTo>
                  <a:pt x="1175433" y="1281044"/>
                  <a:pt x="1175433" y="1366658"/>
                  <a:pt x="1228239" y="1419463"/>
                </a:cubicBezTo>
                <a:cubicBezTo>
                  <a:pt x="1268711" y="1459935"/>
                  <a:pt x="1328455" y="1469389"/>
                  <a:pt x="1377667" y="1447218"/>
                </a:cubicBezTo>
                <a:lnTo>
                  <a:pt x="1820178" y="1447218"/>
                </a:lnTo>
                <a:cubicBezTo>
                  <a:pt x="1800316" y="1535281"/>
                  <a:pt x="1755235" y="1618288"/>
                  <a:pt x="1686761" y="1686762"/>
                </a:cubicBezTo>
                <a:cubicBezTo>
                  <a:pt x="1486331" y="1887192"/>
                  <a:pt x="1161370" y="1887192"/>
                  <a:pt x="960940" y="1686762"/>
                </a:cubicBezTo>
                <a:cubicBezTo>
                  <a:pt x="760510" y="1486332"/>
                  <a:pt x="760510" y="1161371"/>
                  <a:pt x="960940" y="960941"/>
                </a:cubicBezTo>
                <a:cubicBezTo>
                  <a:pt x="1161370" y="760511"/>
                  <a:pt x="1486331" y="760511"/>
                  <a:pt x="1686761" y="960941"/>
                </a:cubicBezTo>
                <a:close/>
                <a:moveTo>
                  <a:pt x="1990695" y="657007"/>
                </a:moveTo>
                <a:cubicBezTo>
                  <a:pt x="2141919" y="808231"/>
                  <a:pt x="2231048" y="998036"/>
                  <a:pt x="2254582" y="1195218"/>
                </a:cubicBezTo>
                <a:lnTo>
                  <a:pt x="2033623" y="1195218"/>
                </a:lnTo>
                <a:cubicBezTo>
                  <a:pt x="2009221" y="1055209"/>
                  <a:pt x="1942559" y="921354"/>
                  <a:pt x="1834453" y="813249"/>
                </a:cubicBezTo>
                <a:cubicBezTo>
                  <a:pt x="1552456" y="531251"/>
                  <a:pt x="1095246" y="531251"/>
                  <a:pt x="813248" y="813249"/>
                </a:cubicBezTo>
                <a:cubicBezTo>
                  <a:pt x="531251" y="1095246"/>
                  <a:pt x="531251" y="1552456"/>
                  <a:pt x="813248" y="1834454"/>
                </a:cubicBezTo>
                <a:cubicBezTo>
                  <a:pt x="1095246" y="2116452"/>
                  <a:pt x="1552456" y="2116452"/>
                  <a:pt x="1834453" y="1834454"/>
                </a:cubicBezTo>
                <a:cubicBezTo>
                  <a:pt x="1943898" y="1725009"/>
                  <a:pt x="2010867" y="1589173"/>
                  <a:pt x="2034128" y="1447218"/>
                </a:cubicBezTo>
                <a:lnTo>
                  <a:pt x="2255087" y="1447218"/>
                </a:lnTo>
                <a:cubicBezTo>
                  <a:pt x="2232632" y="1646282"/>
                  <a:pt x="2143266" y="1838124"/>
                  <a:pt x="1990695" y="1990695"/>
                </a:cubicBezTo>
                <a:cubicBezTo>
                  <a:pt x="1622407" y="2358984"/>
                  <a:pt x="1025295" y="2358984"/>
                  <a:pt x="657007" y="1990695"/>
                </a:cubicBezTo>
                <a:cubicBezTo>
                  <a:pt x="288719" y="1622407"/>
                  <a:pt x="288719" y="1025295"/>
                  <a:pt x="657007" y="657007"/>
                </a:cubicBezTo>
                <a:cubicBezTo>
                  <a:pt x="1025295" y="288719"/>
                  <a:pt x="1622407" y="288719"/>
                  <a:pt x="1990695" y="657007"/>
                </a:cubicBezTo>
                <a:close/>
                <a:moveTo>
                  <a:pt x="2331989" y="315713"/>
                </a:moveTo>
                <a:cubicBezTo>
                  <a:pt x="2577620" y="561344"/>
                  <a:pt x="2714888" y="874304"/>
                  <a:pt x="2743432" y="1195218"/>
                </a:cubicBezTo>
                <a:lnTo>
                  <a:pt x="2495534" y="1195219"/>
                </a:lnTo>
                <a:cubicBezTo>
                  <a:pt x="2468062" y="937544"/>
                  <a:pt x="2355257" y="687433"/>
                  <a:pt x="2157763" y="489939"/>
                </a:cubicBezTo>
                <a:cubicBezTo>
                  <a:pt x="1697206" y="29382"/>
                  <a:pt x="950496" y="29382"/>
                  <a:pt x="489939" y="489939"/>
                </a:cubicBezTo>
                <a:cubicBezTo>
                  <a:pt x="29381" y="950496"/>
                  <a:pt x="29381" y="1697206"/>
                  <a:pt x="489939" y="2157764"/>
                </a:cubicBezTo>
                <a:cubicBezTo>
                  <a:pt x="950496" y="2618321"/>
                  <a:pt x="1697206" y="2618321"/>
                  <a:pt x="2157763" y="2157764"/>
                </a:cubicBezTo>
                <a:cubicBezTo>
                  <a:pt x="2356608" y="1958919"/>
                  <a:pt x="2469602" y="1706733"/>
                  <a:pt x="2496294" y="1447218"/>
                </a:cubicBezTo>
                <a:lnTo>
                  <a:pt x="2743684" y="1447218"/>
                </a:lnTo>
                <a:cubicBezTo>
                  <a:pt x="2716382" y="1769985"/>
                  <a:pt x="2578960" y="2085019"/>
                  <a:pt x="2331989" y="2331990"/>
                </a:cubicBezTo>
                <a:cubicBezTo>
                  <a:pt x="1775210" y="2888769"/>
                  <a:pt x="872492" y="2888769"/>
                  <a:pt x="315712" y="2331990"/>
                </a:cubicBezTo>
                <a:cubicBezTo>
                  <a:pt x="-241067" y="1775210"/>
                  <a:pt x="-241067" y="872492"/>
                  <a:pt x="315712" y="315713"/>
                </a:cubicBezTo>
                <a:cubicBezTo>
                  <a:pt x="872492" y="-241067"/>
                  <a:pt x="1775210" y="-241067"/>
                  <a:pt x="2331989" y="315713"/>
                </a:cubicBezTo>
                <a:close/>
                <a:moveTo>
                  <a:pt x="2647702" y="0"/>
                </a:moveTo>
                <a:cubicBezTo>
                  <a:pt x="2980508" y="332806"/>
                  <a:pt x="3161825" y="759734"/>
                  <a:pt x="3189918" y="1195218"/>
                </a:cubicBezTo>
                <a:lnTo>
                  <a:pt x="2940090" y="1195219"/>
                </a:lnTo>
                <a:cubicBezTo>
                  <a:pt x="2911774" y="823816"/>
                  <a:pt x="2755074" y="460681"/>
                  <a:pt x="2471047" y="176655"/>
                </a:cubicBezTo>
                <a:cubicBezTo>
                  <a:pt x="1837468" y="-456924"/>
                  <a:pt x="810233" y="-456924"/>
                  <a:pt x="176654" y="176655"/>
                </a:cubicBezTo>
                <a:cubicBezTo>
                  <a:pt x="-456925" y="810234"/>
                  <a:pt x="-456925" y="1837469"/>
                  <a:pt x="176654" y="2471048"/>
                </a:cubicBezTo>
                <a:cubicBezTo>
                  <a:pt x="810233" y="3104627"/>
                  <a:pt x="1837468" y="3104627"/>
                  <a:pt x="2471047" y="2471048"/>
                </a:cubicBezTo>
                <a:cubicBezTo>
                  <a:pt x="2756414" y="2185682"/>
                  <a:pt x="2913250" y="1820457"/>
                  <a:pt x="2940341" y="1447218"/>
                </a:cubicBezTo>
                <a:lnTo>
                  <a:pt x="3190169" y="1447219"/>
                </a:lnTo>
                <a:cubicBezTo>
                  <a:pt x="3163284" y="1884525"/>
                  <a:pt x="2981849" y="2313555"/>
                  <a:pt x="2647702" y="2647702"/>
                </a:cubicBezTo>
                <a:cubicBezTo>
                  <a:pt x="1916559" y="3378845"/>
                  <a:pt x="731143" y="3378845"/>
                  <a:pt x="0" y="2647702"/>
                </a:cubicBezTo>
                <a:cubicBezTo>
                  <a:pt x="-731143" y="1916559"/>
                  <a:pt x="-731143" y="731143"/>
                  <a:pt x="0" y="0"/>
                </a:cubicBezTo>
                <a:cubicBezTo>
                  <a:pt x="731143" y="-731142"/>
                  <a:pt x="1916559" y="-731142"/>
                  <a:pt x="2647702" y="0"/>
                </a:cubicBezTo>
                <a:close/>
                <a:moveTo>
                  <a:pt x="4124304" y="1067606"/>
                </a:moveTo>
                <a:lnTo>
                  <a:pt x="3881988" y="1309922"/>
                </a:lnTo>
                <a:lnTo>
                  <a:pt x="4124304" y="1552238"/>
                </a:lnTo>
                <a:lnTo>
                  <a:pt x="3582443" y="1552238"/>
                </a:lnTo>
                <a:lnTo>
                  <a:pt x="3423422" y="1393218"/>
                </a:lnTo>
                <a:lnTo>
                  <a:pt x="1314873" y="1393218"/>
                </a:lnTo>
                <a:cubicBezTo>
                  <a:pt x="1275517" y="1350840"/>
                  <a:pt x="1278327" y="1311274"/>
                  <a:pt x="1314873" y="1249218"/>
                </a:cubicBezTo>
                <a:lnTo>
                  <a:pt x="3400831" y="1249218"/>
                </a:lnTo>
                <a:lnTo>
                  <a:pt x="3582443" y="106760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48" name="Round Same Side Corner Rectangle 7">
            <a:extLst>
              <a:ext uri="{FF2B5EF4-FFF2-40B4-BE49-F238E27FC236}">
                <a16:creationId xmlns:a16="http://schemas.microsoft.com/office/drawing/2014/main" id="{1AB3D320-C6F1-42F6-94DF-2919FB05EF5B}"/>
              </a:ext>
            </a:extLst>
          </p:cNvPr>
          <p:cNvSpPr>
            <a:spLocks noChangeAspect="1"/>
          </p:cNvSpPr>
          <p:nvPr/>
        </p:nvSpPr>
        <p:spPr>
          <a:xfrm rot="10800000">
            <a:off x="8139263" y="3285283"/>
            <a:ext cx="308680" cy="324518"/>
          </a:xfrm>
          <a:custGeom>
            <a:avLst/>
            <a:gdLst/>
            <a:ahLst/>
            <a:cxnLst/>
            <a:rect l="l" t="t" r="r" b="b"/>
            <a:pathLst>
              <a:path w="3749229" h="3941586">
                <a:moveTo>
                  <a:pt x="1841173" y="2251014"/>
                </a:moveTo>
                <a:cubicBezTo>
                  <a:pt x="1901032" y="2251014"/>
                  <a:pt x="1949557" y="2202489"/>
                  <a:pt x="1949557" y="2142630"/>
                </a:cubicBezTo>
                <a:cubicBezTo>
                  <a:pt x="1949557" y="2082771"/>
                  <a:pt x="1901032" y="2034246"/>
                  <a:pt x="1841173" y="2034246"/>
                </a:cubicBezTo>
                <a:cubicBezTo>
                  <a:pt x="1781314" y="2034246"/>
                  <a:pt x="1732789" y="2082771"/>
                  <a:pt x="1732789" y="2142630"/>
                </a:cubicBezTo>
                <a:cubicBezTo>
                  <a:pt x="1732789" y="2202489"/>
                  <a:pt x="1781314" y="2251014"/>
                  <a:pt x="1841173" y="2251014"/>
                </a:cubicBezTo>
                <a:close/>
                <a:moveTo>
                  <a:pt x="2197713" y="2395667"/>
                </a:moveTo>
                <a:lnTo>
                  <a:pt x="1492210" y="2296503"/>
                </a:lnTo>
                <a:lnTo>
                  <a:pt x="1492210" y="2109382"/>
                </a:lnTo>
                <a:cubicBezTo>
                  <a:pt x="1492210" y="2024878"/>
                  <a:pt x="1583949" y="1956178"/>
                  <a:pt x="1697980" y="1955114"/>
                </a:cubicBezTo>
                <a:lnTo>
                  <a:pt x="1697980" y="1800200"/>
                </a:lnTo>
                <a:lnTo>
                  <a:pt x="1431133" y="1800200"/>
                </a:lnTo>
                <a:lnTo>
                  <a:pt x="1431133" y="1461593"/>
                </a:lnTo>
                <a:lnTo>
                  <a:pt x="643489" y="471679"/>
                </a:lnTo>
                <a:lnTo>
                  <a:pt x="785968" y="352125"/>
                </a:lnTo>
                <a:lnTo>
                  <a:pt x="1699128" y="1384562"/>
                </a:lnTo>
                <a:lnTo>
                  <a:pt x="1735187" y="0"/>
                </a:lnTo>
                <a:lnTo>
                  <a:pt x="1921179" y="0"/>
                </a:lnTo>
                <a:lnTo>
                  <a:pt x="1958328" y="1426402"/>
                </a:lnTo>
                <a:lnTo>
                  <a:pt x="1976872" y="1426402"/>
                </a:lnTo>
                <a:lnTo>
                  <a:pt x="1972364" y="1422619"/>
                </a:lnTo>
                <a:lnTo>
                  <a:pt x="2919184" y="352125"/>
                </a:lnTo>
                <a:lnTo>
                  <a:pt x="3061662" y="471679"/>
                </a:lnTo>
                <a:lnTo>
                  <a:pt x="2239212" y="1505339"/>
                </a:lnTo>
                <a:lnTo>
                  <a:pt x="2239212" y="1800200"/>
                </a:lnTo>
                <a:lnTo>
                  <a:pt x="1972364" y="1800200"/>
                </a:lnTo>
                <a:lnTo>
                  <a:pt x="1972364" y="1954485"/>
                </a:lnTo>
                <a:lnTo>
                  <a:pt x="1987720" y="1954485"/>
                </a:lnTo>
                <a:cubicBezTo>
                  <a:pt x="2103696" y="1954485"/>
                  <a:pt x="2197713" y="2023835"/>
                  <a:pt x="2197713" y="2109382"/>
                </a:cubicBezTo>
                <a:close/>
                <a:moveTo>
                  <a:pt x="112363" y="2735659"/>
                </a:moveTo>
                <a:cubicBezTo>
                  <a:pt x="100580" y="2737300"/>
                  <a:pt x="88281" y="2736658"/>
                  <a:pt x="76067" y="2733385"/>
                </a:cubicBezTo>
                <a:lnTo>
                  <a:pt x="67901" y="2731197"/>
                </a:lnTo>
                <a:cubicBezTo>
                  <a:pt x="19046" y="2718106"/>
                  <a:pt x="-9948" y="2667888"/>
                  <a:pt x="3143" y="2619032"/>
                </a:cubicBezTo>
                <a:lnTo>
                  <a:pt x="136132" y="2122709"/>
                </a:lnTo>
                <a:cubicBezTo>
                  <a:pt x="149223" y="2073853"/>
                  <a:pt x="199442" y="2044859"/>
                  <a:pt x="248297" y="2057950"/>
                </a:cubicBezTo>
                <a:lnTo>
                  <a:pt x="256463" y="2060138"/>
                </a:lnTo>
                <a:cubicBezTo>
                  <a:pt x="305319" y="2073229"/>
                  <a:pt x="334312" y="2123447"/>
                  <a:pt x="321221" y="2172303"/>
                </a:cubicBezTo>
                <a:lnTo>
                  <a:pt x="188232" y="2668627"/>
                </a:lnTo>
                <a:cubicBezTo>
                  <a:pt x="178414" y="2705268"/>
                  <a:pt x="147712" y="2730738"/>
                  <a:pt x="112363" y="2735659"/>
                </a:cubicBezTo>
                <a:close/>
                <a:moveTo>
                  <a:pt x="816379" y="2803284"/>
                </a:moveTo>
                <a:lnTo>
                  <a:pt x="296148" y="2663889"/>
                </a:lnTo>
                <a:lnTo>
                  <a:pt x="412311" y="2230363"/>
                </a:lnTo>
                <a:lnTo>
                  <a:pt x="932542" y="2369758"/>
                </a:lnTo>
                <a:close/>
                <a:moveTo>
                  <a:pt x="2025342" y="3266622"/>
                </a:moveTo>
                <a:lnTo>
                  <a:pt x="881030" y="2960004"/>
                </a:lnTo>
                <a:lnTo>
                  <a:pt x="1066890" y="2266362"/>
                </a:lnTo>
                <a:lnTo>
                  <a:pt x="2211202" y="2572980"/>
                </a:lnTo>
                <a:close/>
                <a:moveTo>
                  <a:pt x="2928285" y="3694425"/>
                </a:moveTo>
                <a:lnTo>
                  <a:pt x="2109557" y="3475047"/>
                </a:lnTo>
                <a:lnTo>
                  <a:pt x="2388347" y="2434586"/>
                </a:lnTo>
                <a:lnTo>
                  <a:pt x="3207076" y="2653963"/>
                </a:lnTo>
                <a:close/>
                <a:moveTo>
                  <a:pt x="3361202" y="3940500"/>
                </a:moveTo>
                <a:cubicBezTo>
                  <a:pt x="3346463" y="3942552"/>
                  <a:pt x="3331077" y="3941748"/>
                  <a:pt x="3315798" y="3937654"/>
                </a:cubicBezTo>
                <a:lnTo>
                  <a:pt x="3103596" y="3880795"/>
                </a:lnTo>
                <a:cubicBezTo>
                  <a:pt x="3042479" y="3864419"/>
                  <a:pt x="3006210" y="3801598"/>
                  <a:pt x="3022586" y="3740481"/>
                </a:cubicBezTo>
                <a:lnTo>
                  <a:pt x="3311771" y="2661227"/>
                </a:lnTo>
                <a:cubicBezTo>
                  <a:pt x="3328148" y="2600110"/>
                  <a:pt x="3390968" y="2563840"/>
                  <a:pt x="3452085" y="2580216"/>
                </a:cubicBezTo>
                <a:lnTo>
                  <a:pt x="3664287" y="2637076"/>
                </a:lnTo>
                <a:cubicBezTo>
                  <a:pt x="3725404" y="2653452"/>
                  <a:pt x="3761673" y="2716273"/>
                  <a:pt x="3745297" y="2777390"/>
                </a:cubicBezTo>
                <a:lnTo>
                  <a:pt x="3456112" y="3856644"/>
                </a:lnTo>
                <a:cubicBezTo>
                  <a:pt x="3443830" y="3902482"/>
                  <a:pt x="3405423" y="3934343"/>
                  <a:pt x="3361202" y="394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549" name="Group 548">
            <a:extLst>
              <a:ext uri="{FF2B5EF4-FFF2-40B4-BE49-F238E27FC236}">
                <a16:creationId xmlns:a16="http://schemas.microsoft.com/office/drawing/2014/main" id="{3F9C8C31-C052-49E9-A258-2DB47E9D49B7}"/>
              </a:ext>
            </a:extLst>
          </p:cNvPr>
          <p:cNvGrpSpPr/>
          <p:nvPr/>
        </p:nvGrpSpPr>
        <p:grpSpPr>
          <a:xfrm>
            <a:off x="8714409" y="2984726"/>
            <a:ext cx="2715594" cy="923330"/>
            <a:chOff x="2551705" y="4283314"/>
            <a:chExt cx="2357003" cy="923330"/>
          </a:xfrm>
        </p:grpSpPr>
        <p:sp>
          <p:nvSpPr>
            <p:cNvPr id="550" name="TextBox 549">
              <a:extLst>
                <a:ext uri="{FF2B5EF4-FFF2-40B4-BE49-F238E27FC236}">
                  <a16:creationId xmlns:a16="http://schemas.microsoft.com/office/drawing/2014/main" id="{F78A7C0B-B65F-4751-96B4-68BAAF2F27D2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1" name="TextBox 550">
              <a:extLst>
                <a:ext uri="{FF2B5EF4-FFF2-40B4-BE49-F238E27FC236}">
                  <a16:creationId xmlns:a16="http://schemas.microsoft.com/office/drawing/2014/main" id="{F124B334-FEFD-4E09-A874-8087190F019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552" name="Group 551">
            <a:extLst>
              <a:ext uri="{FF2B5EF4-FFF2-40B4-BE49-F238E27FC236}">
                <a16:creationId xmlns:a16="http://schemas.microsoft.com/office/drawing/2014/main" id="{3D441F85-3382-4A79-B025-3D80225EBECB}"/>
              </a:ext>
            </a:extLst>
          </p:cNvPr>
          <p:cNvGrpSpPr/>
          <p:nvPr/>
        </p:nvGrpSpPr>
        <p:grpSpPr>
          <a:xfrm>
            <a:off x="8714409" y="1852784"/>
            <a:ext cx="2715594" cy="923330"/>
            <a:chOff x="2551705" y="4283314"/>
            <a:chExt cx="2357003" cy="923330"/>
          </a:xfrm>
        </p:grpSpPr>
        <p:sp>
          <p:nvSpPr>
            <p:cNvPr id="553" name="TextBox 552">
              <a:extLst>
                <a:ext uri="{FF2B5EF4-FFF2-40B4-BE49-F238E27FC236}">
                  <a16:creationId xmlns:a16="http://schemas.microsoft.com/office/drawing/2014/main" id="{1076C229-CC2A-4DAC-8287-9EF32F938118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4" name="TextBox 553">
              <a:extLst>
                <a:ext uri="{FF2B5EF4-FFF2-40B4-BE49-F238E27FC236}">
                  <a16:creationId xmlns:a16="http://schemas.microsoft.com/office/drawing/2014/main" id="{4ABC83FC-FCF6-4441-806D-597322158F44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555" name="TextBox 554">
            <a:extLst>
              <a:ext uri="{FF2B5EF4-FFF2-40B4-BE49-F238E27FC236}">
                <a16:creationId xmlns:a16="http://schemas.microsoft.com/office/drawing/2014/main" id="{2204B44D-4813-49C0-A0A6-8613C8DA150A}"/>
              </a:ext>
            </a:extLst>
          </p:cNvPr>
          <p:cNvSpPr txBox="1"/>
          <p:nvPr/>
        </p:nvSpPr>
        <p:spPr>
          <a:xfrm>
            <a:off x="877121" y="2870300"/>
            <a:ext cx="27778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I hope and I believe that this Template will your Time, Money and Reputation. Easy to change colors, photos and Text. You can simply impress your audience and add a unique zing and appeal to your Presentations. Get a modern PowerPoint  Presentation that is beautifully designed.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56" name="TextBox 555">
            <a:extLst>
              <a:ext uri="{FF2B5EF4-FFF2-40B4-BE49-F238E27FC236}">
                <a16:creationId xmlns:a16="http://schemas.microsoft.com/office/drawing/2014/main" id="{38F61148-C1EF-42FC-9413-F0AB94259F6C}"/>
              </a:ext>
            </a:extLst>
          </p:cNvPr>
          <p:cNvSpPr txBox="1"/>
          <p:nvPr/>
        </p:nvSpPr>
        <p:spPr>
          <a:xfrm>
            <a:off x="877120" y="1927957"/>
            <a:ext cx="27778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400" b="1" dirty="0">
              <a:solidFill>
                <a:srgbClr val="404040"/>
              </a:solidFill>
              <a:cs typeface="Arial" pitchFamily="34" charset="0"/>
            </a:endParaRPr>
          </a:p>
        </p:txBody>
      </p:sp>
      <p:grpSp>
        <p:nvGrpSpPr>
          <p:cNvPr id="557" name="그룹 11">
            <a:extLst>
              <a:ext uri="{FF2B5EF4-FFF2-40B4-BE49-F238E27FC236}">
                <a16:creationId xmlns:a16="http://schemas.microsoft.com/office/drawing/2014/main" id="{218FA1A7-A896-4CAE-B36B-C725B436022B}"/>
              </a:ext>
            </a:extLst>
          </p:cNvPr>
          <p:cNvGrpSpPr/>
          <p:nvPr/>
        </p:nvGrpSpPr>
        <p:grpSpPr>
          <a:xfrm>
            <a:off x="5191098" y="4531877"/>
            <a:ext cx="1371477" cy="1580702"/>
            <a:chOff x="5053005" y="4450825"/>
            <a:chExt cx="1644239" cy="1895077"/>
          </a:xfrm>
        </p:grpSpPr>
        <p:sp>
          <p:nvSpPr>
            <p:cNvPr id="558" name="사각형: 둥근 위쪽 모서리 7">
              <a:extLst>
                <a:ext uri="{FF2B5EF4-FFF2-40B4-BE49-F238E27FC236}">
                  <a16:creationId xmlns:a16="http://schemas.microsoft.com/office/drawing/2014/main" id="{9ADCC570-8D16-4E18-884B-D934153C0638}"/>
                </a:ext>
              </a:extLst>
            </p:cNvPr>
            <p:cNvSpPr/>
            <p:nvPr/>
          </p:nvSpPr>
          <p:spPr>
            <a:xfrm rot="10800000">
              <a:off x="5275184" y="5235089"/>
              <a:ext cx="1216904" cy="921865"/>
            </a:xfrm>
            <a:custGeom>
              <a:avLst/>
              <a:gdLst>
                <a:gd name="connsiteX0" fmla="*/ 178527 w 1216904"/>
                <a:gd name="connsiteY0" fmla="*/ 0 h 914400"/>
                <a:gd name="connsiteX1" fmla="*/ 1038377 w 1216904"/>
                <a:gd name="connsiteY1" fmla="*/ 0 h 914400"/>
                <a:gd name="connsiteX2" fmla="*/ 1216904 w 1216904"/>
                <a:gd name="connsiteY2" fmla="*/ 178527 h 914400"/>
                <a:gd name="connsiteX3" fmla="*/ 1216904 w 1216904"/>
                <a:gd name="connsiteY3" fmla="*/ 914400 h 914400"/>
                <a:gd name="connsiteX4" fmla="*/ 1216904 w 1216904"/>
                <a:gd name="connsiteY4" fmla="*/ 914400 h 914400"/>
                <a:gd name="connsiteX5" fmla="*/ 0 w 1216904"/>
                <a:gd name="connsiteY5" fmla="*/ 914400 h 914400"/>
                <a:gd name="connsiteX6" fmla="*/ 0 w 1216904"/>
                <a:gd name="connsiteY6" fmla="*/ 914400 h 914400"/>
                <a:gd name="connsiteX7" fmla="*/ 0 w 1216904"/>
                <a:gd name="connsiteY7" fmla="*/ 178527 h 914400"/>
                <a:gd name="connsiteX8" fmla="*/ 178527 w 1216904"/>
                <a:gd name="connsiteY8" fmla="*/ 0 h 914400"/>
                <a:gd name="connsiteX0" fmla="*/ 178527 w 1216904"/>
                <a:gd name="connsiteY0" fmla="*/ 0 h 914400"/>
                <a:gd name="connsiteX1" fmla="*/ 1038377 w 1216904"/>
                <a:gd name="connsiteY1" fmla="*/ 0 h 914400"/>
                <a:gd name="connsiteX2" fmla="*/ 1216904 w 1216904"/>
                <a:gd name="connsiteY2" fmla="*/ 178527 h 914400"/>
                <a:gd name="connsiteX3" fmla="*/ 1216904 w 1216904"/>
                <a:gd name="connsiteY3" fmla="*/ 914400 h 914400"/>
                <a:gd name="connsiteX4" fmla="*/ 1216904 w 1216904"/>
                <a:gd name="connsiteY4" fmla="*/ 914400 h 914400"/>
                <a:gd name="connsiteX5" fmla="*/ 0 w 1216904"/>
                <a:gd name="connsiteY5" fmla="*/ 914400 h 914400"/>
                <a:gd name="connsiteX6" fmla="*/ 0 w 1216904"/>
                <a:gd name="connsiteY6" fmla="*/ 178527 h 914400"/>
                <a:gd name="connsiteX7" fmla="*/ 178527 w 1216904"/>
                <a:gd name="connsiteY7" fmla="*/ 0 h 914400"/>
                <a:gd name="connsiteX0" fmla="*/ 178527 w 1216904"/>
                <a:gd name="connsiteY0" fmla="*/ 0 h 914400"/>
                <a:gd name="connsiteX1" fmla="*/ 1038377 w 1216904"/>
                <a:gd name="connsiteY1" fmla="*/ 0 h 914400"/>
                <a:gd name="connsiteX2" fmla="*/ 1216904 w 1216904"/>
                <a:gd name="connsiteY2" fmla="*/ 178527 h 914400"/>
                <a:gd name="connsiteX3" fmla="*/ 1216904 w 1216904"/>
                <a:gd name="connsiteY3" fmla="*/ 914400 h 914400"/>
                <a:gd name="connsiteX4" fmla="*/ 0 w 1216904"/>
                <a:gd name="connsiteY4" fmla="*/ 914400 h 914400"/>
                <a:gd name="connsiteX5" fmla="*/ 0 w 1216904"/>
                <a:gd name="connsiteY5" fmla="*/ 178527 h 914400"/>
                <a:gd name="connsiteX6" fmla="*/ 178527 w 1216904"/>
                <a:gd name="connsiteY6" fmla="*/ 0 h 914400"/>
                <a:gd name="connsiteX0" fmla="*/ 178527 w 1216904"/>
                <a:gd name="connsiteY0" fmla="*/ 0 h 914400"/>
                <a:gd name="connsiteX1" fmla="*/ 1038377 w 1216904"/>
                <a:gd name="connsiteY1" fmla="*/ 0 h 914400"/>
                <a:gd name="connsiteX2" fmla="*/ 1216904 w 1216904"/>
                <a:gd name="connsiteY2" fmla="*/ 178527 h 914400"/>
                <a:gd name="connsiteX3" fmla="*/ 873537 w 1216904"/>
                <a:gd name="connsiteY3" fmla="*/ 914400 h 914400"/>
                <a:gd name="connsiteX4" fmla="*/ 0 w 1216904"/>
                <a:gd name="connsiteY4" fmla="*/ 914400 h 914400"/>
                <a:gd name="connsiteX5" fmla="*/ 0 w 1216904"/>
                <a:gd name="connsiteY5" fmla="*/ 178527 h 914400"/>
                <a:gd name="connsiteX6" fmla="*/ 178527 w 1216904"/>
                <a:gd name="connsiteY6" fmla="*/ 0 h 914400"/>
                <a:gd name="connsiteX0" fmla="*/ 178527 w 1216904"/>
                <a:gd name="connsiteY0" fmla="*/ 0 h 918132"/>
                <a:gd name="connsiteX1" fmla="*/ 1038377 w 1216904"/>
                <a:gd name="connsiteY1" fmla="*/ 0 h 918132"/>
                <a:gd name="connsiteX2" fmla="*/ 1216904 w 1216904"/>
                <a:gd name="connsiteY2" fmla="*/ 178527 h 918132"/>
                <a:gd name="connsiteX3" fmla="*/ 873537 w 1216904"/>
                <a:gd name="connsiteY3" fmla="*/ 914400 h 918132"/>
                <a:gd name="connsiteX4" fmla="*/ 399350 w 1216904"/>
                <a:gd name="connsiteY4" fmla="*/ 918132 h 918132"/>
                <a:gd name="connsiteX5" fmla="*/ 0 w 1216904"/>
                <a:gd name="connsiteY5" fmla="*/ 178527 h 918132"/>
                <a:gd name="connsiteX6" fmla="*/ 178527 w 1216904"/>
                <a:gd name="connsiteY6" fmla="*/ 0 h 918132"/>
                <a:gd name="connsiteX0" fmla="*/ 178527 w 1216904"/>
                <a:gd name="connsiteY0" fmla="*/ 0 h 921865"/>
                <a:gd name="connsiteX1" fmla="*/ 1038377 w 1216904"/>
                <a:gd name="connsiteY1" fmla="*/ 0 h 921865"/>
                <a:gd name="connsiteX2" fmla="*/ 1216904 w 1216904"/>
                <a:gd name="connsiteY2" fmla="*/ 178527 h 921865"/>
                <a:gd name="connsiteX3" fmla="*/ 873537 w 1216904"/>
                <a:gd name="connsiteY3" fmla="*/ 914400 h 921865"/>
                <a:gd name="connsiteX4" fmla="*/ 388154 w 1216904"/>
                <a:gd name="connsiteY4" fmla="*/ 921865 h 921865"/>
                <a:gd name="connsiteX5" fmla="*/ 0 w 1216904"/>
                <a:gd name="connsiteY5" fmla="*/ 178527 h 921865"/>
                <a:gd name="connsiteX6" fmla="*/ 178527 w 1216904"/>
                <a:gd name="connsiteY6" fmla="*/ 0 h 921865"/>
                <a:gd name="connsiteX0" fmla="*/ 178527 w 1216904"/>
                <a:gd name="connsiteY0" fmla="*/ 0 h 921865"/>
                <a:gd name="connsiteX1" fmla="*/ 1038377 w 1216904"/>
                <a:gd name="connsiteY1" fmla="*/ 0 h 921865"/>
                <a:gd name="connsiteX2" fmla="*/ 1216904 w 1216904"/>
                <a:gd name="connsiteY2" fmla="*/ 178527 h 921865"/>
                <a:gd name="connsiteX3" fmla="*/ 851144 w 1216904"/>
                <a:gd name="connsiteY3" fmla="*/ 914400 h 921865"/>
                <a:gd name="connsiteX4" fmla="*/ 388154 w 1216904"/>
                <a:gd name="connsiteY4" fmla="*/ 921865 h 921865"/>
                <a:gd name="connsiteX5" fmla="*/ 0 w 1216904"/>
                <a:gd name="connsiteY5" fmla="*/ 178527 h 921865"/>
                <a:gd name="connsiteX6" fmla="*/ 178527 w 1216904"/>
                <a:gd name="connsiteY6" fmla="*/ 0 h 921865"/>
                <a:gd name="connsiteX0" fmla="*/ 178527 w 1216904"/>
                <a:gd name="connsiteY0" fmla="*/ 0 h 921865"/>
                <a:gd name="connsiteX1" fmla="*/ 1038377 w 1216904"/>
                <a:gd name="connsiteY1" fmla="*/ 0 h 921865"/>
                <a:gd name="connsiteX2" fmla="*/ 1216904 w 1216904"/>
                <a:gd name="connsiteY2" fmla="*/ 178527 h 921865"/>
                <a:gd name="connsiteX3" fmla="*/ 851144 w 1216904"/>
                <a:gd name="connsiteY3" fmla="*/ 914400 h 921865"/>
                <a:gd name="connsiteX4" fmla="*/ 388154 w 1216904"/>
                <a:gd name="connsiteY4" fmla="*/ 921865 h 921865"/>
                <a:gd name="connsiteX5" fmla="*/ 0 w 1216904"/>
                <a:gd name="connsiteY5" fmla="*/ 178527 h 921865"/>
                <a:gd name="connsiteX6" fmla="*/ 178527 w 1216904"/>
                <a:gd name="connsiteY6" fmla="*/ 0 h 921865"/>
                <a:gd name="connsiteX0" fmla="*/ 178527 w 1216904"/>
                <a:gd name="connsiteY0" fmla="*/ 0 h 921865"/>
                <a:gd name="connsiteX1" fmla="*/ 1038377 w 1216904"/>
                <a:gd name="connsiteY1" fmla="*/ 0 h 921865"/>
                <a:gd name="connsiteX2" fmla="*/ 1216904 w 1216904"/>
                <a:gd name="connsiteY2" fmla="*/ 178527 h 921865"/>
                <a:gd name="connsiteX3" fmla="*/ 851144 w 1216904"/>
                <a:gd name="connsiteY3" fmla="*/ 914400 h 921865"/>
                <a:gd name="connsiteX4" fmla="*/ 388154 w 1216904"/>
                <a:gd name="connsiteY4" fmla="*/ 921865 h 921865"/>
                <a:gd name="connsiteX5" fmla="*/ 0 w 1216904"/>
                <a:gd name="connsiteY5" fmla="*/ 178527 h 921865"/>
                <a:gd name="connsiteX6" fmla="*/ 178527 w 1216904"/>
                <a:gd name="connsiteY6" fmla="*/ 0 h 921865"/>
                <a:gd name="connsiteX0" fmla="*/ 178527 w 1216904"/>
                <a:gd name="connsiteY0" fmla="*/ 0 h 921865"/>
                <a:gd name="connsiteX1" fmla="*/ 1038377 w 1216904"/>
                <a:gd name="connsiteY1" fmla="*/ 0 h 921865"/>
                <a:gd name="connsiteX2" fmla="*/ 1216904 w 1216904"/>
                <a:gd name="connsiteY2" fmla="*/ 178527 h 921865"/>
                <a:gd name="connsiteX3" fmla="*/ 851144 w 1216904"/>
                <a:gd name="connsiteY3" fmla="*/ 914400 h 921865"/>
                <a:gd name="connsiteX4" fmla="*/ 388154 w 1216904"/>
                <a:gd name="connsiteY4" fmla="*/ 921865 h 921865"/>
                <a:gd name="connsiteX5" fmla="*/ 0 w 1216904"/>
                <a:gd name="connsiteY5" fmla="*/ 178527 h 921865"/>
                <a:gd name="connsiteX6" fmla="*/ 178527 w 1216904"/>
                <a:gd name="connsiteY6" fmla="*/ 0 h 921865"/>
                <a:gd name="connsiteX0" fmla="*/ 178527 w 1216904"/>
                <a:gd name="connsiteY0" fmla="*/ 0 h 921865"/>
                <a:gd name="connsiteX1" fmla="*/ 1038377 w 1216904"/>
                <a:gd name="connsiteY1" fmla="*/ 0 h 921865"/>
                <a:gd name="connsiteX2" fmla="*/ 1216904 w 1216904"/>
                <a:gd name="connsiteY2" fmla="*/ 178527 h 921865"/>
                <a:gd name="connsiteX3" fmla="*/ 851144 w 1216904"/>
                <a:gd name="connsiteY3" fmla="*/ 914400 h 921865"/>
                <a:gd name="connsiteX4" fmla="*/ 388154 w 1216904"/>
                <a:gd name="connsiteY4" fmla="*/ 921865 h 921865"/>
                <a:gd name="connsiteX5" fmla="*/ 0 w 1216904"/>
                <a:gd name="connsiteY5" fmla="*/ 178527 h 921865"/>
                <a:gd name="connsiteX6" fmla="*/ 178527 w 1216904"/>
                <a:gd name="connsiteY6" fmla="*/ 0 h 921865"/>
                <a:gd name="connsiteX0" fmla="*/ 178527 w 1216904"/>
                <a:gd name="connsiteY0" fmla="*/ 0 h 921865"/>
                <a:gd name="connsiteX1" fmla="*/ 1038377 w 1216904"/>
                <a:gd name="connsiteY1" fmla="*/ 0 h 921865"/>
                <a:gd name="connsiteX2" fmla="*/ 1216904 w 1216904"/>
                <a:gd name="connsiteY2" fmla="*/ 178527 h 921865"/>
                <a:gd name="connsiteX3" fmla="*/ 851144 w 1216904"/>
                <a:gd name="connsiteY3" fmla="*/ 914400 h 921865"/>
                <a:gd name="connsiteX4" fmla="*/ 388154 w 1216904"/>
                <a:gd name="connsiteY4" fmla="*/ 921865 h 921865"/>
                <a:gd name="connsiteX5" fmla="*/ 0 w 1216904"/>
                <a:gd name="connsiteY5" fmla="*/ 178527 h 921865"/>
                <a:gd name="connsiteX6" fmla="*/ 178527 w 1216904"/>
                <a:gd name="connsiteY6" fmla="*/ 0 h 92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16904" h="921865">
                  <a:moveTo>
                    <a:pt x="178527" y="0"/>
                  </a:moveTo>
                  <a:lnTo>
                    <a:pt x="1038377" y="0"/>
                  </a:lnTo>
                  <a:cubicBezTo>
                    <a:pt x="1136975" y="0"/>
                    <a:pt x="1216904" y="79929"/>
                    <a:pt x="1216904" y="178527"/>
                  </a:cubicBezTo>
                  <a:cubicBezTo>
                    <a:pt x="1214416" y="267063"/>
                    <a:pt x="973064" y="669109"/>
                    <a:pt x="851144" y="914400"/>
                  </a:cubicBezTo>
                  <a:lnTo>
                    <a:pt x="388154" y="921865"/>
                  </a:lnTo>
                  <a:cubicBezTo>
                    <a:pt x="258769" y="674086"/>
                    <a:pt x="2489" y="239694"/>
                    <a:pt x="0" y="178527"/>
                  </a:cubicBezTo>
                  <a:cubicBezTo>
                    <a:pt x="3733" y="83662"/>
                    <a:pt x="79929" y="0"/>
                    <a:pt x="1785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59" name="Oval 558">
              <a:extLst>
                <a:ext uri="{FF2B5EF4-FFF2-40B4-BE49-F238E27FC236}">
                  <a16:creationId xmlns:a16="http://schemas.microsoft.com/office/drawing/2014/main" id="{03BC6E5F-522D-47EB-8FD3-DD0B2E74EF2D}"/>
                </a:ext>
              </a:extLst>
            </p:cNvPr>
            <p:cNvSpPr/>
            <p:nvPr/>
          </p:nvSpPr>
          <p:spPr>
            <a:xfrm rot="5573302">
              <a:off x="5644565" y="5460332"/>
              <a:ext cx="121089" cy="12108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60" name="Oval 559">
              <a:extLst>
                <a:ext uri="{FF2B5EF4-FFF2-40B4-BE49-F238E27FC236}">
                  <a16:creationId xmlns:a16="http://schemas.microsoft.com/office/drawing/2014/main" id="{789B655A-11C2-4445-8F26-71FC4FA3ADF6}"/>
                </a:ext>
              </a:extLst>
            </p:cNvPr>
            <p:cNvSpPr/>
            <p:nvPr/>
          </p:nvSpPr>
          <p:spPr>
            <a:xfrm rot="5573302">
              <a:off x="5855123" y="5685805"/>
              <a:ext cx="60544" cy="605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61" name="Oval 560">
              <a:extLst>
                <a:ext uri="{FF2B5EF4-FFF2-40B4-BE49-F238E27FC236}">
                  <a16:creationId xmlns:a16="http://schemas.microsoft.com/office/drawing/2014/main" id="{B441D26F-EDD3-4225-8560-BC25D278A038}"/>
                </a:ext>
              </a:extLst>
            </p:cNvPr>
            <p:cNvSpPr/>
            <p:nvPr/>
          </p:nvSpPr>
          <p:spPr>
            <a:xfrm rot="5573302">
              <a:off x="6011430" y="5499124"/>
              <a:ext cx="98612" cy="9861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62" name="Oval 561">
              <a:extLst>
                <a:ext uri="{FF2B5EF4-FFF2-40B4-BE49-F238E27FC236}">
                  <a16:creationId xmlns:a16="http://schemas.microsoft.com/office/drawing/2014/main" id="{5FF4FB1E-FEFA-4937-99FE-CC5BD88FDA8D}"/>
                </a:ext>
              </a:extLst>
            </p:cNvPr>
            <p:cNvSpPr/>
            <p:nvPr/>
          </p:nvSpPr>
          <p:spPr>
            <a:xfrm rot="5573302">
              <a:off x="5513354" y="5819937"/>
              <a:ext cx="163508" cy="16350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63" name="Oval 562">
              <a:extLst>
                <a:ext uri="{FF2B5EF4-FFF2-40B4-BE49-F238E27FC236}">
                  <a16:creationId xmlns:a16="http://schemas.microsoft.com/office/drawing/2014/main" id="{12951AD5-4940-436D-B5A0-4ABD046E9FA4}"/>
                </a:ext>
              </a:extLst>
            </p:cNvPr>
            <p:cNvSpPr/>
            <p:nvPr/>
          </p:nvSpPr>
          <p:spPr>
            <a:xfrm rot="5573302">
              <a:off x="5785524" y="5940537"/>
              <a:ext cx="98612" cy="9861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64" name="Oval 563">
              <a:extLst>
                <a:ext uri="{FF2B5EF4-FFF2-40B4-BE49-F238E27FC236}">
                  <a16:creationId xmlns:a16="http://schemas.microsoft.com/office/drawing/2014/main" id="{52577CCF-E816-4D19-88A8-439A3DA08DAF}"/>
                </a:ext>
              </a:extLst>
            </p:cNvPr>
            <p:cNvSpPr/>
            <p:nvPr/>
          </p:nvSpPr>
          <p:spPr>
            <a:xfrm rot="5573302">
              <a:off x="6230100" y="5837081"/>
              <a:ext cx="98612" cy="9861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65" name="Oval 564">
              <a:extLst>
                <a:ext uri="{FF2B5EF4-FFF2-40B4-BE49-F238E27FC236}">
                  <a16:creationId xmlns:a16="http://schemas.microsoft.com/office/drawing/2014/main" id="{F3DE97AB-52BE-448A-AEA9-E4EB6AC93497}"/>
                </a:ext>
              </a:extLst>
            </p:cNvPr>
            <p:cNvSpPr/>
            <p:nvPr/>
          </p:nvSpPr>
          <p:spPr>
            <a:xfrm rot="5573302">
              <a:off x="6084997" y="5749324"/>
              <a:ext cx="60544" cy="605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66" name="Oval 565">
              <a:extLst>
                <a:ext uri="{FF2B5EF4-FFF2-40B4-BE49-F238E27FC236}">
                  <a16:creationId xmlns:a16="http://schemas.microsoft.com/office/drawing/2014/main" id="{17E7F882-7CA5-42BC-8EEC-848F8D0E8E67}"/>
                </a:ext>
              </a:extLst>
            </p:cNvPr>
            <p:cNvSpPr/>
            <p:nvPr/>
          </p:nvSpPr>
          <p:spPr>
            <a:xfrm rot="5573302">
              <a:off x="5900090" y="5800657"/>
              <a:ext cx="98612" cy="9861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67" name="Oval 566">
              <a:extLst>
                <a:ext uri="{FF2B5EF4-FFF2-40B4-BE49-F238E27FC236}">
                  <a16:creationId xmlns:a16="http://schemas.microsoft.com/office/drawing/2014/main" id="{17FE3DD8-F259-4905-9D51-5ADAAA89EA5F}"/>
                </a:ext>
              </a:extLst>
            </p:cNvPr>
            <p:cNvSpPr/>
            <p:nvPr/>
          </p:nvSpPr>
          <p:spPr>
            <a:xfrm rot="5573302">
              <a:off x="6095861" y="6014299"/>
              <a:ext cx="98612" cy="9861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568" name="그룹 10">
              <a:extLst>
                <a:ext uri="{FF2B5EF4-FFF2-40B4-BE49-F238E27FC236}">
                  <a16:creationId xmlns:a16="http://schemas.microsoft.com/office/drawing/2014/main" id="{D4D2417C-6845-498B-ABA6-5ECC51AC9672}"/>
                </a:ext>
              </a:extLst>
            </p:cNvPr>
            <p:cNvGrpSpPr/>
            <p:nvPr/>
          </p:nvGrpSpPr>
          <p:grpSpPr>
            <a:xfrm>
              <a:off x="5053005" y="4450825"/>
              <a:ext cx="1644239" cy="1895077"/>
              <a:chOff x="5053005" y="4450825"/>
              <a:chExt cx="1644239" cy="1895077"/>
            </a:xfrm>
          </p:grpSpPr>
          <p:sp>
            <p:nvSpPr>
              <p:cNvPr id="569" name="자유형: 도형 220">
                <a:extLst>
                  <a:ext uri="{FF2B5EF4-FFF2-40B4-BE49-F238E27FC236}">
                    <a16:creationId xmlns:a16="http://schemas.microsoft.com/office/drawing/2014/main" id="{D8DD6AFD-DB6C-4031-A49B-E4C471BB8347}"/>
                  </a:ext>
                </a:extLst>
              </p:cNvPr>
              <p:cNvSpPr/>
              <p:nvPr/>
            </p:nvSpPr>
            <p:spPr>
              <a:xfrm>
                <a:off x="5053005" y="4450825"/>
                <a:ext cx="1302555" cy="1895077"/>
              </a:xfrm>
              <a:custGeom>
                <a:avLst/>
                <a:gdLst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3922 w 1302555"/>
                  <a:gd name="connsiteY3" fmla="*/ 72669 h 1895077"/>
                  <a:gd name="connsiteX4" fmla="*/ 565874 w 1302555"/>
                  <a:gd name="connsiteY4" fmla="*/ 72669 h 1895077"/>
                  <a:gd name="connsiteX5" fmla="*/ 565874 w 1302555"/>
                  <a:gd name="connsiteY5" fmla="*/ 119944 h 1895077"/>
                  <a:gd name="connsiteX6" fmla="*/ 566076 w 1302555"/>
                  <a:gd name="connsiteY6" fmla="*/ 119944 h 1895077"/>
                  <a:gd name="connsiteX7" fmla="*/ 566076 w 1302555"/>
                  <a:gd name="connsiteY7" fmla="*/ 729247 h 1895077"/>
                  <a:gd name="connsiteX8" fmla="*/ 217873 w 1302555"/>
                  <a:gd name="connsiteY8" fmla="*/ 1352305 h 1895077"/>
                  <a:gd name="connsiteX9" fmla="*/ 393107 w 1302555"/>
                  <a:gd name="connsiteY9" fmla="*/ 1769077 h 1895077"/>
                  <a:gd name="connsiteX10" fmla="*/ 1302555 w 1302555"/>
                  <a:gd name="connsiteY10" fmla="*/ 1769077 h 1895077"/>
                  <a:gd name="connsiteX11" fmla="*/ 1302555 w 1302555"/>
                  <a:gd name="connsiteY11" fmla="*/ 1895077 h 1895077"/>
                  <a:gd name="connsiteX12" fmla="*/ 309031 w 1302555"/>
                  <a:gd name="connsiteY12" fmla="*/ 1895077 h 1895077"/>
                  <a:gd name="connsiteX13" fmla="*/ 75193 w 1302555"/>
                  <a:gd name="connsiteY13" fmla="*/ 1337573 h 1895077"/>
                  <a:gd name="connsiteX14" fmla="*/ 441438 w 1302555"/>
                  <a:gd name="connsiteY14" fmla="*/ 687186 h 1895077"/>
                  <a:gd name="connsiteX15" fmla="*/ 441438 w 1302555"/>
                  <a:gd name="connsiteY15" fmla="*/ 125962 h 1895077"/>
                  <a:gd name="connsiteX16" fmla="*/ 416782 w 1302555"/>
                  <a:gd name="connsiteY16" fmla="*/ 125962 h 1895077"/>
                  <a:gd name="connsiteX17" fmla="*/ 372326 w 1302555"/>
                  <a:gd name="connsiteY17" fmla="*/ 107548 h 1895077"/>
                  <a:gd name="connsiteX18" fmla="*/ 353874 w 1302555"/>
                  <a:gd name="connsiteY18" fmla="*/ 63000 h 1895077"/>
                  <a:gd name="connsiteX19" fmla="*/ 416874 w 1302555"/>
                  <a:gd name="connsiteY19" fmla="*/ 0 h 1895077"/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3922 w 1302555"/>
                  <a:gd name="connsiteY3" fmla="*/ 72669 h 1895077"/>
                  <a:gd name="connsiteX4" fmla="*/ 565874 w 1302555"/>
                  <a:gd name="connsiteY4" fmla="*/ 72669 h 1895077"/>
                  <a:gd name="connsiteX5" fmla="*/ 565874 w 1302555"/>
                  <a:gd name="connsiteY5" fmla="*/ 119944 h 1895077"/>
                  <a:gd name="connsiteX6" fmla="*/ 566076 w 1302555"/>
                  <a:gd name="connsiteY6" fmla="*/ 119944 h 1895077"/>
                  <a:gd name="connsiteX7" fmla="*/ 566076 w 1302555"/>
                  <a:gd name="connsiteY7" fmla="*/ 729247 h 1895077"/>
                  <a:gd name="connsiteX8" fmla="*/ 217873 w 1302555"/>
                  <a:gd name="connsiteY8" fmla="*/ 1352305 h 1895077"/>
                  <a:gd name="connsiteX9" fmla="*/ 393107 w 1302555"/>
                  <a:gd name="connsiteY9" fmla="*/ 1769077 h 1895077"/>
                  <a:gd name="connsiteX10" fmla="*/ 1302555 w 1302555"/>
                  <a:gd name="connsiteY10" fmla="*/ 1769077 h 1895077"/>
                  <a:gd name="connsiteX11" fmla="*/ 1302555 w 1302555"/>
                  <a:gd name="connsiteY11" fmla="*/ 1895077 h 1895077"/>
                  <a:gd name="connsiteX12" fmla="*/ 309031 w 1302555"/>
                  <a:gd name="connsiteY12" fmla="*/ 1895077 h 1895077"/>
                  <a:gd name="connsiteX13" fmla="*/ 75193 w 1302555"/>
                  <a:gd name="connsiteY13" fmla="*/ 1337573 h 1895077"/>
                  <a:gd name="connsiteX14" fmla="*/ 441438 w 1302555"/>
                  <a:gd name="connsiteY14" fmla="*/ 687186 h 1895077"/>
                  <a:gd name="connsiteX15" fmla="*/ 441438 w 1302555"/>
                  <a:gd name="connsiteY15" fmla="*/ 125962 h 1895077"/>
                  <a:gd name="connsiteX16" fmla="*/ 372326 w 1302555"/>
                  <a:gd name="connsiteY16" fmla="*/ 107548 h 1895077"/>
                  <a:gd name="connsiteX17" fmla="*/ 353874 w 1302555"/>
                  <a:gd name="connsiteY17" fmla="*/ 63000 h 1895077"/>
                  <a:gd name="connsiteX18" fmla="*/ 416874 w 1302555"/>
                  <a:gd name="connsiteY18" fmla="*/ 0 h 1895077"/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3922 w 1302555"/>
                  <a:gd name="connsiteY3" fmla="*/ 72669 h 1895077"/>
                  <a:gd name="connsiteX4" fmla="*/ 565874 w 1302555"/>
                  <a:gd name="connsiteY4" fmla="*/ 119944 h 1895077"/>
                  <a:gd name="connsiteX5" fmla="*/ 566076 w 1302555"/>
                  <a:gd name="connsiteY5" fmla="*/ 119944 h 1895077"/>
                  <a:gd name="connsiteX6" fmla="*/ 566076 w 1302555"/>
                  <a:gd name="connsiteY6" fmla="*/ 729247 h 1895077"/>
                  <a:gd name="connsiteX7" fmla="*/ 217873 w 1302555"/>
                  <a:gd name="connsiteY7" fmla="*/ 1352305 h 1895077"/>
                  <a:gd name="connsiteX8" fmla="*/ 393107 w 1302555"/>
                  <a:gd name="connsiteY8" fmla="*/ 1769077 h 1895077"/>
                  <a:gd name="connsiteX9" fmla="*/ 1302555 w 1302555"/>
                  <a:gd name="connsiteY9" fmla="*/ 1769077 h 1895077"/>
                  <a:gd name="connsiteX10" fmla="*/ 1302555 w 1302555"/>
                  <a:gd name="connsiteY10" fmla="*/ 1895077 h 1895077"/>
                  <a:gd name="connsiteX11" fmla="*/ 309031 w 1302555"/>
                  <a:gd name="connsiteY11" fmla="*/ 1895077 h 1895077"/>
                  <a:gd name="connsiteX12" fmla="*/ 75193 w 1302555"/>
                  <a:gd name="connsiteY12" fmla="*/ 1337573 h 1895077"/>
                  <a:gd name="connsiteX13" fmla="*/ 441438 w 1302555"/>
                  <a:gd name="connsiteY13" fmla="*/ 687186 h 1895077"/>
                  <a:gd name="connsiteX14" fmla="*/ 441438 w 1302555"/>
                  <a:gd name="connsiteY14" fmla="*/ 125962 h 1895077"/>
                  <a:gd name="connsiteX15" fmla="*/ 372326 w 1302555"/>
                  <a:gd name="connsiteY15" fmla="*/ 107548 h 1895077"/>
                  <a:gd name="connsiteX16" fmla="*/ 353874 w 1302555"/>
                  <a:gd name="connsiteY16" fmla="*/ 63000 h 1895077"/>
                  <a:gd name="connsiteX17" fmla="*/ 416874 w 1302555"/>
                  <a:gd name="connsiteY17" fmla="*/ 0 h 1895077"/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5874 w 1302555"/>
                  <a:gd name="connsiteY3" fmla="*/ 119944 h 1895077"/>
                  <a:gd name="connsiteX4" fmla="*/ 566076 w 1302555"/>
                  <a:gd name="connsiteY4" fmla="*/ 119944 h 1895077"/>
                  <a:gd name="connsiteX5" fmla="*/ 566076 w 1302555"/>
                  <a:gd name="connsiteY5" fmla="*/ 729247 h 1895077"/>
                  <a:gd name="connsiteX6" fmla="*/ 217873 w 1302555"/>
                  <a:gd name="connsiteY6" fmla="*/ 1352305 h 1895077"/>
                  <a:gd name="connsiteX7" fmla="*/ 393107 w 1302555"/>
                  <a:gd name="connsiteY7" fmla="*/ 1769077 h 1895077"/>
                  <a:gd name="connsiteX8" fmla="*/ 1302555 w 1302555"/>
                  <a:gd name="connsiteY8" fmla="*/ 1769077 h 1895077"/>
                  <a:gd name="connsiteX9" fmla="*/ 1302555 w 1302555"/>
                  <a:gd name="connsiteY9" fmla="*/ 1895077 h 1895077"/>
                  <a:gd name="connsiteX10" fmla="*/ 309031 w 1302555"/>
                  <a:gd name="connsiteY10" fmla="*/ 1895077 h 1895077"/>
                  <a:gd name="connsiteX11" fmla="*/ 75193 w 1302555"/>
                  <a:gd name="connsiteY11" fmla="*/ 1337573 h 1895077"/>
                  <a:gd name="connsiteX12" fmla="*/ 441438 w 1302555"/>
                  <a:gd name="connsiteY12" fmla="*/ 687186 h 1895077"/>
                  <a:gd name="connsiteX13" fmla="*/ 441438 w 1302555"/>
                  <a:gd name="connsiteY13" fmla="*/ 125962 h 1895077"/>
                  <a:gd name="connsiteX14" fmla="*/ 372326 w 1302555"/>
                  <a:gd name="connsiteY14" fmla="*/ 107548 h 1895077"/>
                  <a:gd name="connsiteX15" fmla="*/ 353874 w 1302555"/>
                  <a:gd name="connsiteY15" fmla="*/ 63000 h 1895077"/>
                  <a:gd name="connsiteX16" fmla="*/ 416874 w 1302555"/>
                  <a:gd name="connsiteY16" fmla="*/ 0 h 1895077"/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5874 w 1302555"/>
                  <a:gd name="connsiteY3" fmla="*/ 119944 h 1895077"/>
                  <a:gd name="connsiteX4" fmla="*/ 566076 w 1302555"/>
                  <a:gd name="connsiteY4" fmla="*/ 729247 h 1895077"/>
                  <a:gd name="connsiteX5" fmla="*/ 217873 w 1302555"/>
                  <a:gd name="connsiteY5" fmla="*/ 1352305 h 1895077"/>
                  <a:gd name="connsiteX6" fmla="*/ 393107 w 1302555"/>
                  <a:gd name="connsiteY6" fmla="*/ 1769077 h 1895077"/>
                  <a:gd name="connsiteX7" fmla="*/ 1302555 w 1302555"/>
                  <a:gd name="connsiteY7" fmla="*/ 1769077 h 1895077"/>
                  <a:gd name="connsiteX8" fmla="*/ 1302555 w 1302555"/>
                  <a:gd name="connsiteY8" fmla="*/ 1895077 h 1895077"/>
                  <a:gd name="connsiteX9" fmla="*/ 309031 w 1302555"/>
                  <a:gd name="connsiteY9" fmla="*/ 1895077 h 1895077"/>
                  <a:gd name="connsiteX10" fmla="*/ 75193 w 1302555"/>
                  <a:gd name="connsiteY10" fmla="*/ 1337573 h 1895077"/>
                  <a:gd name="connsiteX11" fmla="*/ 441438 w 1302555"/>
                  <a:gd name="connsiteY11" fmla="*/ 687186 h 1895077"/>
                  <a:gd name="connsiteX12" fmla="*/ 441438 w 1302555"/>
                  <a:gd name="connsiteY12" fmla="*/ 125962 h 1895077"/>
                  <a:gd name="connsiteX13" fmla="*/ 372326 w 1302555"/>
                  <a:gd name="connsiteY13" fmla="*/ 107548 h 1895077"/>
                  <a:gd name="connsiteX14" fmla="*/ 353874 w 1302555"/>
                  <a:gd name="connsiteY14" fmla="*/ 63000 h 1895077"/>
                  <a:gd name="connsiteX15" fmla="*/ 416874 w 1302555"/>
                  <a:gd name="connsiteY15" fmla="*/ 0 h 1895077"/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6076 w 1302555"/>
                  <a:gd name="connsiteY3" fmla="*/ 729247 h 1895077"/>
                  <a:gd name="connsiteX4" fmla="*/ 217873 w 1302555"/>
                  <a:gd name="connsiteY4" fmla="*/ 1352305 h 1895077"/>
                  <a:gd name="connsiteX5" fmla="*/ 393107 w 1302555"/>
                  <a:gd name="connsiteY5" fmla="*/ 1769077 h 1895077"/>
                  <a:gd name="connsiteX6" fmla="*/ 1302555 w 1302555"/>
                  <a:gd name="connsiteY6" fmla="*/ 1769077 h 1895077"/>
                  <a:gd name="connsiteX7" fmla="*/ 1302555 w 1302555"/>
                  <a:gd name="connsiteY7" fmla="*/ 1895077 h 1895077"/>
                  <a:gd name="connsiteX8" fmla="*/ 309031 w 1302555"/>
                  <a:gd name="connsiteY8" fmla="*/ 1895077 h 1895077"/>
                  <a:gd name="connsiteX9" fmla="*/ 75193 w 1302555"/>
                  <a:gd name="connsiteY9" fmla="*/ 1337573 h 1895077"/>
                  <a:gd name="connsiteX10" fmla="*/ 441438 w 1302555"/>
                  <a:gd name="connsiteY10" fmla="*/ 687186 h 1895077"/>
                  <a:gd name="connsiteX11" fmla="*/ 441438 w 1302555"/>
                  <a:gd name="connsiteY11" fmla="*/ 125962 h 1895077"/>
                  <a:gd name="connsiteX12" fmla="*/ 372326 w 1302555"/>
                  <a:gd name="connsiteY12" fmla="*/ 107548 h 1895077"/>
                  <a:gd name="connsiteX13" fmla="*/ 353874 w 1302555"/>
                  <a:gd name="connsiteY13" fmla="*/ 63000 h 1895077"/>
                  <a:gd name="connsiteX14" fmla="*/ 416874 w 1302555"/>
                  <a:gd name="connsiteY14" fmla="*/ 0 h 1895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02555" h="1895077">
                    <a:moveTo>
                      <a:pt x="416874" y="0"/>
                    </a:moveTo>
                    <a:lnTo>
                      <a:pt x="502874" y="0"/>
                    </a:lnTo>
                    <a:cubicBezTo>
                      <a:pt x="537668" y="0"/>
                      <a:pt x="565874" y="28206"/>
                      <a:pt x="565874" y="63000"/>
                    </a:cubicBezTo>
                    <a:cubicBezTo>
                      <a:pt x="565941" y="285082"/>
                      <a:pt x="566009" y="507165"/>
                      <a:pt x="566076" y="729247"/>
                    </a:cubicBezTo>
                    <a:lnTo>
                      <a:pt x="217873" y="1352305"/>
                    </a:lnTo>
                    <a:cubicBezTo>
                      <a:pt x="102114" y="1523575"/>
                      <a:pt x="135641" y="1765758"/>
                      <a:pt x="393107" y="1769077"/>
                    </a:cubicBezTo>
                    <a:lnTo>
                      <a:pt x="1302555" y="1769077"/>
                    </a:lnTo>
                    <a:lnTo>
                      <a:pt x="1302555" y="1895077"/>
                    </a:lnTo>
                    <a:lnTo>
                      <a:pt x="309031" y="1895077"/>
                    </a:lnTo>
                    <a:cubicBezTo>
                      <a:pt x="37009" y="1888389"/>
                      <a:pt x="-93189" y="1616715"/>
                      <a:pt x="75193" y="1337573"/>
                    </a:cubicBezTo>
                    <a:lnTo>
                      <a:pt x="441438" y="687186"/>
                    </a:lnTo>
                    <a:lnTo>
                      <a:pt x="441438" y="125962"/>
                    </a:lnTo>
                    <a:lnTo>
                      <a:pt x="372326" y="107548"/>
                    </a:lnTo>
                    <a:cubicBezTo>
                      <a:pt x="360925" y="96147"/>
                      <a:pt x="353874" y="80397"/>
                      <a:pt x="353874" y="63000"/>
                    </a:cubicBezTo>
                    <a:cubicBezTo>
                      <a:pt x="353874" y="28206"/>
                      <a:pt x="382080" y="0"/>
                      <a:pt x="416874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570" name="자유형: 도형 221">
                <a:extLst>
                  <a:ext uri="{FF2B5EF4-FFF2-40B4-BE49-F238E27FC236}">
                    <a16:creationId xmlns:a16="http://schemas.microsoft.com/office/drawing/2014/main" id="{5748AA64-A639-4C37-B8CE-CF0AA3777AB7}"/>
                  </a:ext>
                </a:extLst>
              </p:cNvPr>
              <p:cNvSpPr/>
              <p:nvPr/>
            </p:nvSpPr>
            <p:spPr>
              <a:xfrm flipH="1">
                <a:off x="5394689" y="4450825"/>
                <a:ext cx="1302555" cy="1895077"/>
              </a:xfrm>
              <a:custGeom>
                <a:avLst/>
                <a:gdLst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3922 w 1302555"/>
                  <a:gd name="connsiteY3" fmla="*/ 72669 h 1895077"/>
                  <a:gd name="connsiteX4" fmla="*/ 565874 w 1302555"/>
                  <a:gd name="connsiteY4" fmla="*/ 72669 h 1895077"/>
                  <a:gd name="connsiteX5" fmla="*/ 565874 w 1302555"/>
                  <a:gd name="connsiteY5" fmla="*/ 119944 h 1895077"/>
                  <a:gd name="connsiteX6" fmla="*/ 566076 w 1302555"/>
                  <a:gd name="connsiteY6" fmla="*/ 119944 h 1895077"/>
                  <a:gd name="connsiteX7" fmla="*/ 566076 w 1302555"/>
                  <a:gd name="connsiteY7" fmla="*/ 729247 h 1895077"/>
                  <a:gd name="connsiteX8" fmla="*/ 217873 w 1302555"/>
                  <a:gd name="connsiteY8" fmla="*/ 1352305 h 1895077"/>
                  <a:gd name="connsiteX9" fmla="*/ 393107 w 1302555"/>
                  <a:gd name="connsiteY9" fmla="*/ 1769077 h 1895077"/>
                  <a:gd name="connsiteX10" fmla="*/ 1302555 w 1302555"/>
                  <a:gd name="connsiteY10" fmla="*/ 1769077 h 1895077"/>
                  <a:gd name="connsiteX11" fmla="*/ 1302555 w 1302555"/>
                  <a:gd name="connsiteY11" fmla="*/ 1895077 h 1895077"/>
                  <a:gd name="connsiteX12" fmla="*/ 309031 w 1302555"/>
                  <a:gd name="connsiteY12" fmla="*/ 1895077 h 1895077"/>
                  <a:gd name="connsiteX13" fmla="*/ 75193 w 1302555"/>
                  <a:gd name="connsiteY13" fmla="*/ 1337573 h 1895077"/>
                  <a:gd name="connsiteX14" fmla="*/ 441438 w 1302555"/>
                  <a:gd name="connsiteY14" fmla="*/ 687186 h 1895077"/>
                  <a:gd name="connsiteX15" fmla="*/ 441438 w 1302555"/>
                  <a:gd name="connsiteY15" fmla="*/ 125962 h 1895077"/>
                  <a:gd name="connsiteX16" fmla="*/ 416782 w 1302555"/>
                  <a:gd name="connsiteY16" fmla="*/ 125962 h 1895077"/>
                  <a:gd name="connsiteX17" fmla="*/ 372326 w 1302555"/>
                  <a:gd name="connsiteY17" fmla="*/ 107548 h 1895077"/>
                  <a:gd name="connsiteX18" fmla="*/ 353874 w 1302555"/>
                  <a:gd name="connsiteY18" fmla="*/ 63000 h 1895077"/>
                  <a:gd name="connsiteX19" fmla="*/ 416874 w 1302555"/>
                  <a:gd name="connsiteY19" fmla="*/ 0 h 1895077"/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3922 w 1302555"/>
                  <a:gd name="connsiteY3" fmla="*/ 72669 h 1895077"/>
                  <a:gd name="connsiteX4" fmla="*/ 565874 w 1302555"/>
                  <a:gd name="connsiteY4" fmla="*/ 72669 h 1895077"/>
                  <a:gd name="connsiteX5" fmla="*/ 565874 w 1302555"/>
                  <a:gd name="connsiteY5" fmla="*/ 119944 h 1895077"/>
                  <a:gd name="connsiteX6" fmla="*/ 566076 w 1302555"/>
                  <a:gd name="connsiteY6" fmla="*/ 119944 h 1895077"/>
                  <a:gd name="connsiteX7" fmla="*/ 566076 w 1302555"/>
                  <a:gd name="connsiteY7" fmla="*/ 729247 h 1895077"/>
                  <a:gd name="connsiteX8" fmla="*/ 217873 w 1302555"/>
                  <a:gd name="connsiteY8" fmla="*/ 1352305 h 1895077"/>
                  <a:gd name="connsiteX9" fmla="*/ 393107 w 1302555"/>
                  <a:gd name="connsiteY9" fmla="*/ 1769077 h 1895077"/>
                  <a:gd name="connsiteX10" fmla="*/ 1302555 w 1302555"/>
                  <a:gd name="connsiteY10" fmla="*/ 1769077 h 1895077"/>
                  <a:gd name="connsiteX11" fmla="*/ 1302555 w 1302555"/>
                  <a:gd name="connsiteY11" fmla="*/ 1895077 h 1895077"/>
                  <a:gd name="connsiteX12" fmla="*/ 309031 w 1302555"/>
                  <a:gd name="connsiteY12" fmla="*/ 1895077 h 1895077"/>
                  <a:gd name="connsiteX13" fmla="*/ 75193 w 1302555"/>
                  <a:gd name="connsiteY13" fmla="*/ 1337573 h 1895077"/>
                  <a:gd name="connsiteX14" fmla="*/ 441438 w 1302555"/>
                  <a:gd name="connsiteY14" fmla="*/ 687186 h 1895077"/>
                  <a:gd name="connsiteX15" fmla="*/ 441438 w 1302555"/>
                  <a:gd name="connsiteY15" fmla="*/ 125962 h 1895077"/>
                  <a:gd name="connsiteX16" fmla="*/ 372326 w 1302555"/>
                  <a:gd name="connsiteY16" fmla="*/ 107548 h 1895077"/>
                  <a:gd name="connsiteX17" fmla="*/ 353874 w 1302555"/>
                  <a:gd name="connsiteY17" fmla="*/ 63000 h 1895077"/>
                  <a:gd name="connsiteX18" fmla="*/ 416874 w 1302555"/>
                  <a:gd name="connsiteY18" fmla="*/ 0 h 1895077"/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3922 w 1302555"/>
                  <a:gd name="connsiteY3" fmla="*/ 72669 h 1895077"/>
                  <a:gd name="connsiteX4" fmla="*/ 565874 w 1302555"/>
                  <a:gd name="connsiteY4" fmla="*/ 119944 h 1895077"/>
                  <a:gd name="connsiteX5" fmla="*/ 566076 w 1302555"/>
                  <a:gd name="connsiteY5" fmla="*/ 119944 h 1895077"/>
                  <a:gd name="connsiteX6" fmla="*/ 566076 w 1302555"/>
                  <a:gd name="connsiteY6" fmla="*/ 729247 h 1895077"/>
                  <a:gd name="connsiteX7" fmla="*/ 217873 w 1302555"/>
                  <a:gd name="connsiteY7" fmla="*/ 1352305 h 1895077"/>
                  <a:gd name="connsiteX8" fmla="*/ 393107 w 1302555"/>
                  <a:gd name="connsiteY8" fmla="*/ 1769077 h 1895077"/>
                  <a:gd name="connsiteX9" fmla="*/ 1302555 w 1302555"/>
                  <a:gd name="connsiteY9" fmla="*/ 1769077 h 1895077"/>
                  <a:gd name="connsiteX10" fmla="*/ 1302555 w 1302555"/>
                  <a:gd name="connsiteY10" fmla="*/ 1895077 h 1895077"/>
                  <a:gd name="connsiteX11" fmla="*/ 309031 w 1302555"/>
                  <a:gd name="connsiteY11" fmla="*/ 1895077 h 1895077"/>
                  <a:gd name="connsiteX12" fmla="*/ 75193 w 1302555"/>
                  <a:gd name="connsiteY12" fmla="*/ 1337573 h 1895077"/>
                  <a:gd name="connsiteX13" fmla="*/ 441438 w 1302555"/>
                  <a:gd name="connsiteY13" fmla="*/ 687186 h 1895077"/>
                  <a:gd name="connsiteX14" fmla="*/ 441438 w 1302555"/>
                  <a:gd name="connsiteY14" fmla="*/ 125962 h 1895077"/>
                  <a:gd name="connsiteX15" fmla="*/ 372326 w 1302555"/>
                  <a:gd name="connsiteY15" fmla="*/ 107548 h 1895077"/>
                  <a:gd name="connsiteX16" fmla="*/ 353874 w 1302555"/>
                  <a:gd name="connsiteY16" fmla="*/ 63000 h 1895077"/>
                  <a:gd name="connsiteX17" fmla="*/ 416874 w 1302555"/>
                  <a:gd name="connsiteY17" fmla="*/ 0 h 1895077"/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5874 w 1302555"/>
                  <a:gd name="connsiteY3" fmla="*/ 119944 h 1895077"/>
                  <a:gd name="connsiteX4" fmla="*/ 566076 w 1302555"/>
                  <a:gd name="connsiteY4" fmla="*/ 119944 h 1895077"/>
                  <a:gd name="connsiteX5" fmla="*/ 566076 w 1302555"/>
                  <a:gd name="connsiteY5" fmla="*/ 729247 h 1895077"/>
                  <a:gd name="connsiteX6" fmla="*/ 217873 w 1302555"/>
                  <a:gd name="connsiteY6" fmla="*/ 1352305 h 1895077"/>
                  <a:gd name="connsiteX7" fmla="*/ 393107 w 1302555"/>
                  <a:gd name="connsiteY7" fmla="*/ 1769077 h 1895077"/>
                  <a:gd name="connsiteX8" fmla="*/ 1302555 w 1302555"/>
                  <a:gd name="connsiteY8" fmla="*/ 1769077 h 1895077"/>
                  <a:gd name="connsiteX9" fmla="*/ 1302555 w 1302555"/>
                  <a:gd name="connsiteY9" fmla="*/ 1895077 h 1895077"/>
                  <a:gd name="connsiteX10" fmla="*/ 309031 w 1302555"/>
                  <a:gd name="connsiteY10" fmla="*/ 1895077 h 1895077"/>
                  <a:gd name="connsiteX11" fmla="*/ 75193 w 1302555"/>
                  <a:gd name="connsiteY11" fmla="*/ 1337573 h 1895077"/>
                  <a:gd name="connsiteX12" fmla="*/ 441438 w 1302555"/>
                  <a:gd name="connsiteY12" fmla="*/ 687186 h 1895077"/>
                  <a:gd name="connsiteX13" fmla="*/ 441438 w 1302555"/>
                  <a:gd name="connsiteY13" fmla="*/ 125962 h 1895077"/>
                  <a:gd name="connsiteX14" fmla="*/ 372326 w 1302555"/>
                  <a:gd name="connsiteY14" fmla="*/ 107548 h 1895077"/>
                  <a:gd name="connsiteX15" fmla="*/ 353874 w 1302555"/>
                  <a:gd name="connsiteY15" fmla="*/ 63000 h 1895077"/>
                  <a:gd name="connsiteX16" fmla="*/ 416874 w 1302555"/>
                  <a:gd name="connsiteY16" fmla="*/ 0 h 1895077"/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5874 w 1302555"/>
                  <a:gd name="connsiteY3" fmla="*/ 119944 h 1895077"/>
                  <a:gd name="connsiteX4" fmla="*/ 566076 w 1302555"/>
                  <a:gd name="connsiteY4" fmla="*/ 729247 h 1895077"/>
                  <a:gd name="connsiteX5" fmla="*/ 217873 w 1302555"/>
                  <a:gd name="connsiteY5" fmla="*/ 1352305 h 1895077"/>
                  <a:gd name="connsiteX6" fmla="*/ 393107 w 1302555"/>
                  <a:gd name="connsiteY6" fmla="*/ 1769077 h 1895077"/>
                  <a:gd name="connsiteX7" fmla="*/ 1302555 w 1302555"/>
                  <a:gd name="connsiteY7" fmla="*/ 1769077 h 1895077"/>
                  <a:gd name="connsiteX8" fmla="*/ 1302555 w 1302555"/>
                  <a:gd name="connsiteY8" fmla="*/ 1895077 h 1895077"/>
                  <a:gd name="connsiteX9" fmla="*/ 309031 w 1302555"/>
                  <a:gd name="connsiteY9" fmla="*/ 1895077 h 1895077"/>
                  <a:gd name="connsiteX10" fmla="*/ 75193 w 1302555"/>
                  <a:gd name="connsiteY10" fmla="*/ 1337573 h 1895077"/>
                  <a:gd name="connsiteX11" fmla="*/ 441438 w 1302555"/>
                  <a:gd name="connsiteY11" fmla="*/ 687186 h 1895077"/>
                  <a:gd name="connsiteX12" fmla="*/ 441438 w 1302555"/>
                  <a:gd name="connsiteY12" fmla="*/ 125962 h 1895077"/>
                  <a:gd name="connsiteX13" fmla="*/ 372326 w 1302555"/>
                  <a:gd name="connsiteY13" fmla="*/ 107548 h 1895077"/>
                  <a:gd name="connsiteX14" fmla="*/ 353874 w 1302555"/>
                  <a:gd name="connsiteY14" fmla="*/ 63000 h 1895077"/>
                  <a:gd name="connsiteX15" fmla="*/ 416874 w 1302555"/>
                  <a:gd name="connsiteY15" fmla="*/ 0 h 1895077"/>
                  <a:gd name="connsiteX0" fmla="*/ 416874 w 1302555"/>
                  <a:gd name="connsiteY0" fmla="*/ 0 h 1895077"/>
                  <a:gd name="connsiteX1" fmla="*/ 502874 w 1302555"/>
                  <a:gd name="connsiteY1" fmla="*/ 0 h 1895077"/>
                  <a:gd name="connsiteX2" fmla="*/ 565874 w 1302555"/>
                  <a:gd name="connsiteY2" fmla="*/ 63000 h 1895077"/>
                  <a:gd name="connsiteX3" fmla="*/ 566076 w 1302555"/>
                  <a:gd name="connsiteY3" fmla="*/ 729247 h 1895077"/>
                  <a:gd name="connsiteX4" fmla="*/ 217873 w 1302555"/>
                  <a:gd name="connsiteY4" fmla="*/ 1352305 h 1895077"/>
                  <a:gd name="connsiteX5" fmla="*/ 393107 w 1302555"/>
                  <a:gd name="connsiteY5" fmla="*/ 1769077 h 1895077"/>
                  <a:gd name="connsiteX6" fmla="*/ 1302555 w 1302555"/>
                  <a:gd name="connsiteY6" fmla="*/ 1769077 h 1895077"/>
                  <a:gd name="connsiteX7" fmla="*/ 1302555 w 1302555"/>
                  <a:gd name="connsiteY7" fmla="*/ 1895077 h 1895077"/>
                  <a:gd name="connsiteX8" fmla="*/ 309031 w 1302555"/>
                  <a:gd name="connsiteY8" fmla="*/ 1895077 h 1895077"/>
                  <a:gd name="connsiteX9" fmla="*/ 75193 w 1302555"/>
                  <a:gd name="connsiteY9" fmla="*/ 1337573 h 1895077"/>
                  <a:gd name="connsiteX10" fmla="*/ 441438 w 1302555"/>
                  <a:gd name="connsiteY10" fmla="*/ 687186 h 1895077"/>
                  <a:gd name="connsiteX11" fmla="*/ 441438 w 1302555"/>
                  <a:gd name="connsiteY11" fmla="*/ 125962 h 1895077"/>
                  <a:gd name="connsiteX12" fmla="*/ 372326 w 1302555"/>
                  <a:gd name="connsiteY12" fmla="*/ 107548 h 1895077"/>
                  <a:gd name="connsiteX13" fmla="*/ 353874 w 1302555"/>
                  <a:gd name="connsiteY13" fmla="*/ 63000 h 1895077"/>
                  <a:gd name="connsiteX14" fmla="*/ 416874 w 1302555"/>
                  <a:gd name="connsiteY14" fmla="*/ 0 h 1895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02555" h="1895077">
                    <a:moveTo>
                      <a:pt x="416874" y="0"/>
                    </a:moveTo>
                    <a:lnTo>
                      <a:pt x="502874" y="0"/>
                    </a:lnTo>
                    <a:cubicBezTo>
                      <a:pt x="537668" y="0"/>
                      <a:pt x="565874" y="28206"/>
                      <a:pt x="565874" y="63000"/>
                    </a:cubicBezTo>
                    <a:cubicBezTo>
                      <a:pt x="565941" y="285082"/>
                      <a:pt x="566009" y="507165"/>
                      <a:pt x="566076" y="729247"/>
                    </a:cubicBezTo>
                    <a:lnTo>
                      <a:pt x="217873" y="1352305"/>
                    </a:lnTo>
                    <a:cubicBezTo>
                      <a:pt x="102114" y="1523575"/>
                      <a:pt x="135641" y="1765758"/>
                      <a:pt x="393107" y="1769077"/>
                    </a:cubicBezTo>
                    <a:lnTo>
                      <a:pt x="1302555" y="1769077"/>
                    </a:lnTo>
                    <a:lnTo>
                      <a:pt x="1302555" y="1895077"/>
                    </a:lnTo>
                    <a:lnTo>
                      <a:pt x="309031" y="1895077"/>
                    </a:lnTo>
                    <a:cubicBezTo>
                      <a:pt x="37009" y="1888389"/>
                      <a:pt x="-93189" y="1616715"/>
                      <a:pt x="75193" y="1337573"/>
                    </a:cubicBezTo>
                    <a:lnTo>
                      <a:pt x="441438" y="687186"/>
                    </a:lnTo>
                    <a:lnTo>
                      <a:pt x="441438" y="125962"/>
                    </a:lnTo>
                    <a:lnTo>
                      <a:pt x="372326" y="107548"/>
                    </a:lnTo>
                    <a:cubicBezTo>
                      <a:pt x="360925" y="96147"/>
                      <a:pt x="353874" y="80397"/>
                      <a:pt x="353874" y="63000"/>
                    </a:cubicBezTo>
                    <a:cubicBezTo>
                      <a:pt x="353874" y="28206"/>
                      <a:pt x="382080" y="0"/>
                      <a:pt x="416874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</p:grpSp>
      <p:grpSp>
        <p:nvGrpSpPr>
          <p:cNvPr id="571" name="Group 139">
            <a:extLst>
              <a:ext uri="{FF2B5EF4-FFF2-40B4-BE49-F238E27FC236}">
                <a16:creationId xmlns:a16="http://schemas.microsoft.com/office/drawing/2014/main" id="{969C4CF5-C837-4B65-A13B-F803186226E7}"/>
              </a:ext>
            </a:extLst>
          </p:cNvPr>
          <p:cNvGrpSpPr>
            <a:grpSpLocks noChangeAspect="1"/>
          </p:cNvGrpSpPr>
          <p:nvPr/>
        </p:nvGrpSpPr>
        <p:grpSpPr>
          <a:xfrm>
            <a:off x="6257197" y="3466494"/>
            <a:ext cx="277474" cy="227822"/>
            <a:chOff x="2446370" y="1521596"/>
            <a:chExt cx="4023730" cy="3303732"/>
          </a:xfrm>
          <a:solidFill>
            <a:schemeClr val="accent1"/>
          </a:solidFill>
        </p:grpSpPr>
        <p:sp>
          <p:nvSpPr>
            <p:cNvPr id="572" name="Donut 140">
              <a:extLst>
                <a:ext uri="{FF2B5EF4-FFF2-40B4-BE49-F238E27FC236}">
                  <a16:creationId xmlns:a16="http://schemas.microsoft.com/office/drawing/2014/main" id="{629CB8FF-80CB-4145-8B98-E7E683398558}"/>
                </a:ext>
              </a:extLst>
            </p:cNvPr>
            <p:cNvSpPr/>
            <p:nvPr/>
          </p:nvSpPr>
          <p:spPr>
            <a:xfrm rot="2700000">
              <a:off x="4206245" y="1521596"/>
              <a:ext cx="2263856" cy="2263855"/>
            </a:xfrm>
            <a:prstGeom prst="donut">
              <a:avLst>
                <a:gd name="adj" fmla="val 13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573" name="Rounded Rectangle 141">
              <a:extLst>
                <a:ext uri="{FF2B5EF4-FFF2-40B4-BE49-F238E27FC236}">
                  <a16:creationId xmlns:a16="http://schemas.microsoft.com/office/drawing/2014/main" id="{01AA7D32-1CCB-465D-BCC2-C85551EC2F64}"/>
                </a:ext>
              </a:extLst>
            </p:cNvPr>
            <p:cNvSpPr/>
            <p:nvPr/>
          </p:nvSpPr>
          <p:spPr>
            <a:xfrm rot="2700000">
              <a:off x="4043702" y="3353994"/>
              <a:ext cx="900000" cy="288000"/>
            </a:xfrm>
            <a:prstGeom prst="roundRect">
              <a:avLst>
                <a:gd name="adj" fmla="val 39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4" name="Round Same Side Corner Rectangle 142">
              <a:extLst>
                <a:ext uri="{FF2B5EF4-FFF2-40B4-BE49-F238E27FC236}">
                  <a16:creationId xmlns:a16="http://schemas.microsoft.com/office/drawing/2014/main" id="{907D3FB1-B63A-484D-B3E3-DD7CAA1ABEC3}"/>
                </a:ext>
              </a:extLst>
            </p:cNvPr>
            <p:cNvSpPr/>
            <p:nvPr/>
          </p:nvSpPr>
          <p:spPr>
            <a:xfrm rot="13500000">
              <a:off x="3166370" y="3385328"/>
              <a:ext cx="720000" cy="2160000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5" name="Block Arc 143">
              <a:extLst>
                <a:ext uri="{FF2B5EF4-FFF2-40B4-BE49-F238E27FC236}">
                  <a16:creationId xmlns:a16="http://schemas.microsoft.com/office/drawing/2014/main" id="{79AA815A-6EF0-4C5B-A9C7-C70FEF77D3D2}"/>
                </a:ext>
              </a:extLst>
            </p:cNvPr>
            <p:cNvSpPr/>
            <p:nvPr/>
          </p:nvSpPr>
          <p:spPr>
            <a:xfrm rot="15300000">
              <a:off x="4700714" y="1933443"/>
              <a:ext cx="1440160" cy="1440160"/>
            </a:xfrm>
            <a:prstGeom prst="blockArc">
              <a:avLst>
                <a:gd name="adj1" fmla="val 12898678"/>
                <a:gd name="adj2" fmla="val 21131201"/>
                <a:gd name="adj3" fmla="val 711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</p:grpSp>
      <p:sp>
        <p:nvSpPr>
          <p:cNvPr id="576" name="Frame 1">
            <a:extLst>
              <a:ext uri="{FF2B5EF4-FFF2-40B4-BE49-F238E27FC236}">
                <a16:creationId xmlns:a16="http://schemas.microsoft.com/office/drawing/2014/main" id="{7A29D7AA-A034-4C6A-B236-FF8AEE11690F}"/>
              </a:ext>
            </a:extLst>
          </p:cNvPr>
          <p:cNvSpPr/>
          <p:nvPr/>
        </p:nvSpPr>
        <p:spPr>
          <a:xfrm>
            <a:off x="7156786" y="3870454"/>
            <a:ext cx="190549" cy="267403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577" name="Trapezoid 22">
            <a:extLst>
              <a:ext uri="{FF2B5EF4-FFF2-40B4-BE49-F238E27FC236}">
                <a16:creationId xmlns:a16="http://schemas.microsoft.com/office/drawing/2014/main" id="{34ACC193-5F7A-4827-A800-AAC964B9A951}"/>
              </a:ext>
            </a:extLst>
          </p:cNvPr>
          <p:cNvSpPr/>
          <p:nvPr/>
        </p:nvSpPr>
        <p:spPr>
          <a:xfrm>
            <a:off x="6554204" y="4038328"/>
            <a:ext cx="321973" cy="272960"/>
          </a:xfrm>
          <a:custGeom>
            <a:avLst/>
            <a:gdLst/>
            <a:ahLst/>
            <a:cxnLst/>
            <a:rect l="l" t="t" r="r" b="b"/>
            <a:pathLst>
              <a:path w="3929308" h="3331154">
                <a:moveTo>
                  <a:pt x="788477" y="1689434"/>
                </a:moveTo>
                <a:lnTo>
                  <a:pt x="1964654" y="2336068"/>
                </a:lnTo>
                <a:lnTo>
                  <a:pt x="3140831" y="1689434"/>
                </a:lnTo>
                <a:lnTo>
                  <a:pt x="3140831" y="2336029"/>
                </a:lnTo>
                <a:cubicBezTo>
                  <a:pt x="2912808" y="2403956"/>
                  <a:pt x="2676635" y="2511091"/>
                  <a:pt x="2447045" y="2655590"/>
                </a:cubicBezTo>
                <a:cubicBezTo>
                  <a:pt x="2264769" y="2770311"/>
                  <a:pt x="2101931" y="2898960"/>
                  <a:pt x="1962961" y="3035762"/>
                </a:cubicBezTo>
                <a:cubicBezTo>
                  <a:pt x="1829182" y="2917724"/>
                  <a:pt x="1675853" y="2808259"/>
                  <a:pt x="1507050" y="2710800"/>
                </a:cubicBezTo>
                <a:cubicBezTo>
                  <a:pt x="1267651" y="2572583"/>
                  <a:pt x="1022900" y="2473396"/>
                  <a:pt x="788477" y="2414520"/>
                </a:cubicBezTo>
                <a:close/>
                <a:moveTo>
                  <a:pt x="1964654" y="0"/>
                </a:moveTo>
                <a:lnTo>
                  <a:pt x="3929308" y="1080120"/>
                </a:lnTo>
                <a:lnTo>
                  <a:pt x="3632426" y="1243339"/>
                </a:lnTo>
                <a:lnTo>
                  <a:pt x="3632426" y="2137129"/>
                </a:lnTo>
                <a:cubicBezTo>
                  <a:pt x="3679576" y="2160844"/>
                  <a:pt x="3710722" y="2210044"/>
                  <a:pt x="3710722" y="2266518"/>
                </a:cubicBezTo>
                <a:cubicBezTo>
                  <a:pt x="3710722" y="2322438"/>
                  <a:pt x="3680185" y="2371225"/>
                  <a:pt x="3633697" y="2395050"/>
                </a:cubicBezTo>
                <a:lnTo>
                  <a:pt x="3639607" y="2395050"/>
                </a:lnTo>
                <a:lnTo>
                  <a:pt x="3737788" y="3331154"/>
                </a:lnTo>
                <a:lnTo>
                  <a:pt x="3383048" y="3331154"/>
                </a:lnTo>
                <a:lnTo>
                  <a:pt x="3481229" y="2395050"/>
                </a:lnTo>
                <a:lnTo>
                  <a:pt x="3487140" y="2395050"/>
                </a:lnTo>
                <a:cubicBezTo>
                  <a:pt x="3440652" y="2371225"/>
                  <a:pt x="3410114" y="2322438"/>
                  <a:pt x="3410114" y="2266518"/>
                </a:cubicBezTo>
                <a:cubicBezTo>
                  <a:pt x="3410114" y="2210044"/>
                  <a:pt x="3441260" y="2160844"/>
                  <a:pt x="3488410" y="2137129"/>
                </a:cubicBezTo>
                <a:lnTo>
                  <a:pt x="3488410" y="1322516"/>
                </a:lnTo>
                <a:lnTo>
                  <a:pt x="1964654" y="2160241"/>
                </a:lnTo>
                <a:lnTo>
                  <a:pt x="0" y="108012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78" name="Rounded Rectangle 1">
            <a:extLst>
              <a:ext uri="{FF2B5EF4-FFF2-40B4-BE49-F238E27FC236}">
                <a16:creationId xmlns:a16="http://schemas.microsoft.com/office/drawing/2014/main" id="{189C39A2-4750-4302-9510-453F64EF0726}"/>
              </a:ext>
            </a:extLst>
          </p:cNvPr>
          <p:cNvSpPr/>
          <p:nvPr/>
        </p:nvSpPr>
        <p:spPr>
          <a:xfrm>
            <a:off x="7471006" y="3737522"/>
            <a:ext cx="262410" cy="263374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79" name="Rounded Rectangle 13">
            <a:extLst>
              <a:ext uri="{FF2B5EF4-FFF2-40B4-BE49-F238E27FC236}">
                <a16:creationId xmlns:a16="http://schemas.microsoft.com/office/drawing/2014/main" id="{34729D47-CBDA-4466-BE22-70B754CB2312}"/>
              </a:ext>
            </a:extLst>
          </p:cNvPr>
          <p:cNvSpPr/>
          <p:nvPr/>
        </p:nvSpPr>
        <p:spPr>
          <a:xfrm>
            <a:off x="4442821" y="3887485"/>
            <a:ext cx="250272" cy="250368"/>
          </a:xfrm>
          <a:custGeom>
            <a:avLst/>
            <a:gdLst/>
            <a:ahLst/>
            <a:cxnLst/>
            <a:rect l="l" t="t" r="r" b="b"/>
            <a:pathLst>
              <a:path w="3965124" h="3966649">
                <a:moveTo>
                  <a:pt x="1424086" y="2781035"/>
                </a:moveTo>
                <a:cubicBezTo>
                  <a:pt x="1410882" y="2781035"/>
                  <a:pt x="1400178" y="2791739"/>
                  <a:pt x="1400178" y="2804943"/>
                </a:cubicBezTo>
                <a:lnTo>
                  <a:pt x="1400178" y="2865127"/>
                </a:lnTo>
                <a:cubicBezTo>
                  <a:pt x="1400178" y="2878331"/>
                  <a:pt x="1410882" y="2889035"/>
                  <a:pt x="1424086" y="2889035"/>
                </a:cubicBezTo>
                <a:lnTo>
                  <a:pt x="2367388" y="2889035"/>
                </a:lnTo>
                <a:lnTo>
                  <a:pt x="2313388" y="3141035"/>
                </a:lnTo>
                <a:lnTo>
                  <a:pt x="2529388" y="3141035"/>
                </a:lnTo>
                <a:lnTo>
                  <a:pt x="2475388" y="2889035"/>
                </a:lnTo>
                <a:lnTo>
                  <a:pt x="2528270" y="2889035"/>
                </a:lnTo>
                <a:cubicBezTo>
                  <a:pt x="2541474" y="2889035"/>
                  <a:pt x="2552178" y="2878331"/>
                  <a:pt x="2552178" y="2865127"/>
                </a:cubicBezTo>
                <a:lnTo>
                  <a:pt x="2552178" y="2804943"/>
                </a:lnTo>
                <a:cubicBezTo>
                  <a:pt x="2552178" y="2791739"/>
                  <a:pt x="2541474" y="2781035"/>
                  <a:pt x="2528270" y="2781035"/>
                </a:cubicBezTo>
                <a:close/>
                <a:moveTo>
                  <a:pt x="1415025" y="2642959"/>
                </a:moveTo>
                <a:lnTo>
                  <a:pt x="2538189" y="2642959"/>
                </a:lnTo>
                <a:cubicBezTo>
                  <a:pt x="2644599" y="2642959"/>
                  <a:pt x="2730861" y="2729221"/>
                  <a:pt x="2730861" y="2835631"/>
                </a:cubicBezTo>
                <a:lnTo>
                  <a:pt x="2730861" y="3350287"/>
                </a:lnTo>
                <a:cubicBezTo>
                  <a:pt x="2730861" y="3456697"/>
                  <a:pt x="2644599" y="3542959"/>
                  <a:pt x="2538189" y="3542959"/>
                </a:cubicBezTo>
                <a:lnTo>
                  <a:pt x="1415025" y="3542959"/>
                </a:lnTo>
                <a:cubicBezTo>
                  <a:pt x="1308615" y="3542959"/>
                  <a:pt x="1222353" y="3456697"/>
                  <a:pt x="1222353" y="3350287"/>
                </a:cubicBezTo>
                <a:lnTo>
                  <a:pt x="1222353" y="2835631"/>
                </a:lnTo>
                <a:cubicBezTo>
                  <a:pt x="1222353" y="2729221"/>
                  <a:pt x="1308615" y="2642959"/>
                  <a:pt x="1415025" y="2642959"/>
                </a:cubicBezTo>
                <a:close/>
                <a:moveTo>
                  <a:pt x="1343314" y="2552899"/>
                </a:moveTo>
                <a:cubicBezTo>
                  <a:pt x="1215608" y="2552899"/>
                  <a:pt x="1112082" y="2656425"/>
                  <a:pt x="1112082" y="2784131"/>
                </a:cubicBezTo>
                <a:lnTo>
                  <a:pt x="1112082" y="3401787"/>
                </a:lnTo>
                <a:cubicBezTo>
                  <a:pt x="1112082" y="3529493"/>
                  <a:pt x="1215608" y="3633019"/>
                  <a:pt x="1343314" y="3633019"/>
                </a:cubicBezTo>
                <a:lnTo>
                  <a:pt x="2609900" y="3633019"/>
                </a:lnTo>
                <a:cubicBezTo>
                  <a:pt x="2737606" y="3633019"/>
                  <a:pt x="2841132" y="3529493"/>
                  <a:pt x="2841132" y="3401787"/>
                </a:cubicBezTo>
                <a:lnTo>
                  <a:pt x="2841132" y="2784131"/>
                </a:lnTo>
                <a:cubicBezTo>
                  <a:pt x="2841132" y="2656425"/>
                  <a:pt x="2737606" y="2552899"/>
                  <a:pt x="2609900" y="2552899"/>
                </a:cubicBezTo>
                <a:close/>
                <a:moveTo>
                  <a:pt x="1984595" y="686451"/>
                </a:moveTo>
                <a:cubicBezTo>
                  <a:pt x="1848913" y="685428"/>
                  <a:pt x="1712956" y="709123"/>
                  <a:pt x="1586955" y="757612"/>
                </a:cubicBezTo>
                <a:cubicBezTo>
                  <a:pt x="1263834" y="881959"/>
                  <a:pt x="1057375" y="1148967"/>
                  <a:pt x="1057375" y="1442503"/>
                </a:cubicBezTo>
                <a:lnTo>
                  <a:pt x="1223713" y="1442503"/>
                </a:lnTo>
                <a:cubicBezTo>
                  <a:pt x="1223713" y="1209614"/>
                  <a:pt x="1398582" y="998535"/>
                  <a:pt x="1670021" y="903779"/>
                </a:cubicBezTo>
                <a:cubicBezTo>
                  <a:pt x="1869153" y="834264"/>
                  <a:pt x="2096964" y="835849"/>
                  <a:pt x="2294490" y="908124"/>
                </a:cubicBezTo>
                <a:cubicBezTo>
                  <a:pt x="2565800" y="1007396"/>
                  <a:pt x="2736196" y="1223292"/>
                  <a:pt x="2728387" y="1457883"/>
                </a:cubicBezTo>
                <a:lnTo>
                  <a:pt x="2894698" y="1461284"/>
                </a:lnTo>
                <a:cubicBezTo>
                  <a:pt x="2903613" y="1166055"/>
                  <a:pt x="2702828" y="893577"/>
                  <a:pt x="2380583" y="763594"/>
                </a:cubicBezTo>
                <a:cubicBezTo>
                  <a:pt x="2255683" y="713214"/>
                  <a:pt x="2120276" y="687474"/>
                  <a:pt x="1984595" y="686451"/>
                </a:cubicBezTo>
                <a:close/>
                <a:moveTo>
                  <a:pt x="748864" y="316816"/>
                </a:moveTo>
                <a:cubicBezTo>
                  <a:pt x="573867" y="277903"/>
                  <a:pt x="393078" y="608035"/>
                  <a:pt x="328345" y="1277425"/>
                </a:cubicBezTo>
                <a:cubicBezTo>
                  <a:pt x="308960" y="1477879"/>
                  <a:pt x="303156" y="1690619"/>
                  <a:pt x="311366" y="1899761"/>
                </a:cubicBezTo>
                <a:cubicBezTo>
                  <a:pt x="329717" y="2367235"/>
                  <a:pt x="412386" y="2739503"/>
                  <a:pt x="523071" y="2943388"/>
                </a:cubicBezTo>
                <a:cubicBezTo>
                  <a:pt x="514506" y="2204238"/>
                  <a:pt x="650367" y="1380009"/>
                  <a:pt x="893183" y="992065"/>
                </a:cubicBezTo>
                <a:cubicBezTo>
                  <a:pt x="928296" y="918035"/>
                  <a:pt x="972282" y="847850"/>
                  <a:pt x="1028251" y="785770"/>
                </a:cubicBezTo>
                <a:cubicBezTo>
                  <a:pt x="955273" y="494095"/>
                  <a:pt x="853096" y="339994"/>
                  <a:pt x="748864" y="316816"/>
                </a:cubicBezTo>
                <a:close/>
                <a:moveTo>
                  <a:pt x="3249110" y="307742"/>
                </a:moveTo>
                <a:cubicBezTo>
                  <a:pt x="3238158" y="307299"/>
                  <a:pt x="3227198" y="308289"/>
                  <a:pt x="3216260" y="310721"/>
                </a:cubicBezTo>
                <a:cubicBezTo>
                  <a:pt x="3111522" y="334011"/>
                  <a:pt x="3008859" y="489499"/>
                  <a:pt x="2935834" y="783936"/>
                </a:cubicBezTo>
                <a:cubicBezTo>
                  <a:pt x="3013497" y="864219"/>
                  <a:pt x="3074741" y="956758"/>
                  <a:pt x="3111090" y="1057964"/>
                </a:cubicBezTo>
                <a:cubicBezTo>
                  <a:pt x="3264072" y="1359827"/>
                  <a:pt x="3419956" y="2216590"/>
                  <a:pt x="3428851" y="2960060"/>
                </a:cubicBezTo>
                <a:cubicBezTo>
                  <a:pt x="3546237" y="2762107"/>
                  <a:pt x="3634696" y="2379249"/>
                  <a:pt x="3653758" y="1893666"/>
                </a:cubicBezTo>
                <a:cubicBezTo>
                  <a:pt x="3661968" y="1684524"/>
                  <a:pt x="3656164" y="1471784"/>
                  <a:pt x="3636779" y="1271330"/>
                </a:cubicBezTo>
                <a:cubicBezTo>
                  <a:pt x="3576092" y="643777"/>
                  <a:pt x="3413403" y="314399"/>
                  <a:pt x="3249110" y="307742"/>
                </a:cubicBezTo>
                <a:close/>
                <a:moveTo>
                  <a:pt x="1972521" y="166012"/>
                </a:moveTo>
                <a:cubicBezTo>
                  <a:pt x="1793741" y="167589"/>
                  <a:pt x="1642194" y="282090"/>
                  <a:pt x="1586880" y="441984"/>
                </a:cubicBezTo>
                <a:cubicBezTo>
                  <a:pt x="1879371" y="396485"/>
                  <a:pt x="2118186" y="390779"/>
                  <a:pt x="2369681" y="455607"/>
                </a:cubicBezTo>
                <a:cubicBezTo>
                  <a:pt x="2317851" y="285956"/>
                  <a:pt x="2158901" y="164368"/>
                  <a:pt x="1972521" y="166012"/>
                </a:cubicBezTo>
                <a:close/>
                <a:moveTo>
                  <a:pt x="1971058" y="38"/>
                </a:moveTo>
                <a:cubicBezTo>
                  <a:pt x="2272286" y="-2618"/>
                  <a:pt x="2522340" y="224629"/>
                  <a:pt x="2550790" y="518915"/>
                </a:cubicBezTo>
                <a:cubicBezTo>
                  <a:pt x="2601806" y="540783"/>
                  <a:pt x="2652165" y="566478"/>
                  <a:pt x="2700232" y="596447"/>
                </a:cubicBezTo>
                <a:cubicBezTo>
                  <a:pt x="3031809" y="-333533"/>
                  <a:pt x="3671579" y="-153955"/>
                  <a:pt x="3896642" y="981323"/>
                </a:cubicBezTo>
                <a:cubicBezTo>
                  <a:pt x="3961367" y="1307811"/>
                  <a:pt x="3980866" y="1674536"/>
                  <a:pt x="3952346" y="2028935"/>
                </a:cubicBezTo>
                <a:cubicBezTo>
                  <a:pt x="3897716" y="2707776"/>
                  <a:pt x="3682190" y="3209285"/>
                  <a:pt x="3420430" y="3365926"/>
                </a:cubicBezTo>
                <a:cubicBezTo>
                  <a:pt x="3419462" y="3390971"/>
                  <a:pt x="3417429" y="3415630"/>
                  <a:pt x="3415153" y="3439927"/>
                </a:cubicBezTo>
                <a:cubicBezTo>
                  <a:pt x="3349316" y="3791807"/>
                  <a:pt x="3159573" y="3966649"/>
                  <a:pt x="2880394" y="3966649"/>
                </a:cubicBezTo>
                <a:lnTo>
                  <a:pt x="1083079" y="3966649"/>
                </a:lnTo>
                <a:cubicBezTo>
                  <a:pt x="803900" y="3966649"/>
                  <a:pt x="599527" y="3738450"/>
                  <a:pt x="548321" y="3439927"/>
                </a:cubicBezTo>
                <a:lnTo>
                  <a:pt x="543282" y="3371180"/>
                </a:lnTo>
                <a:cubicBezTo>
                  <a:pt x="282161" y="3213580"/>
                  <a:pt x="67310" y="2712653"/>
                  <a:pt x="12778" y="2035030"/>
                </a:cubicBezTo>
                <a:cubicBezTo>
                  <a:pt x="-15742" y="1680631"/>
                  <a:pt x="3757" y="1313906"/>
                  <a:pt x="68482" y="987418"/>
                </a:cubicBezTo>
                <a:cubicBezTo>
                  <a:pt x="291713" y="-138620"/>
                  <a:pt x="922929" y="-324452"/>
                  <a:pt x="1257103" y="579942"/>
                </a:cubicBezTo>
                <a:cubicBezTo>
                  <a:pt x="1301771" y="548833"/>
                  <a:pt x="1350937" y="522322"/>
                  <a:pt x="1403563" y="499160"/>
                </a:cubicBezTo>
                <a:cubicBezTo>
                  <a:pt x="1440713" y="218741"/>
                  <a:pt x="1680131" y="2603"/>
                  <a:pt x="1971058" y="3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220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2020-01-03T06:02:36Z</dcterms:modified>
</cp:coreProperties>
</file>