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72" name="Group 1971">
            <a:extLst>
              <a:ext uri="{FF2B5EF4-FFF2-40B4-BE49-F238E27FC236}">
                <a16:creationId xmlns:a16="http://schemas.microsoft.com/office/drawing/2014/main" id="{6EBD6829-A96D-4D08-8EAF-0E5A76A37D61}"/>
              </a:ext>
            </a:extLst>
          </p:cNvPr>
          <p:cNvGrpSpPr/>
          <p:nvPr/>
        </p:nvGrpSpPr>
        <p:grpSpPr>
          <a:xfrm>
            <a:off x="951073" y="1850171"/>
            <a:ext cx="3620927" cy="4023805"/>
            <a:chOff x="2205261" y="2207419"/>
            <a:chExt cx="3367212" cy="3741861"/>
          </a:xfrm>
        </p:grpSpPr>
        <p:sp>
          <p:nvSpPr>
            <p:cNvPr id="1973" name="Freeform 11">
              <a:extLst>
                <a:ext uri="{FF2B5EF4-FFF2-40B4-BE49-F238E27FC236}">
                  <a16:creationId xmlns:a16="http://schemas.microsoft.com/office/drawing/2014/main" id="{BBB2EC8B-D9DB-45B4-8996-8AA7DBF86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3660" y="2207419"/>
              <a:ext cx="3198813" cy="3487737"/>
            </a:xfrm>
            <a:custGeom>
              <a:avLst/>
              <a:gdLst>
                <a:gd name="T0" fmla="*/ 630 w 853"/>
                <a:gd name="T1" fmla="*/ 372 h 930"/>
                <a:gd name="T2" fmla="*/ 717 w 853"/>
                <a:gd name="T3" fmla="*/ 372 h 930"/>
                <a:gd name="T4" fmla="*/ 765 w 853"/>
                <a:gd name="T5" fmla="*/ 502 h 930"/>
                <a:gd name="T6" fmla="*/ 766 w 853"/>
                <a:gd name="T7" fmla="*/ 511 h 930"/>
                <a:gd name="T8" fmla="*/ 759 w 853"/>
                <a:gd name="T9" fmla="*/ 664 h 930"/>
                <a:gd name="T10" fmla="*/ 758 w 853"/>
                <a:gd name="T11" fmla="*/ 669 h 930"/>
                <a:gd name="T12" fmla="*/ 715 w 853"/>
                <a:gd name="T13" fmla="*/ 802 h 930"/>
                <a:gd name="T14" fmla="*/ 707 w 853"/>
                <a:gd name="T15" fmla="*/ 817 h 930"/>
                <a:gd name="T16" fmla="*/ 655 w 853"/>
                <a:gd name="T17" fmla="*/ 923 h 930"/>
                <a:gd name="T18" fmla="*/ 259 w 853"/>
                <a:gd name="T19" fmla="*/ 876 h 930"/>
                <a:gd name="T20" fmla="*/ 0 w 853"/>
                <a:gd name="T21" fmla="*/ 852 h 930"/>
                <a:gd name="T22" fmla="*/ 0 w 853"/>
                <a:gd name="T23" fmla="*/ 447 h 930"/>
                <a:gd name="T24" fmla="*/ 253 w 853"/>
                <a:gd name="T25" fmla="*/ 435 h 930"/>
                <a:gd name="T26" fmla="*/ 412 w 853"/>
                <a:gd name="T27" fmla="*/ 309 h 930"/>
                <a:gd name="T28" fmla="*/ 554 w 853"/>
                <a:gd name="T29" fmla="*/ 137 h 930"/>
                <a:gd name="T30" fmla="*/ 667 w 853"/>
                <a:gd name="T31" fmla="*/ 210 h 930"/>
                <a:gd name="T32" fmla="*/ 600 w 853"/>
                <a:gd name="T33" fmla="*/ 335 h 930"/>
                <a:gd name="T34" fmla="*/ 630 w 853"/>
                <a:gd name="T35" fmla="*/ 372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53" h="930">
                  <a:moveTo>
                    <a:pt x="630" y="372"/>
                  </a:moveTo>
                  <a:cubicBezTo>
                    <a:pt x="717" y="372"/>
                    <a:pt x="717" y="372"/>
                    <a:pt x="717" y="372"/>
                  </a:cubicBezTo>
                  <a:cubicBezTo>
                    <a:pt x="800" y="372"/>
                    <a:pt x="811" y="470"/>
                    <a:pt x="765" y="502"/>
                  </a:cubicBezTo>
                  <a:cubicBezTo>
                    <a:pt x="754" y="510"/>
                    <a:pt x="752" y="506"/>
                    <a:pt x="766" y="511"/>
                  </a:cubicBezTo>
                  <a:cubicBezTo>
                    <a:pt x="853" y="540"/>
                    <a:pt x="828" y="657"/>
                    <a:pt x="759" y="664"/>
                  </a:cubicBezTo>
                  <a:cubicBezTo>
                    <a:pt x="746" y="666"/>
                    <a:pt x="746" y="663"/>
                    <a:pt x="758" y="669"/>
                  </a:cubicBezTo>
                  <a:cubicBezTo>
                    <a:pt x="809" y="697"/>
                    <a:pt x="794" y="801"/>
                    <a:pt x="715" y="802"/>
                  </a:cubicBezTo>
                  <a:cubicBezTo>
                    <a:pt x="680" y="802"/>
                    <a:pt x="693" y="800"/>
                    <a:pt x="707" y="817"/>
                  </a:cubicBezTo>
                  <a:cubicBezTo>
                    <a:pt x="737" y="853"/>
                    <a:pt x="726" y="920"/>
                    <a:pt x="655" y="923"/>
                  </a:cubicBezTo>
                  <a:cubicBezTo>
                    <a:pt x="534" y="929"/>
                    <a:pt x="376" y="930"/>
                    <a:pt x="259" y="876"/>
                  </a:cubicBezTo>
                  <a:cubicBezTo>
                    <a:pt x="162" y="830"/>
                    <a:pt x="104" y="852"/>
                    <a:pt x="0" y="852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96" y="450"/>
                    <a:pt x="161" y="475"/>
                    <a:pt x="253" y="435"/>
                  </a:cubicBezTo>
                  <a:cubicBezTo>
                    <a:pt x="322" y="404"/>
                    <a:pt x="360" y="368"/>
                    <a:pt x="412" y="309"/>
                  </a:cubicBezTo>
                  <a:cubicBezTo>
                    <a:pt x="466" y="248"/>
                    <a:pt x="522" y="220"/>
                    <a:pt x="554" y="137"/>
                  </a:cubicBezTo>
                  <a:cubicBezTo>
                    <a:pt x="594" y="0"/>
                    <a:pt x="700" y="95"/>
                    <a:pt x="667" y="210"/>
                  </a:cubicBezTo>
                  <a:cubicBezTo>
                    <a:pt x="647" y="266"/>
                    <a:pt x="631" y="295"/>
                    <a:pt x="600" y="335"/>
                  </a:cubicBezTo>
                  <a:cubicBezTo>
                    <a:pt x="586" y="354"/>
                    <a:pt x="593" y="372"/>
                    <a:pt x="630" y="3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scene3d>
              <a:camera prst="perspectiveLeft">
                <a:rot lat="1500000" lon="900000" rev="0"/>
              </a:camera>
              <a:lightRig rig="balanced" dir="t"/>
            </a:scene3d>
            <a:sp3d extrusionH="254000">
              <a:bevelT w="0" h="0"/>
              <a:bevelB w="0" h="0"/>
              <a:extrusionClr>
                <a:schemeClr val="accent4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1974" name="Freeform 11">
              <a:extLst>
                <a:ext uri="{FF2B5EF4-FFF2-40B4-BE49-F238E27FC236}">
                  <a16:creationId xmlns:a16="http://schemas.microsoft.com/office/drawing/2014/main" id="{7258E65B-40E8-4464-AB1A-DA42486A1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0702" y="2293144"/>
              <a:ext cx="3198813" cy="3487737"/>
            </a:xfrm>
            <a:custGeom>
              <a:avLst/>
              <a:gdLst>
                <a:gd name="T0" fmla="*/ 630 w 853"/>
                <a:gd name="T1" fmla="*/ 372 h 930"/>
                <a:gd name="T2" fmla="*/ 717 w 853"/>
                <a:gd name="T3" fmla="*/ 372 h 930"/>
                <a:gd name="T4" fmla="*/ 765 w 853"/>
                <a:gd name="T5" fmla="*/ 502 h 930"/>
                <a:gd name="T6" fmla="*/ 766 w 853"/>
                <a:gd name="T7" fmla="*/ 511 h 930"/>
                <a:gd name="T8" fmla="*/ 759 w 853"/>
                <a:gd name="T9" fmla="*/ 664 h 930"/>
                <a:gd name="T10" fmla="*/ 758 w 853"/>
                <a:gd name="T11" fmla="*/ 669 h 930"/>
                <a:gd name="T12" fmla="*/ 715 w 853"/>
                <a:gd name="T13" fmla="*/ 802 h 930"/>
                <a:gd name="T14" fmla="*/ 707 w 853"/>
                <a:gd name="T15" fmla="*/ 817 h 930"/>
                <a:gd name="T16" fmla="*/ 655 w 853"/>
                <a:gd name="T17" fmla="*/ 923 h 930"/>
                <a:gd name="T18" fmla="*/ 259 w 853"/>
                <a:gd name="T19" fmla="*/ 876 h 930"/>
                <a:gd name="T20" fmla="*/ 0 w 853"/>
                <a:gd name="T21" fmla="*/ 852 h 930"/>
                <a:gd name="T22" fmla="*/ 0 w 853"/>
                <a:gd name="T23" fmla="*/ 447 h 930"/>
                <a:gd name="T24" fmla="*/ 253 w 853"/>
                <a:gd name="T25" fmla="*/ 435 h 930"/>
                <a:gd name="T26" fmla="*/ 412 w 853"/>
                <a:gd name="T27" fmla="*/ 309 h 930"/>
                <a:gd name="T28" fmla="*/ 554 w 853"/>
                <a:gd name="T29" fmla="*/ 137 h 930"/>
                <a:gd name="T30" fmla="*/ 667 w 853"/>
                <a:gd name="T31" fmla="*/ 210 h 930"/>
                <a:gd name="T32" fmla="*/ 600 w 853"/>
                <a:gd name="T33" fmla="*/ 335 h 930"/>
                <a:gd name="T34" fmla="*/ 630 w 853"/>
                <a:gd name="T35" fmla="*/ 372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53" h="930">
                  <a:moveTo>
                    <a:pt x="630" y="372"/>
                  </a:moveTo>
                  <a:cubicBezTo>
                    <a:pt x="717" y="372"/>
                    <a:pt x="717" y="372"/>
                    <a:pt x="717" y="372"/>
                  </a:cubicBezTo>
                  <a:cubicBezTo>
                    <a:pt x="800" y="372"/>
                    <a:pt x="811" y="470"/>
                    <a:pt x="765" y="502"/>
                  </a:cubicBezTo>
                  <a:cubicBezTo>
                    <a:pt x="754" y="510"/>
                    <a:pt x="752" y="506"/>
                    <a:pt x="766" y="511"/>
                  </a:cubicBezTo>
                  <a:cubicBezTo>
                    <a:pt x="853" y="540"/>
                    <a:pt x="828" y="657"/>
                    <a:pt x="759" y="664"/>
                  </a:cubicBezTo>
                  <a:cubicBezTo>
                    <a:pt x="746" y="666"/>
                    <a:pt x="746" y="663"/>
                    <a:pt x="758" y="669"/>
                  </a:cubicBezTo>
                  <a:cubicBezTo>
                    <a:pt x="809" y="697"/>
                    <a:pt x="794" y="801"/>
                    <a:pt x="715" y="802"/>
                  </a:cubicBezTo>
                  <a:cubicBezTo>
                    <a:pt x="680" y="802"/>
                    <a:pt x="693" y="800"/>
                    <a:pt x="707" y="817"/>
                  </a:cubicBezTo>
                  <a:cubicBezTo>
                    <a:pt x="737" y="853"/>
                    <a:pt x="726" y="920"/>
                    <a:pt x="655" y="923"/>
                  </a:cubicBezTo>
                  <a:cubicBezTo>
                    <a:pt x="534" y="929"/>
                    <a:pt x="376" y="930"/>
                    <a:pt x="259" y="876"/>
                  </a:cubicBezTo>
                  <a:cubicBezTo>
                    <a:pt x="162" y="830"/>
                    <a:pt x="104" y="852"/>
                    <a:pt x="0" y="852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96" y="450"/>
                    <a:pt x="161" y="475"/>
                    <a:pt x="253" y="435"/>
                  </a:cubicBezTo>
                  <a:cubicBezTo>
                    <a:pt x="322" y="404"/>
                    <a:pt x="360" y="368"/>
                    <a:pt x="412" y="309"/>
                  </a:cubicBezTo>
                  <a:cubicBezTo>
                    <a:pt x="466" y="248"/>
                    <a:pt x="522" y="220"/>
                    <a:pt x="554" y="137"/>
                  </a:cubicBezTo>
                  <a:cubicBezTo>
                    <a:pt x="594" y="0"/>
                    <a:pt x="700" y="95"/>
                    <a:pt x="667" y="210"/>
                  </a:cubicBezTo>
                  <a:cubicBezTo>
                    <a:pt x="647" y="266"/>
                    <a:pt x="631" y="295"/>
                    <a:pt x="600" y="335"/>
                  </a:cubicBezTo>
                  <a:cubicBezTo>
                    <a:pt x="586" y="354"/>
                    <a:pt x="593" y="372"/>
                    <a:pt x="630" y="3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scene3d>
              <a:camera prst="perspectiveLeft">
                <a:rot lat="1500000" lon="900000" rev="0"/>
              </a:camera>
              <a:lightRig rig="balanced" dir="t"/>
            </a:scene3d>
            <a:sp3d extrusionH="254000">
              <a:bevelT w="0" h="0"/>
              <a:bevelB w="0" h="0"/>
              <a:extrusionClr>
                <a:schemeClr val="accent3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75" name="Freeform 11">
              <a:extLst>
                <a:ext uri="{FF2B5EF4-FFF2-40B4-BE49-F238E27FC236}">
                  <a16:creationId xmlns:a16="http://schemas.microsoft.com/office/drawing/2014/main" id="{CBC7269A-5804-41A7-A3DE-3F0D74DDE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1666" y="2380010"/>
              <a:ext cx="3198813" cy="3487737"/>
            </a:xfrm>
            <a:custGeom>
              <a:avLst/>
              <a:gdLst>
                <a:gd name="T0" fmla="*/ 630 w 853"/>
                <a:gd name="T1" fmla="*/ 372 h 930"/>
                <a:gd name="T2" fmla="*/ 717 w 853"/>
                <a:gd name="T3" fmla="*/ 372 h 930"/>
                <a:gd name="T4" fmla="*/ 765 w 853"/>
                <a:gd name="T5" fmla="*/ 502 h 930"/>
                <a:gd name="T6" fmla="*/ 766 w 853"/>
                <a:gd name="T7" fmla="*/ 511 h 930"/>
                <a:gd name="T8" fmla="*/ 759 w 853"/>
                <a:gd name="T9" fmla="*/ 664 h 930"/>
                <a:gd name="T10" fmla="*/ 758 w 853"/>
                <a:gd name="T11" fmla="*/ 669 h 930"/>
                <a:gd name="T12" fmla="*/ 715 w 853"/>
                <a:gd name="T13" fmla="*/ 802 h 930"/>
                <a:gd name="T14" fmla="*/ 707 w 853"/>
                <a:gd name="T15" fmla="*/ 817 h 930"/>
                <a:gd name="T16" fmla="*/ 655 w 853"/>
                <a:gd name="T17" fmla="*/ 923 h 930"/>
                <a:gd name="T18" fmla="*/ 259 w 853"/>
                <a:gd name="T19" fmla="*/ 876 h 930"/>
                <a:gd name="T20" fmla="*/ 0 w 853"/>
                <a:gd name="T21" fmla="*/ 852 h 930"/>
                <a:gd name="T22" fmla="*/ 0 w 853"/>
                <a:gd name="T23" fmla="*/ 447 h 930"/>
                <a:gd name="T24" fmla="*/ 253 w 853"/>
                <a:gd name="T25" fmla="*/ 435 h 930"/>
                <a:gd name="T26" fmla="*/ 412 w 853"/>
                <a:gd name="T27" fmla="*/ 309 h 930"/>
                <a:gd name="T28" fmla="*/ 554 w 853"/>
                <a:gd name="T29" fmla="*/ 137 h 930"/>
                <a:gd name="T30" fmla="*/ 667 w 853"/>
                <a:gd name="T31" fmla="*/ 210 h 930"/>
                <a:gd name="T32" fmla="*/ 600 w 853"/>
                <a:gd name="T33" fmla="*/ 335 h 930"/>
                <a:gd name="T34" fmla="*/ 630 w 853"/>
                <a:gd name="T35" fmla="*/ 372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53" h="930">
                  <a:moveTo>
                    <a:pt x="630" y="372"/>
                  </a:moveTo>
                  <a:cubicBezTo>
                    <a:pt x="717" y="372"/>
                    <a:pt x="717" y="372"/>
                    <a:pt x="717" y="372"/>
                  </a:cubicBezTo>
                  <a:cubicBezTo>
                    <a:pt x="800" y="372"/>
                    <a:pt x="811" y="470"/>
                    <a:pt x="765" y="502"/>
                  </a:cubicBezTo>
                  <a:cubicBezTo>
                    <a:pt x="754" y="510"/>
                    <a:pt x="752" y="506"/>
                    <a:pt x="766" y="511"/>
                  </a:cubicBezTo>
                  <a:cubicBezTo>
                    <a:pt x="853" y="540"/>
                    <a:pt x="828" y="657"/>
                    <a:pt x="759" y="664"/>
                  </a:cubicBezTo>
                  <a:cubicBezTo>
                    <a:pt x="746" y="666"/>
                    <a:pt x="746" y="663"/>
                    <a:pt x="758" y="669"/>
                  </a:cubicBezTo>
                  <a:cubicBezTo>
                    <a:pt x="809" y="697"/>
                    <a:pt x="794" y="801"/>
                    <a:pt x="715" y="802"/>
                  </a:cubicBezTo>
                  <a:cubicBezTo>
                    <a:pt x="680" y="802"/>
                    <a:pt x="693" y="800"/>
                    <a:pt x="707" y="817"/>
                  </a:cubicBezTo>
                  <a:cubicBezTo>
                    <a:pt x="737" y="853"/>
                    <a:pt x="726" y="920"/>
                    <a:pt x="655" y="923"/>
                  </a:cubicBezTo>
                  <a:cubicBezTo>
                    <a:pt x="534" y="929"/>
                    <a:pt x="376" y="930"/>
                    <a:pt x="259" y="876"/>
                  </a:cubicBezTo>
                  <a:cubicBezTo>
                    <a:pt x="162" y="830"/>
                    <a:pt x="104" y="852"/>
                    <a:pt x="0" y="852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96" y="450"/>
                    <a:pt x="161" y="475"/>
                    <a:pt x="253" y="435"/>
                  </a:cubicBezTo>
                  <a:cubicBezTo>
                    <a:pt x="322" y="404"/>
                    <a:pt x="360" y="368"/>
                    <a:pt x="412" y="309"/>
                  </a:cubicBezTo>
                  <a:cubicBezTo>
                    <a:pt x="466" y="248"/>
                    <a:pt x="522" y="220"/>
                    <a:pt x="554" y="137"/>
                  </a:cubicBezTo>
                  <a:cubicBezTo>
                    <a:pt x="594" y="0"/>
                    <a:pt x="700" y="95"/>
                    <a:pt x="667" y="210"/>
                  </a:cubicBezTo>
                  <a:cubicBezTo>
                    <a:pt x="647" y="266"/>
                    <a:pt x="631" y="295"/>
                    <a:pt x="600" y="335"/>
                  </a:cubicBezTo>
                  <a:cubicBezTo>
                    <a:pt x="586" y="354"/>
                    <a:pt x="593" y="372"/>
                    <a:pt x="630" y="37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scene3d>
              <a:camera prst="perspectiveLeft">
                <a:rot lat="1500000" lon="900000" rev="0"/>
              </a:camera>
              <a:lightRig rig="balanced" dir="t"/>
            </a:scene3d>
            <a:sp3d extrusionH="254000">
              <a:bevelT w="0" h="0"/>
              <a:bevelB w="0" h="0"/>
              <a:extrusionClr>
                <a:schemeClr val="accent2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76" name="Freeform 11">
              <a:extLst>
                <a:ext uri="{FF2B5EF4-FFF2-40B4-BE49-F238E27FC236}">
                  <a16:creationId xmlns:a16="http://schemas.microsoft.com/office/drawing/2014/main" id="{8BE5DD47-A85E-4E4D-B3D5-3D79BECAF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5261" y="2461543"/>
              <a:ext cx="3198813" cy="3487737"/>
            </a:xfrm>
            <a:custGeom>
              <a:avLst/>
              <a:gdLst>
                <a:gd name="T0" fmla="*/ 630 w 853"/>
                <a:gd name="T1" fmla="*/ 372 h 930"/>
                <a:gd name="T2" fmla="*/ 717 w 853"/>
                <a:gd name="T3" fmla="*/ 372 h 930"/>
                <a:gd name="T4" fmla="*/ 765 w 853"/>
                <a:gd name="T5" fmla="*/ 502 h 930"/>
                <a:gd name="T6" fmla="*/ 766 w 853"/>
                <a:gd name="T7" fmla="*/ 511 h 930"/>
                <a:gd name="T8" fmla="*/ 759 w 853"/>
                <a:gd name="T9" fmla="*/ 664 h 930"/>
                <a:gd name="T10" fmla="*/ 758 w 853"/>
                <a:gd name="T11" fmla="*/ 669 h 930"/>
                <a:gd name="T12" fmla="*/ 715 w 853"/>
                <a:gd name="T13" fmla="*/ 802 h 930"/>
                <a:gd name="T14" fmla="*/ 707 w 853"/>
                <a:gd name="T15" fmla="*/ 817 h 930"/>
                <a:gd name="T16" fmla="*/ 655 w 853"/>
                <a:gd name="T17" fmla="*/ 923 h 930"/>
                <a:gd name="T18" fmla="*/ 259 w 853"/>
                <a:gd name="T19" fmla="*/ 876 h 930"/>
                <a:gd name="T20" fmla="*/ 0 w 853"/>
                <a:gd name="T21" fmla="*/ 852 h 930"/>
                <a:gd name="T22" fmla="*/ 0 w 853"/>
                <a:gd name="T23" fmla="*/ 447 h 930"/>
                <a:gd name="T24" fmla="*/ 253 w 853"/>
                <a:gd name="T25" fmla="*/ 435 h 930"/>
                <a:gd name="T26" fmla="*/ 412 w 853"/>
                <a:gd name="T27" fmla="*/ 309 h 930"/>
                <a:gd name="T28" fmla="*/ 554 w 853"/>
                <a:gd name="T29" fmla="*/ 137 h 930"/>
                <a:gd name="T30" fmla="*/ 667 w 853"/>
                <a:gd name="T31" fmla="*/ 210 h 930"/>
                <a:gd name="T32" fmla="*/ 600 w 853"/>
                <a:gd name="T33" fmla="*/ 335 h 930"/>
                <a:gd name="T34" fmla="*/ 630 w 853"/>
                <a:gd name="T35" fmla="*/ 372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53" h="930">
                  <a:moveTo>
                    <a:pt x="630" y="372"/>
                  </a:moveTo>
                  <a:cubicBezTo>
                    <a:pt x="717" y="372"/>
                    <a:pt x="717" y="372"/>
                    <a:pt x="717" y="372"/>
                  </a:cubicBezTo>
                  <a:cubicBezTo>
                    <a:pt x="800" y="372"/>
                    <a:pt x="811" y="470"/>
                    <a:pt x="765" y="502"/>
                  </a:cubicBezTo>
                  <a:cubicBezTo>
                    <a:pt x="754" y="510"/>
                    <a:pt x="752" y="506"/>
                    <a:pt x="766" y="511"/>
                  </a:cubicBezTo>
                  <a:cubicBezTo>
                    <a:pt x="853" y="540"/>
                    <a:pt x="828" y="657"/>
                    <a:pt x="759" y="664"/>
                  </a:cubicBezTo>
                  <a:cubicBezTo>
                    <a:pt x="746" y="666"/>
                    <a:pt x="746" y="663"/>
                    <a:pt x="758" y="669"/>
                  </a:cubicBezTo>
                  <a:cubicBezTo>
                    <a:pt x="809" y="697"/>
                    <a:pt x="794" y="801"/>
                    <a:pt x="715" y="802"/>
                  </a:cubicBezTo>
                  <a:cubicBezTo>
                    <a:pt x="680" y="802"/>
                    <a:pt x="693" y="800"/>
                    <a:pt x="707" y="817"/>
                  </a:cubicBezTo>
                  <a:cubicBezTo>
                    <a:pt x="737" y="853"/>
                    <a:pt x="726" y="920"/>
                    <a:pt x="655" y="923"/>
                  </a:cubicBezTo>
                  <a:cubicBezTo>
                    <a:pt x="534" y="929"/>
                    <a:pt x="376" y="930"/>
                    <a:pt x="259" y="876"/>
                  </a:cubicBezTo>
                  <a:cubicBezTo>
                    <a:pt x="162" y="830"/>
                    <a:pt x="104" y="852"/>
                    <a:pt x="0" y="852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96" y="450"/>
                    <a:pt x="161" y="475"/>
                    <a:pt x="253" y="435"/>
                  </a:cubicBezTo>
                  <a:cubicBezTo>
                    <a:pt x="322" y="404"/>
                    <a:pt x="360" y="368"/>
                    <a:pt x="412" y="309"/>
                  </a:cubicBezTo>
                  <a:cubicBezTo>
                    <a:pt x="466" y="248"/>
                    <a:pt x="522" y="220"/>
                    <a:pt x="554" y="137"/>
                  </a:cubicBezTo>
                  <a:cubicBezTo>
                    <a:pt x="594" y="0"/>
                    <a:pt x="700" y="95"/>
                    <a:pt x="667" y="210"/>
                  </a:cubicBezTo>
                  <a:cubicBezTo>
                    <a:pt x="647" y="266"/>
                    <a:pt x="631" y="295"/>
                    <a:pt x="600" y="335"/>
                  </a:cubicBezTo>
                  <a:cubicBezTo>
                    <a:pt x="586" y="354"/>
                    <a:pt x="593" y="372"/>
                    <a:pt x="630" y="3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cene3d>
              <a:camera prst="perspectiveLeft">
                <a:rot lat="1500000" lon="900000" rev="0"/>
              </a:camera>
              <a:lightRig rig="threePt" dir="t"/>
            </a:scene3d>
            <a:sp3d extrusionH="254000">
              <a:bevelT w="0" h="0"/>
              <a:extrusionClr>
                <a:schemeClr val="accent1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grpSp>
        <p:nvGrpSpPr>
          <p:cNvPr id="1977" name="그룹 7">
            <a:extLst>
              <a:ext uri="{FF2B5EF4-FFF2-40B4-BE49-F238E27FC236}">
                <a16:creationId xmlns:a16="http://schemas.microsoft.com/office/drawing/2014/main" id="{60632BAD-37FE-4666-8177-2442EBFE860D}"/>
              </a:ext>
            </a:extLst>
          </p:cNvPr>
          <p:cNvGrpSpPr/>
          <p:nvPr/>
        </p:nvGrpSpPr>
        <p:grpSpPr>
          <a:xfrm>
            <a:off x="6104805" y="1776860"/>
            <a:ext cx="5246148" cy="862544"/>
            <a:chOff x="6104805" y="2010509"/>
            <a:chExt cx="4094271" cy="862544"/>
          </a:xfrm>
        </p:grpSpPr>
        <p:sp>
          <p:nvSpPr>
            <p:cNvPr id="1978" name="TextBox 1977">
              <a:extLst>
                <a:ext uri="{FF2B5EF4-FFF2-40B4-BE49-F238E27FC236}">
                  <a16:creationId xmlns:a16="http://schemas.microsoft.com/office/drawing/2014/main" id="{20F72801-32E7-44C6-A3F7-8640422AABCE}"/>
                </a:ext>
              </a:extLst>
            </p:cNvPr>
            <p:cNvSpPr txBox="1"/>
            <p:nvPr/>
          </p:nvSpPr>
          <p:spPr>
            <a:xfrm>
              <a:off x="6109889" y="2226722"/>
              <a:ext cx="4027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79" name="TextBox 1978">
              <a:extLst>
                <a:ext uri="{FF2B5EF4-FFF2-40B4-BE49-F238E27FC236}">
                  <a16:creationId xmlns:a16="http://schemas.microsoft.com/office/drawing/2014/main" id="{5B9E7FD5-81EB-4FB5-94A8-CACB387770C5}"/>
                </a:ext>
              </a:extLst>
            </p:cNvPr>
            <p:cNvSpPr txBox="1"/>
            <p:nvPr/>
          </p:nvSpPr>
          <p:spPr>
            <a:xfrm>
              <a:off x="6104805" y="2010509"/>
              <a:ext cx="4094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Contents_Here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80" name="TextBox 1979">
            <a:extLst>
              <a:ext uri="{FF2B5EF4-FFF2-40B4-BE49-F238E27FC236}">
                <a16:creationId xmlns:a16="http://schemas.microsoft.com/office/drawing/2014/main" id="{07323EFD-2089-4DE7-9862-685C68F56C35}"/>
              </a:ext>
            </a:extLst>
          </p:cNvPr>
          <p:cNvSpPr txBox="1"/>
          <p:nvPr/>
        </p:nvSpPr>
        <p:spPr>
          <a:xfrm>
            <a:off x="5108297" y="1792635"/>
            <a:ext cx="964679" cy="83099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5400" dirty="0">
                <a:solidFill>
                  <a:schemeClr val="accent1"/>
                </a:solidFill>
              </a:rPr>
              <a:t>01</a:t>
            </a:r>
          </a:p>
        </p:txBody>
      </p:sp>
      <p:grpSp>
        <p:nvGrpSpPr>
          <p:cNvPr id="1981" name="그룹 5">
            <a:extLst>
              <a:ext uri="{FF2B5EF4-FFF2-40B4-BE49-F238E27FC236}">
                <a16:creationId xmlns:a16="http://schemas.microsoft.com/office/drawing/2014/main" id="{FD5E8EC4-A4DC-4F5B-9433-E43F1873937D}"/>
              </a:ext>
            </a:extLst>
          </p:cNvPr>
          <p:cNvGrpSpPr/>
          <p:nvPr/>
        </p:nvGrpSpPr>
        <p:grpSpPr>
          <a:xfrm>
            <a:off x="6104806" y="2921913"/>
            <a:ext cx="5166932" cy="862544"/>
            <a:chOff x="6104806" y="2944738"/>
            <a:chExt cx="4032448" cy="862544"/>
          </a:xfrm>
        </p:grpSpPr>
        <p:sp>
          <p:nvSpPr>
            <p:cNvPr id="1982" name="TextBox 1981">
              <a:extLst>
                <a:ext uri="{FF2B5EF4-FFF2-40B4-BE49-F238E27FC236}">
                  <a16:creationId xmlns:a16="http://schemas.microsoft.com/office/drawing/2014/main" id="{2E4A8A9E-4638-48BC-B73A-AD101E288906}"/>
                </a:ext>
              </a:extLst>
            </p:cNvPr>
            <p:cNvSpPr txBox="1"/>
            <p:nvPr/>
          </p:nvSpPr>
          <p:spPr>
            <a:xfrm>
              <a:off x="6109889" y="3160951"/>
              <a:ext cx="4027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83" name="TextBox 1982">
              <a:extLst>
                <a:ext uri="{FF2B5EF4-FFF2-40B4-BE49-F238E27FC236}">
                  <a16:creationId xmlns:a16="http://schemas.microsoft.com/office/drawing/2014/main" id="{95BDAF81-E630-4EDA-B35A-782C1E391CCC}"/>
                </a:ext>
              </a:extLst>
            </p:cNvPr>
            <p:cNvSpPr txBox="1"/>
            <p:nvPr/>
          </p:nvSpPr>
          <p:spPr>
            <a:xfrm>
              <a:off x="6104806" y="2944738"/>
              <a:ext cx="4032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Contents_Here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84" name="TextBox 1983">
            <a:extLst>
              <a:ext uri="{FF2B5EF4-FFF2-40B4-BE49-F238E27FC236}">
                <a16:creationId xmlns:a16="http://schemas.microsoft.com/office/drawing/2014/main" id="{B199CD53-BE19-4F61-B74D-6187C5B18413}"/>
              </a:ext>
            </a:extLst>
          </p:cNvPr>
          <p:cNvSpPr txBox="1"/>
          <p:nvPr/>
        </p:nvSpPr>
        <p:spPr>
          <a:xfrm>
            <a:off x="5108297" y="2937689"/>
            <a:ext cx="964679" cy="83099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5400" dirty="0">
                <a:solidFill>
                  <a:schemeClr val="accent2"/>
                </a:solidFill>
              </a:rPr>
              <a:t>02</a:t>
            </a:r>
          </a:p>
        </p:txBody>
      </p:sp>
      <p:grpSp>
        <p:nvGrpSpPr>
          <p:cNvPr id="1985" name="그룹 4">
            <a:extLst>
              <a:ext uri="{FF2B5EF4-FFF2-40B4-BE49-F238E27FC236}">
                <a16:creationId xmlns:a16="http://schemas.microsoft.com/office/drawing/2014/main" id="{FB89187A-D4CA-4E1C-B858-D56D4AFDE33F}"/>
              </a:ext>
            </a:extLst>
          </p:cNvPr>
          <p:cNvGrpSpPr/>
          <p:nvPr/>
        </p:nvGrpSpPr>
        <p:grpSpPr>
          <a:xfrm>
            <a:off x="6104806" y="4066966"/>
            <a:ext cx="5166932" cy="862544"/>
            <a:chOff x="6104806" y="3882717"/>
            <a:chExt cx="4032448" cy="862544"/>
          </a:xfrm>
        </p:grpSpPr>
        <p:sp>
          <p:nvSpPr>
            <p:cNvPr id="1986" name="TextBox 1985">
              <a:extLst>
                <a:ext uri="{FF2B5EF4-FFF2-40B4-BE49-F238E27FC236}">
                  <a16:creationId xmlns:a16="http://schemas.microsoft.com/office/drawing/2014/main" id="{13582F33-CAD1-409A-93CB-AF3828243604}"/>
                </a:ext>
              </a:extLst>
            </p:cNvPr>
            <p:cNvSpPr txBox="1"/>
            <p:nvPr/>
          </p:nvSpPr>
          <p:spPr>
            <a:xfrm>
              <a:off x="6109889" y="4098930"/>
              <a:ext cx="4027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87" name="TextBox 1986">
              <a:extLst>
                <a:ext uri="{FF2B5EF4-FFF2-40B4-BE49-F238E27FC236}">
                  <a16:creationId xmlns:a16="http://schemas.microsoft.com/office/drawing/2014/main" id="{9BAEECF2-CBD2-4F43-AF7E-7A092897DA8F}"/>
                </a:ext>
              </a:extLst>
            </p:cNvPr>
            <p:cNvSpPr txBox="1"/>
            <p:nvPr/>
          </p:nvSpPr>
          <p:spPr>
            <a:xfrm>
              <a:off x="6104806" y="3882717"/>
              <a:ext cx="4032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Contents_Here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88" name="TextBox 1987">
            <a:extLst>
              <a:ext uri="{FF2B5EF4-FFF2-40B4-BE49-F238E27FC236}">
                <a16:creationId xmlns:a16="http://schemas.microsoft.com/office/drawing/2014/main" id="{DD88BBA3-7C9F-4914-A616-E039CCC43BA4}"/>
              </a:ext>
            </a:extLst>
          </p:cNvPr>
          <p:cNvSpPr txBox="1"/>
          <p:nvPr/>
        </p:nvSpPr>
        <p:spPr>
          <a:xfrm>
            <a:off x="5108297" y="4082741"/>
            <a:ext cx="964679" cy="83099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5400" dirty="0">
                <a:solidFill>
                  <a:schemeClr val="accent3"/>
                </a:solidFill>
              </a:rPr>
              <a:t>03</a:t>
            </a:r>
          </a:p>
        </p:txBody>
      </p:sp>
      <p:grpSp>
        <p:nvGrpSpPr>
          <p:cNvPr id="1989" name="그룹 3">
            <a:extLst>
              <a:ext uri="{FF2B5EF4-FFF2-40B4-BE49-F238E27FC236}">
                <a16:creationId xmlns:a16="http://schemas.microsoft.com/office/drawing/2014/main" id="{75FE03D5-77E6-4808-A889-6452276B43BA}"/>
              </a:ext>
            </a:extLst>
          </p:cNvPr>
          <p:cNvGrpSpPr/>
          <p:nvPr/>
        </p:nvGrpSpPr>
        <p:grpSpPr>
          <a:xfrm>
            <a:off x="6104806" y="5212019"/>
            <a:ext cx="5166932" cy="862544"/>
            <a:chOff x="6104806" y="4820696"/>
            <a:chExt cx="4032448" cy="862544"/>
          </a:xfrm>
        </p:grpSpPr>
        <p:sp>
          <p:nvSpPr>
            <p:cNvPr id="1990" name="TextBox 1989">
              <a:extLst>
                <a:ext uri="{FF2B5EF4-FFF2-40B4-BE49-F238E27FC236}">
                  <a16:creationId xmlns:a16="http://schemas.microsoft.com/office/drawing/2014/main" id="{E0D0191C-5630-4DAA-92D1-98F5CFE6DDDD}"/>
                </a:ext>
              </a:extLst>
            </p:cNvPr>
            <p:cNvSpPr txBox="1"/>
            <p:nvPr/>
          </p:nvSpPr>
          <p:spPr>
            <a:xfrm>
              <a:off x="6109889" y="5036909"/>
              <a:ext cx="4027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91" name="TextBox 1990">
              <a:extLst>
                <a:ext uri="{FF2B5EF4-FFF2-40B4-BE49-F238E27FC236}">
                  <a16:creationId xmlns:a16="http://schemas.microsoft.com/office/drawing/2014/main" id="{2B1B50D4-1EFB-4DDE-B8FC-BB5832E2D7B4}"/>
                </a:ext>
              </a:extLst>
            </p:cNvPr>
            <p:cNvSpPr txBox="1"/>
            <p:nvPr/>
          </p:nvSpPr>
          <p:spPr>
            <a:xfrm>
              <a:off x="6104806" y="4820696"/>
              <a:ext cx="4032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Contents_Here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92" name="TextBox 1991">
            <a:extLst>
              <a:ext uri="{FF2B5EF4-FFF2-40B4-BE49-F238E27FC236}">
                <a16:creationId xmlns:a16="http://schemas.microsoft.com/office/drawing/2014/main" id="{D1EDBC7C-7C20-448E-9EE6-B192CA46E856}"/>
              </a:ext>
            </a:extLst>
          </p:cNvPr>
          <p:cNvSpPr txBox="1"/>
          <p:nvPr/>
        </p:nvSpPr>
        <p:spPr>
          <a:xfrm>
            <a:off x="5108297" y="5227795"/>
            <a:ext cx="964679" cy="83099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5400" dirty="0">
                <a:solidFill>
                  <a:schemeClr val="accent4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180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62</cp:revision>
  <dcterms:created xsi:type="dcterms:W3CDTF">2018-02-18T19:39:47Z</dcterms:created>
  <dcterms:modified xsi:type="dcterms:W3CDTF">2020-01-03T03:17:39Z</dcterms:modified>
</cp:coreProperties>
</file>