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C8B5D2A6-F86B-4F81-8448-1C1063D6DD14}"/>
              </a:ext>
            </a:extLst>
          </p:cNvPr>
          <p:cNvGrpSpPr/>
          <p:nvPr/>
        </p:nvGrpSpPr>
        <p:grpSpPr>
          <a:xfrm>
            <a:off x="5395798" y="1840100"/>
            <a:ext cx="1388436" cy="4140966"/>
            <a:chOff x="3871798" y="1672614"/>
            <a:chExt cx="1388436" cy="4140966"/>
          </a:xfrm>
        </p:grpSpPr>
        <p:sp>
          <p:nvSpPr>
            <p:cNvPr id="262" name="Arc 261">
              <a:extLst>
                <a:ext uri="{FF2B5EF4-FFF2-40B4-BE49-F238E27FC236}">
                  <a16:creationId xmlns:a16="http://schemas.microsoft.com/office/drawing/2014/main" id="{06DCA01B-D06C-414F-9E78-5618F25421C2}"/>
                </a:ext>
              </a:extLst>
            </p:cNvPr>
            <p:cNvSpPr/>
            <p:nvPr/>
          </p:nvSpPr>
          <p:spPr>
            <a:xfrm>
              <a:off x="3883766" y="4437112"/>
              <a:ext cx="1376468" cy="1376468"/>
            </a:xfrm>
            <a:prstGeom prst="arc">
              <a:avLst>
                <a:gd name="adj1" fmla="val 3657515"/>
                <a:gd name="adj2" fmla="val 15912259"/>
              </a:avLst>
            </a:prstGeom>
            <a:ln w="165100">
              <a:solidFill>
                <a:schemeClr val="accent2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Arc 262">
              <a:extLst>
                <a:ext uri="{FF2B5EF4-FFF2-40B4-BE49-F238E27FC236}">
                  <a16:creationId xmlns:a16="http://schemas.microsoft.com/office/drawing/2014/main" id="{BE11529C-48C0-4F2C-B398-D70750690406}"/>
                </a:ext>
              </a:extLst>
            </p:cNvPr>
            <p:cNvSpPr/>
            <p:nvPr/>
          </p:nvSpPr>
          <p:spPr>
            <a:xfrm flipH="1">
              <a:off x="3871798" y="3040766"/>
              <a:ext cx="1376468" cy="1376468"/>
            </a:xfrm>
            <a:prstGeom prst="arc">
              <a:avLst>
                <a:gd name="adj1" fmla="val 5478932"/>
                <a:gd name="adj2" fmla="val 16740799"/>
              </a:avLst>
            </a:prstGeom>
            <a:ln w="165100">
              <a:solidFill>
                <a:schemeClr val="accent3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4" name="Arc 263">
              <a:extLst>
                <a:ext uri="{FF2B5EF4-FFF2-40B4-BE49-F238E27FC236}">
                  <a16:creationId xmlns:a16="http://schemas.microsoft.com/office/drawing/2014/main" id="{1FA41D3D-5DCB-42E9-A207-D0BBB4DC0579}"/>
                </a:ext>
              </a:extLst>
            </p:cNvPr>
            <p:cNvSpPr/>
            <p:nvPr/>
          </p:nvSpPr>
          <p:spPr>
            <a:xfrm>
              <a:off x="3871798" y="1672614"/>
              <a:ext cx="1376468" cy="1376468"/>
            </a:xfrm>
            <a:prstGeom prst="arc">
              <a:avLst>
                <a:gd name="adj1" fmla="val 6266444"/>
                <a:gd name="adj2" fmla="val 19078973"/>
              </a:avLst>
            </a:prstGeom>
            <a:ln w="165100">
              <a:solidFill>
                <a:schemeClr val="accent4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3A1F0029-A558-450D-B196-5414418793BA}"/>
                </a:ext>
              </a:extLst>
            </p:cNvPr>
            <p:cNvSpPr/>
            <p:nvPr/>
          </p:nvSpPr>
          <p:spPr>
            <a:xfrm>
              <a:off x="4139952" y="1928800"/>
              <a:ext cx="864096" cy="86409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36067EBF-6753-48F7-812A-94DBC67E1B1B}"/>
                </a:ext>
              </a:extLst>
            </p:cNvPr>
            <p:cNvSpPr/>
            <p:nvPr/>
          </p:nvSpPr>
          <p:spPr>
            <a:xfrm>
              <a:off x="4139952" y="3296952"/>
              <a:ext cx="864096" cy="86409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47240F9E-4F9F-4698-B71A-1153C8BF83EB}"/>
                </a:ext>
              </a:extLst>
            </p:cNvPr>
            <p:cNvSpPr/>
            <p:nvPr/>
          </p:nvSpPr>
          <p:spPr>
            <a:xfrm>
              <a:off x="4139952" y="4698776"/>
              <a:ext cx="864096" cy="8640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68" name="그룹 11">
            <a:extLst>
              <a:ext uri="{FF2B5EF4-FFF2-40B4-BE49-F238E27FC236}">
                <a16:creationId xmlns:a16="http://schemas.microsoft.com/office/drawing/2014/main" id="{5695B0B8-01DA-434A-9D5E-2F534D88F27B}"/>
              </a:ext>
            </a:extLst>
          </p:cNvPr>
          <p:cNvGrpSpPr/>
          <p:nvPr/>
        </p:nvGrpSpPr>
        <p:grpSpPr>
          <a:xfrm>
            <a:off x="7104112" y="2040451"/>
            <a:ext cx="4119284" cy="936939"/>
            <a:chOff x="7104112" y="2059905"/>
            <a:chExt cx="2952328" cy="936939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962505B5-FA6F-4107-BD68-BA3E0B6DA2D5}"/>
                </a:ext>
              </a:extLst>
            </p:cNvPr>
            <p:cNvSpPr txBox="1"/>
            <p:nvPr/>
          </p:nvSpPr>
          <p:spPr>
            <a:xfrm>
              <a:off x="7104112" y="2059905"/>
              <a:ext cx="295232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8B511C22-372E-49D9-A0C3-0461CB34AF76}"/>
                </a:ext>
              </a:extLst>
            </p:cNvPr>
            <p:cNvSpPr txBox="1"/>
            <p:nvPr/>
          </p:nvSpPr>
          <p:spPr>
            <a:xfrm>
              <a:off x="7104112" y="2350513"/>
              <a:ext cx="29523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1" name="Chevron 5">
            <a:extLst>
              <a:ext uri="{FF2B5EF4-FFF2-40B4-BE49-F238E27FC236}">
                <a16:creationId xmlns:a16="http://schemas.microsoft.com/office/drawing/2014/main" id="{4F67332D-1549-4813-8738-624C2DA3A8E8}"/>
              </a:ext>
            </a:extLst>
          </p:cNvPr>
          <p:cNvSpPr/>
          <p:nvPr/>
        </p:nvSpPr>
        <p:spPr>
          <a:xfrm>
            <a:off x="6722082" y="2343000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4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72" name="그룹 10">
            <a:extLst>
              <a:ext uri="{FF2B5EF4-FFF2-40B4-BE49-F238E27FC236}">
                <a16:creationId xmlns:a16="http://schemas.microsoft.com/office/drawing/2014/main" id="{03F41B8B-47EE-4E4D-B2A1-3B836040702E}"/>
              </a:ext>
            </a:extLst>
          </p:cNvPr>
          <p:cNvGrpSpPr/>
          <p:nvPr/>
        </p:nvGrpSpPr>
        <p:grpSpPr>
          <a:xfrm>
            <a:off x="7104112" y="4816513"/>
            <a:ext cx="4119284" cy="936939"/>
            <a:chOff x="7116163" y="4835965"/>
            <a:chExt cx="2952328" cy="936939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3ECC259A-DB5E-4481-AECD-7CFAF298D1DD}"/>
                </a:ext>
              </a:extLst>
            </p:cNvPr>
            <p:cNvSpPr txBox="1"/>
            <p:nvPr/>
          </p:nvSpPr>
          <p:spPr>
            <a:xfrm>
              <a:off x="7116163" y="4835965"/>
              <a:ext cx="295232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3F4A2943-C01B-4DA4-AC2F-F794911E8CA2}"/>
                </a:ext>
              </a:extLst>
            </p:cNvPr>
            <p:cNvSpPr txBox="1"/>
            <p:nvPr/>
          </p:nvSpPr>
          <p:spPr>
            <a:xfrm>
              <a:off x="7116163" y="5126573"/>
              <a:ext cx="29523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5" name="Chevron 67">
            <a:extLst>
              <a:ext uri="{FF2B5EF4-FFF2-40B4-BE49-F238E27FC236}">
                <a16:creationId xmlns:a16="http://schemas.microsoft.com/office/drawing/2014/main" id="{88D32ADD-C38B-41D1-8EBF-6B8F45B68AD8}"/>
              </a:ext>
            </a:extLst>
          </p:cNvPr>
          <p:cNvSpPr/>
          <p:nvPr/>
        </p:nvSpPr>
        <p:spPr>
          <a:xfrm>
            <a:off x="6734133" y="5119060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2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76" name="그룹 12">
            <a:extLst>
              <a:ext uri="{FF2B5EF4-FFF2-40B4-BE49-F238E27FC236}">
                <a16:creationId xmlns:a16="http://schemas.microsoft.com/office/drawing/2014/main" id="{9439C891-3D44-4921-AEC5-643AAFE244A5}"/>
              </a:ext>
            </a:extLst>
          </p:cNvPr>
          <p:cNvGrpSpPr/>
          <p:nvPr/>
        </p:nvGrpSpPr>
        <p:grpSpPr>
          <a:xfrm>
            <a:off x="1019840" y="3441890"/>
            <a:ext cx="4119284" cy="936939"/>
            <a:chOff x="2157873" y="3480187"/>
            <a:chExt cx="2952328" cy="936939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7A7A4ECA-FFC9-4A1D-B140-58F8769A2F44}"/>
                </a:ext>
              </a:extLst>
            </p:cNvPr>
            <p:cNvSpPr txBox="1"/>
            <p:nvPr/>
          </p:nvSpPr>
          <p:spPr>
            <a:xfrm>
              <a:off x="2157873" y="3480187"/>
              <a:ext cx="295232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92DE5D5C-0F75-4C05-A4A1-7337F8D81B76}"/>
                </a:ext>
              </a:extLst>
            </p:cNvPr>
            <p:cNvSpPr txBox="1"/>
            <p:nvPr/>
          </p:nvSpPr>
          <p:spPr>
            <a:xfrm>
              <a:off x="2157873" y="3770795"/>
              <a:ext cx="29523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9" name="Chevron 91">
            <a:extLst>
              <a:ext uri="{FF2B5EF4-FFF2-40B4-BE49-F238E27FC236}">
                <a16:creationId xmlns:a16="http://schemas.microsoft.com/office/drawing/2014/main" id="{66D4036C-B4FF-4F4D-A26D-98511540551A}"/>
              </a:ext>
            </a:extLst>
          </p:cNvPr>
          <p:cNvSpPr/>
          <p:nvPr/>
        </p:nvSpPr>
        <p:spPr>
          <a:xfrm flipH="1">
            <a:off x="5282978" y="3735958"/>
            <a:ext cx="225640" cy="314542"/>
          </a:xfrm>
          <a:prstGeom prst="chevron">
            <a:avLst>
              <a:gd name="adj" fmla="val 42574"/>
            </a:avLst>
          </a:prstGeom>
          <a:solidFill>
            <a:schemeClr val="accent3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56D7EA2E-CEA1-4C8C-B157-0D474A1FC5C4}"/>
              </a:ext>
            </a:extLst>
          </p:cNvPr>
          <p:cNvGrpSpPr/>
          <p:nvPr/>
        </p:nvGrpSpPr>
        <p:grpSpPr>
          <a:xfrm>
            <a:off x="7104112" y="3664136"/>
            <a:ext cx="2857316" cy="502303"/>
            <a:chOff x="5675124" y="3463006"/>
            <a:chExt cx="2857316" cy="502303"/>
          </a:xfrm>
        </p:grpSpPr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32F57E6B-4075-4F9E-9045-1EA3DAACD4C5}"/>
                </a:ext>
              </a:extLst>
            </p:cNvPr>
            <p:cNvSpPr txBox="1"/>
            <p:nvPr/>
          </p:nvSpPr>
          <p:spPr>
            <a:xfrm>
              <a:off x="5675124" y="3463006"/>
              <a:ext cx="719216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3200" b="1" dirty="0">
                  <a:solidFill>
                    <a:schemeClr val="accent3"/>
                  </a:solidFill>
                  <a:cs typeface="Arial" pitchFamily="34" charset="0"/>
                </a:rPr>
                <a:t>65</a:t>
              </a:r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D702CBA0-5BC5-4D74-A86F-54FCEC28DA9E}"/>
                </a:ext>
              </a:extLst>
            </p:cNvPr>
            <p:cNvSpPr txBox="1"/>
            <p:nvPr/>
          </p:nvSpPr>
          <p:spPr>
            <a:xfrm>
              <a:off x="6394340" y="3657532"/>
              <a:ext cx="21381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D02DBC24-3606-49C9-90EF-2B47F753D048}"/>
              </a:ext>
            </a:extLst>
          </p:cNvPr>
          <p:cNvGrpSpPr/>
          <p:nvPr/>
        </p:nvGrpSpPr>
        <p:grpSpPr>
          <a:xfrm>
            <a:off x="2279578" y="2209598"/>
            <a:ext cx="2859547" cy="492443"/>
            <a:chOff x="755576" y="1993472"/>
            <a:chExt cx="2859547" cy="492443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273F4DCD-4E17-4B33-987C-41C303C1BD2F}"/>
                </a:ext>
              </a:extLst>
            </p:cNvPr>
            <p:cNvSpPr txBox="1"/>
            <p:nvPr/>
          </p:nvSpPr>
          <p:spPr>
            <a:xfrm>
              <a:off x="2895907" y="1993472"/>
              <a:ext cx="719216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3200" b="1" dirty="0">
                  <a:solidFill>
                    <a:schemeClr val="accent4"/>
                  </a:solidFill>
                  <a:cs typeface="Arial" pitchFamily="34" charset="0"/>
                </a:rPr>
                <a:t>92</a:t>
              </a:r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62DF9309-CF4B-4ABE-A0FD-C967EA5BA567}"/>
                </a:ext>
              </a:extLst>
            </p:cNvPr>
            <p:cNvSpPr txBox="1"/>
            <p:nvPr/>
          </p:nvSpPr>
          <p:spPr>
            <a:xfrm>
              <a:off x="755576" y="2169806"/>
              <a:ext cx="21381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357E2E21-98FB-43C8-8AF3-8D8A13C3D9DF}"/>
              </a:ext>
            </a:extLst>
          </p:cNvPr>
          <p:cNvGrpSpPr/>
          <p:nvPr/>
        </p:nvGrpSpPr>
        <p:grpSpPr>
          <a:xfrm>
            <a:off x="2279578" y="5138131"/>
            <a:ext cx="2859547" cy="492443"/>
            <a:chOff x="755576" y="1993472"/>
            <a:chExt cx="2859547" cy="492443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2DCB4DCD-47C6-4CB3-A8FD-6B50964FC9BA}"/>
                </a:ext>
              </a:extLst>
            </p:cNvPr>
            <p:cNvSpPr txBox="1"/>
            <p:nvPr/>
          </p:nvSpPr>
          <p:spPr>
            <a:xfrm>
              <a:off x="2895907" y="1993472"/>
              <a:ext cx="719216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3200" b="1" dirty="0">
                  <a:solidFill>
                    <a:schemeClr val="accent2"/>
                  </a:solidFill>
                  <a:cs typeface="Arial" pitchFamily="34" charset="0"/>
                </a:rPr>
                <a:t>42</a:t>
              </a:r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4D9E2544-9E96-48A7-817D-FF8CC526A4FE}"/>
                </a:ext>
              </a:extLst>
            </p:cNvPr>
            <p:cNvSpPr txBox="1"/>
            <p:nvPr/>
          </p:nvSpPr>
          <p:spPr>
            <a:xfrm>
              <a:off x="755576" y="2169806"/>
              <a:ext cx="213810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9" name="Rounded Rectangle 7">
            <a:extLst>
              <a:ext uri="{FF2B5EF4-FFF2-40B4-BE49-F238E27FC236}">
                <a16:creationId xmlns:a16="http://schemas.microsoft.com/office/drawing/2014/main" id="{A7D30141-5E9C-4D4A-A4F0-792DA7B269A7}"/>
              </a:ext>
            </a:extLst>
          </p:cNvPr>
          <p:cNvSpPr/>
          <p:nvPr/>
        </p:nvSpPr>
        <p:spPr>
          <a:xfrm>
            <a:off x="5919912" y="2331057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0" name="Block Arc 10">
            <a:extLst>
              <a:ext uri="{FF2B5EF4-FFF2-40B4-BE49-F238E27FC236}">
                <a16:creationId xmlns:a16="http://schemas.microsoft.com/office/drawing/2014/main" id="{0918A85C-E190-4986-8572-A6EFA70EC686}"/>
              </a:ext>
            </a:extLst>
          </p:cNvPr>
          <p:cNvSpPr/>
          <p:nvPr/>
        </p:nvSpPr>
        <p:spPr>
          <a:xfrm>
            <a:off x="5858341" y="3767279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1" name="Round Same Side Corner Rectangle 36">
            <a:extLst>
              <a:ext uri="{FF2B5EF4-FFF2-40B4-BE49-F238E27FC236}">
                <a16:creationId xmlns:a16="http://schemas.microsoft.com/office/drawing/2014/main" id="{993C0545-40CD-4DA4-90AC-606DB5DFE5F3}"/>
              </a:ext>
            </a:extLst>
          </p:cNvPr>
          <p:cNvSpPr>
            <a:spLocks noChangeAspect="1"/>
          </p:cNvSpPr>
          <p:nvPr/>
        </p:nvSpPr>
        <p:spPr>
          <a:xfrm>
            <a:off x="5898000" y="5134369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131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2020-01-03T01:59:24Z</dcterms:modified>
</cp:coreProperties>
</file>