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A38267-22F1-4AF0-B9BC-9BD2B0B53620}"/>
              </a:ext>
            </a:extLst>
          </p:cNvPr>
          <p:cNvGrpSpPr/>
          <p:nvPr/>
        </p:nvGrpSpPr>
        <p:grpSpPr>
          <a:xfrm>
            <a:off x="1705068" y="3785304"/>
            <a:ext cx="8677182" cy="323549"/>
            <a:chOff x="-1312410" y="3763018"/>
            <a:chExt cx="11151729" cy="360041"/>
          </a:xfrm>
        </p:grpSpPr>
        <p:sp>
          <p:nvSpPr>
            <p:cNvPr id="6" name="직사각형 1">
              <a:extLst>
                <a:ext uri="{FF2B5EF4-FFF2-40B4-BE49-F238E27FC236}">
                  <a16:creationId xmlns:a16="http://schemas.microsoft.com/office/drawing/2014/main" id="{5C6D2796-7009-4DEF-8564-C438B94236A6}"/>
                </a:ext>
              </a:extLst>
            </p:cNvPr>
            <p:cNvSpPr/>
            <p:nvPr/>
          </p:nvSpPr>
          <p:spPr>
            <a:xfrm>
              <a:off x="917522" y="3763018"/>
              <a:ext cx="2232000" cy="360040"/>
            </a:xfrm>
            <a:prstGeom prst="rect">
              <a:avLst/>
            </a:prstGeom>
            <a:solidFill>
              <a:schemeClr val="accent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400" b="1" dirty="0"/>
                <a:t>2017</a:t>
              </a:r>
              <a:endParaRPr lang="ko-KR" altLang="en-US" sz="1400" b="1" dirty="0"/>
            </a:p>
          </p:txBody>
        </p:sp>
        <p:sp>
          <p:nvSpPr>
            <p:cNvPr id="7" name="직사각형 1">
              <a:extLst>
                <a:ext uri="{FF2B5EF4-FFF2-40B4-BE49-F238E27FC236}">
                  <a16:creationId xmlns:a16="http://schemas.microsoft.com/office/drawing/2014/main" id="{AC544D95-A209-4DCD-A818-7A2A1EBDBC41}"/>
                </a:ext>
              </a:extLst>
            </p:cNvPr>
            <p:cNvSpPr/>
            <p:nvPr/>
          </p:nvSpPr>
          <p:spPr>
            <a:xfrm>
              <a:off x="3147454" y="3763019"/>
              <a:ext cx="2232000" cy="360040"/>
            </a:xfrm>
            <a:prstGeom prst="rect">
              <a:avLst/>
            </a:prstGeom>
            <a:solidFill>
              <a:schemeClr val="accent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400" b="1" dirty="0"/>
                <a:t>2018</a:t>
              </a:r>
              <a:endParaRPr lang="ko-KR" altLang="en-US" sz="1400" b="1" dirty="0"/>
            </a:p>
          </p:txBody>
        </p:sp>
        <p:sp>
          <p:nvSpPr>
            <p:cNvPr id="8" name="직사각형 1">
              <a:extLst>
                <a:ext uri="{FF2B5EF4-FFF2-40B4-BE49-F238E27FC236}">
                  <a16:creationId xmlns:a16="http://schemas.microsoft.com/office/drawing/2014/main" id="{D95DB65C-6551-43B8-981D-C94AD5C7925D}"/>
                </a:ext>
              </a:extLst>
            </p:cNvPr>
            <p:cNvSpPr/>
            <p:nvPr/>
          </p:nvSpPr>
          <p:spPr>
            <a:xfrm>
              <a:off x="5377385" y="3763018"/>
              <a:ext cx="2232000" cy="360040"/>
            </a:xfrm>
            <a:prstGeom prst="rect">
              <a:avLst/>
            </a:prstGeom>
            <a:solidFill>
              <a:schemeClr val="accent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400" b="1" dirty="0"/>
                <a:t>2019</a:t>
              </a:r>
              <a:endParaRPr lang="ko-KR" altLang="en-US" sz="1400" b="1" dirty="0"/>
            </a:p>
          </p:txBody>
        </p:sp>
        <p:sp>
          <p:nvSpPr>
            <p:cNvPr id="9" name="직사각형 1">
              <a:extLst>
                <a:ext uri="{FF2B5EF4-FFF2-40B4-BE49-F238E27FC236}">
                  <a16:creationId xmlns:a16="http://schemas.microsoft.com/office/drawing/2014/main" id="{E9E0CA9B-463B-492F-80B2-1C028C25AA0B}"/>
                </a:ext>
              </a:extLst>
            </p:cNvPr>
            <p:cNvSpPr/>
            <p:nvPr/>
          </p:nvSpPr>
          <p:spPr>
            <a:xfrm>
              <a:off x="7607319" y="3763018"/>
              <a:ext cx="2232000" cy="360040"/>
            </a:xfrm>
            <a:prstGeom prst="rect">
              <a:avLst/>
            </a:prstGeom>
            <a:solidFill>
              <a:schemeClr val="accent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400" b="1" dirty="0"/>
                <a:t>2020</a:t>
              </a:r>
              <a:endParaRPr lang="ko-KR" altLang="en-US" sz="1400" b="1" dirty="0"/>
            </a:p>
          </p:txBody>
        </p:sp>
        <p:sp>
          <p:nvSpPr>
            <p:cNvPr id="10" name="직사각형 1">
              <a:extLst>
                <a:ext uri="{FF2B5EF4-FFF2-40B4-BE49-F238E27FC236}">
                  <a16:creationId xmlns:a16="http://schemas.microsoft.com/office/drawing/2014/main" id="{FC7FD0C4-C91C-4F09-AAF0-4E16D0A5D041}"/>
                </a:ext>
              </a:extLst>
            </p:cNvPr>
            <p:cNvSpPr/>
            <p:nvPr/>
          </p:nvSpPr>
          <p:spPr>
            <a:xfrm>
              <a:off x="-1312410" y="3763018"/>
              <a:ext cx="2232000" cy="360040"/>
            </a:xfrm>
            <a:prstGeom prst="rect">
              <a:avLst/>
            </a:prstGeom>
            <a:solidFill>
              <a:schemeClr val="accent4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400" b="1" dirty="0"/>
                <a:t>2016</a:t>
              </a:r>
              <a:endParaRPr lang="ko-KR" altLang="en-US" sz="1400" b="1" dirty="0"/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8D42E7FC-85D9-485E-9742-840F6791D079}"/>
              </a:ext>
            </a:extLst>
          </p:cNvPr>
          <p:cNvSpPr/>
          <p:nvPr/>
        </p:nvSpPr>
        <p:spPr>
          <a:xfrm>
            <a:off x="10449502" y="3520508"/>
            <a:ext cx="830997" cy="830997"/>
          </a:xfrm>
          <a:prstGeom prst="rect">
            <a:avLst/>
          </a:prstGeom>
          <a:solidFill>
            <a:schemeClr val="accent4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2" name="Freeform 55">
            <a:extLst>
              <a:ext uri="{FF2B5EF4-FFF2-40B4-BE49-F238E27FC236}">
                <a16:creationId xmlns:a16="http://schemas.microsoft.com/office/drawing/2014/main" id="{C5CF4741-1265-418A-B6F0-AB02F821AD4F}"/>
              </a:ext>
            </a:extLst>
          </p:cNvPr>
          <p:cNvSpPr/>
          <p:nvPr/>
        </p:nvSpPr>
        <p:spPr>
          <a:xfrm rot="2806036">
            <a:off x="10735093" y="3606621"/>
            <a:ext cx="268849" cy="658771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E96D17B-4663-4CE0-882E-E43848E2677A}"/>
              </a:ext>
            </a:extLst>
          </p:cNvPr>
          <p:cNvSpPr/>
          <p:nvPr/>
        </p:nvSpPr>
        <p:spPr>
          <a:xfrm>
            <a:off x="786115" y="3520508"/>
            <a:ext cx="830997" cy="830997"/>
          </a:xfrm>
          <a:prstGeom prst="rect">
            <a:avLst/>
          </a:prstGeom>
          <a:noFill/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4" name="Rounded Rectangle 51">
            <a:extLst>
              <a:ext uri="{FF2B5EF4-FFF2-40B4-BE49-F238E27FC236}">
                <a16:creationId xmlns:a16="http://schemas.microsoft.com/office/drawing/2014/main" id="{99B7DCAB-9D5F-412B-BC5C-8F6BFD93B2EB}"/>
              </a:ext>
            </a:extLst>
          </p:cNvPr>
          <p:cNvSpPr/>
          <p:nvPr/>
        </p:nvSpPr>
        <p:spPr>
          <a:xfrm rot="16200000" flipH="1">
            <a:off x="915734" y="3646038"/>
            <a:ext cx="615799" cy="579936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F05AB86-BB5D-4E8C-86B3-00C1758BEF9F}"/>
              </a:ext>
            </a:extLst>
          </p:cNvPr>
          <p:cNvGrpSpPr/>
          <p:nvPr/>
        </p:nvGrpSpPr>
        <p:grpSpPr>
          <a:xfrm>
            <a:off x="1705068" y="4574505"/>
            <a:ext cx="2207355" cy="1201816"/>
            <a:chOff x="1705068" y="4494478"/>
            <a:chExt cx="2207355" cy="1201816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9BFE59A6-F1E5-4E3F-93D5-ED7287FC80DD}"/>
                </a:ext>
              </a:extLst>
            </p:cNvPr>
            <p:cNvGrpSpPr/>
            <p:nvPr/>
          </p:nvGrpSpPr>
          <p:grpSpPr>
            <a:xfrm>
              <a:off x="1705068" y="4517355"/>
              <a:ext cx="276999" cy="276999"/>
              <a:chOff x="2411760" y="3606832"/>
              <a:chExt cx="206152" cy="206152"/>
            </a:xfrm>
          </p:grpSpPr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5F1C947E-235B-4496-8239-26FCEE27EE04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23" name="Chevron 60">
                <a:extLst>
                  <a:ext uri="{FF2B5EF4-FFF2-40B4-BE49-F238E27FC236}">
                    <a16:creationId xmlns:a16="http://schemas.microsoft.com/office/drawing/2014/main" id="{BF9B37FB-B3AE-4449-9D0F-4EF26EBE3F25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161EAB50-01B9-4454-B8D2-F65A8CC3F76D}"/>
                </a:ext>
              </a:extLst>
            </p:cNvPr>
            <p:cNvGrpSpPr/>
            <p:nvPr/>
          </p:nvGrpSpPr>
          <p:grpSpPr>
            <a:xfrm>
              <a:off x="1982067" y="4494478"/>
              <a:ext cx="1930356" cy="1201816"/>
              <a:chOff x="2140088" y="4456378"/>
              <a:chExt cx="1930356" cy="1201816"/>
            </a:xfrm>
          </p:grpSpPr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26DFD3D-D787-4EAF-9970-CB35CE485E7A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78FB408-5CCE-4CA8-83DB-3BB20FA4C946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A3AC570-D8BA-4F12-B105-530E784A3E66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604EE07-5471-46C5-A0F6-B529DFAD4061}"/>
                  </a:ext>
                </a:extLst>
              </p:cNvPr>
              <p:cNvSpPr txBox="1"/>
              <p:nvPr/>
            </p:nvSpPr>
            <p:spPr>
              <a:xfrm>
                <a:off x="2140088" y="5381195"/>
                <a:ext cx="1930356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B792ADB-BF64-4266-99C6-9A3D3C03424E}"/>
              </a:ext>
            </a:extLst>
          </p:cNvPr>
          <p:cNvGrpSpPr/>
          <p:nvPr/>
        </p:nvGrpSpPr>
        <p:grpSpPr>
          <a:xfrm>
            <a:off x="3440183" y="2100122"/>
            <a:ext cx="2207355" cy="1201816"/>
            <a:chOff x="1705068" y="4494478"/>
            <a:chExt cx="2207355" cy="1201816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BCF1BBAA-5B76-4322-B81F-B4F29A979E39}"/>
                </a:ext>
              </a:extLst>
            </p:cNvPr>
            <p:cNvGrpSpPr/>
            <p:nvPr/>
          </p:nvGrpSpPr>
          <p:grpSpPr>
            <a:xfrm>
              <a:off x="1705068" y="4517355"/>
              <a:ext cx="276999" cy="276999"/>
              <a:chOff x="2411760" y="3606832"/>
              <a:chExt cx="206152" cy="206152"/>
            </a:xfrm>
          </p:grpSpPr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CF2F2294-5AD6-44E7-B7A1-4B68CA9B03AE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32" name="Chevron 60">
                <a:extLst>
                  <a:ext uri="{FF2B5EF4-FFF2-40B4-BE49-F238E27FC236}">
                    <a16:creationId xmlns:a16="http://schemas.microsoft.com/office/drawing/2014/main" id="{96B0CCD6-BB47-46A0-BBA2-E3A463E6280D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0CDE577A-B448-44C3-A6B8-E084FCF7EC4B}"/>
                </a:ext>
              </a:extLst>
            </p:cNvPr>
            <p:cNvGrpSpPr/>
            <p:nvPr/>
          </p:nvGrpSpPr>
          <p:grpSpPr>
            <a:xfrm>
              <a:off x="1982067" y="4494478"/>
              <a:ext cx="1930356" cy="1201816"/>
              <a:chOff x="2140088" y="4456378"/>
              <a:chExt cx="1930356" cy="1201816"/>
            </a:xfrm>
          </p:grpSpPr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06C20E96-68DB-440E-B7CE-4E0E8E7CA3AB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A7F7FC9-575C-493C-95C5-058C6017214E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10F01B5-3A8B-493A-887A-57E0904291FB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C30730D-CB7B-4A0B-AC97-EBC384AAE511}"/>
                  </a:ext>
                </a:extLst>
              </p:cNvPr>
              <p:cNvSpPr txBox="1"/>
              <p:nvPr/>
            </p:nvSpPr>
            <p:spPr>
              <a:xfrm>
                <a:off x="2140088" y="5381195"/>
                <a:ext cx="1930356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8529E6BB-138A-4D5C-93E5-DA621C099214}"/>
              </a:ext>
            </a:extLst>
          </p:cNvPr>
          <p:cNvGrpSpPr/>
          <p:nvPr/>
        </p:nvGrpSpPr>
        <p:grpSpPr>
          <a:xfrm>
            <a:off x="5175298" y="4574505"/>
            <a:ext cx="2207355" cy="1201816"/>
            <a:chOff x="1705068" y="4494478"/>
            <a:chExt cx="2207355" cy="1201816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3A2F89C1-F47E-437A-883E-580E18735CDA}"/>
                </a:ext>
              </a:extLst>
            </p:cNvPr>
            <p:cNvGrpSpPr/>
            <p:nvPr/>
          </p:nvGrpSpPr>
          <p:grpSpPr>
            <a:xfrm>
              <a:off x="1705068" y="4517355"/>
              <a:ext cx="276999" cy="276999"/>
              <a:chOff x="2411760" y="3606832"/>
              <a:chExt cx="206152" cy="206152"/>
            </a:xfrm>
          </p:grpSpPr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FC313E5D-73F6-489A-A362-972327EE6FDC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41" name="Chevron 60">
                <a:extLst>
                  <a:ext uri="{FF2B5EF4-FFF2-40B4-BE49-F238E27FC236}">
                    <a16:creationId xmlns:a16="http://schemas.microsoft.com/office/drawing/2014/main" id="{539BDB41-F721-4C52-97C5-30D096176555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7925E1D1-E562-4ACD-99B4-5BD93816AF82}"/>
                </a:ext>
              </a:extLst>
            </p:cNvPr>
            <p:cNvGrpSpPr/>
            <p:nvPr/>
          </p:nvGrpSpPr>
          <p:grpSpPr>
            <a:xfrm>
              <a:off x="1982067" y="4494478"/>
              <a:ext cx="1930356" cy="1201816"/>
              <a:chOff x="2140088" y="4456378"/>
              <a:chExt cx="1930356" cy="1201816"/>
            </a:xfrm>
          </p:grpSpPr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91F219F6-10F8-44F0-98ED-0AE0BF74B3FE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1C3CA679-6165-42F6-90D6-0B7EA93C6400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C233AE0-469D-4BC7-8C00-3E06F4C414FF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38BD9EDC-DAD2-413D-BEE8-1F47D620FAA9}"/>
                  </a:ext>
                </a:extLst>
              </p:cNvPr>
              <p:cNvSpPr txBox="1"/>
              <p:nvPr/>
            </p:nvSpPr>
            <p:spPr>
              <a:xfrm>
                <a:off x="2140088" y="5381195"/>
                <a:ext cx="1930356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36A266C-D06E-4A6B-81E6-2D674837B699}"/>
              </a:ext>
            </a:extLst>
          </p:cNvPr>
          <p:cNvGrpSpPr/>
          <p:nvPr/>
        </p:nvGrpSpPr>
        <p:grpSpPr>
          <a:xfrm>
            <a:off x="8645526" y="4574505"/>
            <a:ext cx="2207355" cy="1201816"/>
            <a:chOff x="1705068" y="4494478"/>
            <a:chExt cx="2207355" cy="1201816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8CAEA138-C71B-440C-81F3-6914A48F353A}"/>
                </a:ext>
              </a:extLst>
            </p:cNvPr>
            <p:cNvGrpSpPr/>
            <p:nvPr/>
          </p:nvGrpSpPr>
          <p:grpSpPr>
            <a:xfrm>
              <a:off x="1705068" y="4517355"/>
              <a:ext cx="276999" cy="276999"/>
              <a:chOff x="2411760" y="3606832"/>
              <a:chExt cx="206152" cy="206152"/>
            </a:xfrm>
          </p:grpSpPr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ABD3BF0E-22AA-4611-9444-ED708BB46CF6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50" name="Chevron 60">
                <a:extLst>
                  <a:ext uri="{FF2B5EF4-FFF2-40B4-BE49-F238E27FC236}">
                    <a16:creationId xmlns:a16="http://schemas.microsoft.com/office/drawing/2014/main" id="{A94C0B3D-C4C4-459A-BD37-12FD27DBE363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85DFE5EA-43F3-4132-B0C1-19C3821EB81F}"/>
                </a:ext>
              </a:extLst>
            </p:cNvPr>
            <p:cNvGrpSpPr/>
            <p:nvPr/>
          </p:nvGrpSpPr>
          <p:grpSpPr>
            <a:xfrm>
              <a:off x="1982067" y="4494478"/>
              <a:ext cx="1930356" cy="1201816"/>
              <a:chOff x="2140088" y="4456378"/>
              <a:chExt cx="1930356" cy="1201816"/>
            </a:xfrm>
          </p:grpSpPr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4605AF67-0158-4211-92FA-A43333EC817D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EE594669-CBDC-41E2-8EBA-74E1B24EBC91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5C4BADDE-F68C-472D-8AC0-20B9C2A488DC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EFD7F5B-2F60-4DC7-9186-D7B08BDC8FEE}"/>
                  </a:ext>
                </a:extLst>
              </p:cNvPr>
              <p:cNvSpPr txBox="1"/>
              <p:nvPr/>
            </p:nvSpPr>
            <p:spPr>
              <a:xfrm>
                <a:off x="2140088" y="5381195"/>
                <a:ext cx="1930356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B868521F-635A-48E8-B03E-3B23DA0D3D97}"/>
              </a:ext>
            </a:extLst>
          </p:cNvPr>
          <p:cNvGrpSpPr/>
          <p:nvPr/>
        </p:nvGrpSpPr>
        <p:grpSpPr>
          <a:xfrm>
            <a:off x="6910413" y="2100122"/>
            <a:ext cx="2207355" cy="1201816"/>
            <a:chOff x="1705068" y="4494478"/>
            <a:chExt cx="2207355" cy="1201816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C6A6BF56-63BA-4DCB-A40F-D93E582F3045}"/>
                </a:ext>
              </a:extLst>
            </p:cNvPr>
            <p:cNvGrpSpPr/>
            <p:nvPr/>
          </p:nvGrpSpPr>
          <p:grpSpPr>
            <a:xfrm>
              <a:off x="1705068" y="4517355"/>
              <a:ext cx="276999" cy="276999"/>
              <a:chOff x="2411760" y="3606832"/>
              <a:chExt cx="206152" cy="206152"/>
            </a:xfrm>
          </p:grpSpPr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BA102FFD-4481-4C9C-9F88-AE2C8AF0795F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61" name="Chevron 60">
                <a:extLst>
                  <a:ext uri="{FF2B5EF4-FFF2-40B4-BE49-F238E27FC236}">
                    <a16:creationId xmlns:a16="http://schemas.microsoft.com/office/drawing/2014/main" id="{C0600B2C-85A9-421A-AEDF-32CC909ACA0D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62A796F9-5AB1-4F9E-8675-6C83BAE39F4E}"/>
                </a:ext>
              </a:extLst>
            </p:cNvPr>
            <p:cNvGrpSpPr/>
            <p:nvPr/>
          </p:nvGrpSpPr>
          <p:grpSpPr>
            <a:xfrm>
              <a:off x="1982067" y="4494478"/>
              <a:ext cx="1930356" cy="1201816"/>
              <a:chOff x="2140088" y="4456378"/>
              <a:chExt cx="1930356" cy="1201816"/>
            </a:xfrm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4E72D23-DA61-491D-8DAB-DA8296614D2C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F8C5EE26-CF9C-428A-9C35-B29CB27A325E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E1BA2F67-FDF9-44FA-8581-CDCD4EC9C3AB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73514F4F-AF7E-4D63-927D-D53B4B87EFE4}"/>
                  </a:ext>
                </a:extLst>
              </p:cNvPr>
              <p:cNvSpPr txBox="1"/>
              <p:nvPr/>
            </p:nvSpPr>
            <p:spPr>
              <a:xfrm>
                <a:off x="2140088" y="5381195"/>
                <a:ext cx="1930356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11150</TotalTime>
  <Words>65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2020-01-06T06:29:52Z</dcterms:modified>
</cp:coreProperties>
</file>