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31" name="Group 1130">
            <a:extLst>
              <a:ext uri="{FF2B5EF4-FFF2-40B4-BE49-F238E27FC236}">
                <a16:creationId xmlns:a16="http://schemas.microsoft.com/office/drawing/2014/main" id="{34D46C0A-5593-475A-8F14-56C1D433044A}"/>
              </a:ext>
            </a:extLst>
          </p:cNvPr>
          <p:cNvGrpSpPr/>
          <p:nvPr/>
        </p:nvGrpSpPr>
        <p:grpSpPr>
          <a:xfrm>
            <a:off x="959179" y="1792551"/>
            <a:ext cx="2809516" cy="1763908"/>
            <a:chOff x="735225" y="1602517"/>
            <a:chExt cx="2714835" cy="2086758"/>
          </a:xfrm>
        </p:grpSpPr>
        <p:sp>
          <p:nvSpPr>
            <p:cNvPr id="1132" name="Rounded Rectangle 4">
              <a:extLst>
                <a:ext uri="{FF2B5EF4-FFF2-40B4-BE49-F238E27FC236}">
                  <a16:creationId xmlns:a16="http://schemas.microsoft.com/office/drawing/2014/main" id="{4EDCF349-E747-489F-A2F6-2A5275816403}"/>
                </a:ext>
              </a:extLst>
            </p:cNvPr>
            <p:cNvSpPr/>
            <p:nvPr/>
          </p:nvSpPr>
          <p:spPr>
            <a:xfrm>
              <a:off x="735225" y="1602517"/>
              <a:ext cx="2448272" cy="1322427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133" name="Rounded Rectangle 5">
              <a:extLst>
                <a:ext uri="{FF2B5EF4-FFF2-40B4-BE49-F238E27FC236}">
                  <a16:creationId xmlns:a16="http://schemas.microsoft.com/office/drawing/2014/main" id="{C8F798B6-24FC-4A57-8EB2-274ACFCB7E9F}"/>
                </a:ext>
              </a:extLst>
            </p:cNvPr>
            <p:cNvSpPr/>
            <p:nvPr/>
          </p:nvSpPr>
          <p:spPr>
            <a:xfrm>
              <a:off x="1001788" y="2564904"/>
              <a:ext cx="2448272" cy="1124371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134" name="Group 1133">
              <a:extLst>
                <a:ext uri="{FF2B5EF4-FFF2-40B4-BE49-F238E27FC236}">
                  <a16:creationId xmlns:a16="http://schemas.microsoft.com/office/drawing/2014/main" id="{0E18C78A-D7DB-46EF-9B61-4D0FFB838761}"/>
                </a:ext>
              </a:extLst>
            </p:cNvPr>
            <p:cNvGrpSpPr/>
            <p:nvPr/>
          </p:nvGrpSpPr>
          <p:grpSpPr>
            <a:xfrm>
              <a:off x="954666" y="1770970"/>
              <a:ext cx="2070900" cy="604697"/>
              <a:chOff x="3130993" y="4305851"/>
              <a:chExt cx="1715538" cy="604697"/>
            </a:xfrm>
          </p:grpSpPr>
          <p:sp>
            <p:nvSpPr>
              <p:cNvPr id="1138" name="TextBox 1137">
                <a:extLst>
                  <a:ext uri="{FF2B5EF4-FFF2-40B4-BE49-F238E27FC236}">
                    <a16:creationId xmlns:a16="http://schemas.microsoft.com/office/drawing/2014/main" id="{B2792D3A-78DD-4D77-95E7-D1F395ECD587}"/>
                  </a:ext>
                </a:extLst>
              </p:cNvPr>
              <p:cNvSpPr txBox="1"/>
              <p:nvPr/>
            </p:nvSpPr>
            <p:spPr>
              <a:xfrm>
                <a:off x="3134992" y="4582850"/>
                <a:ext cx="1711539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139" name="TextBox 1138">
                <a:extLst>
                  <a:ext uri="{FF2B5EF4-FFF2-40B4-BE49-F238E27FC236}">
                    <a16:creationId xmlns:a16="http://schemas.microsoft.com/office/drawing/2014/main" id="{C4CF343F-1F29-4337-AFAB-E1A9AC2614B3}"/>
                  </a:ext>
                </a:extLst>
              </p:cNvPr>
              <p:cNvSpPr txBox="1"/>
              <p:nvPr/>
            </p:nvSpPr>
            <p:spPr>
              <a:xfrm>
                <a:off x="3130993" y="4305851"/>
                <a:ext cx="1715537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35" name="Group 1134">
              <a:extLst>
                <a:ext uri="{FF2B5EF4-FFF2-40B4-BE49-F238E27FC236}">
                  <a16:creationId xmlns:a16="http://schemas.microsoft.com/office/drawing/2014/main" id="{AB96C55D-A458-47C5-8B04-0819CDC4ECD7}"/>
                </a:ext>
              </a:extLst>
            </p:cNvPr>
            <p:cNvGrpSpPr/>
            <p:nvPr/>
          </p:nvGrpSpPr>
          <p:grpSpPr>
            <a:xfrm>
              <a:off x="1243306" y="2710571"/>
              <a:ext cx="1992749" cy="787963"/>
              <a:chOff x="4496824" y="2092390"/>
              <a:chExt cx="2461052" cy="787963"/>
            </a:xfrm>
          </p:grpSpPr>
          <p:sp>
            <p:nvSpPr>
              <p:cNvPr id="1136" name="Text Placeholder 12">
                <a:extLst>
                  <a:ext uri="{FF2B5EF4-FFF2-40B4-BE49-F238E27FC236}">
                    <a16:creationId xmlns:a16="http://schemas.microsoft.com/office/drawing/2014/main" id="{198E34F0-6506-4278-BBA8-F66BE836B69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413617"/>
                <a:ext cx="2461052" cy="46673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37" name="Text Placeholder 13">
                <a:extLst>
                  <a:ext uri="{FF2B5EF4-FFF2-40B4-BE49-F238E27FC236}">
                    <a16:creationId xmlns:a16="http://schemas.microsoft.com/office/drawing/2014/main" id="{F29A5C2F-2A06-446E-8CB6-F581703DEE0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092390"/>
                <a:ext cx="2461052" cy="30532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Contents Here</a:t>
                </a:r>
              </a:p>
            </p:txBody>
          </p:sp>
        </p:grpSp>
      </p:grpSp>
      <p:grpSp>
        <p:nvGrpSpPr>
          <p:cNvPr id="1140" name="Group 1139">
            <a:extLst>
              <a:ext uri="{FF2B5EF4-FFF2-40B4-BE49-F238E27FC236}">
                <a16:creationId xmlns:a16="http://schemas.microsoft.com/office/drawing/2014/main" id="{ABEE939B-7D90-404E-BFE7-6660FE84E50C}"/>
              </a:ext>
            </a:extLst>
          </p:cNvPr>
          <p:cNvGrpSpPr/>
          <p:nvPr/>
        </p:nvGrpSpPr>
        <p:grpSpPr>
          <a:xfrm>
            <a:off x="8416382" y="4381940"/>
            <a:ext cx="2809516" cy="1763908"/>
            <a:chOff x="735225" y="1602517"/>
            <a:chExt cx="2714835" cy="2086758"/>
          </a:xfrm>
        </p:grpSpPr>
        <p:sp>
          <p:nvSpPr>
            <p:cNvPr id="1141" name="Rounded Rectangle 13">
              <a:extLst>
                <a:ext uri="{FF2B5EF4-FFF2-40B4-BE49-F238E27FC236}">
                  <a16:creationId xmlns:a16="http://schemas.microsoft.com/office/drawing/2014/main" id="{5C36A6E9-C6A5-41F5-9434-4DA89F789069}"/>
                </a:ext>
              </a:extLst>
            </p:cNvPr>
            <p:cNvSpPr/>
            <p:nvPr/>
          </p:nvSpPr>
          <p:spPr>
            <a:xfrm>
              <a:off x="735225" y="1602517"/>
              <a:ext cx="2448272" cy="13224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142" name="Rounded Rectangle 14">
              <a:extLst>
                <a:ext uri="{FF2B5EF4-FFF2-40B4-BE49-F238E27FC236}">
                  <a16:creationId xmlns:a16="http://schemas.microsoft.com/office/drawing/2014/main" id="{1B5BCE02-6619-463F-8600-D2683A6F7E92}"/>
                </a:ext>
              </a:extLst>
            </p:cNvPr>
            <p:cNvSpPr/>
            <p:nvPr/>
          </p:nvSpPr>
          <p:spPr>
            <a:xfrm>
              <a:off x="1001788" y="2564904"/>
              <a:ext cx="2448272" cy="1124371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143" name="Group 1142">
              <a:extLst>
                <a:ext uri="{FF2B5EF4-FFF2-40B4-BE49-F238E27FC236}">
                  <a16:creationId xmlns:a16="http://schemas.microsoft.com/office/drawing/2014/main" id="{3162AB85-DD48-48B0-ACA8-8F308AC9255A}"/>
                </a:ext>
              </a:extLst>
            </p:cNvPr>
            <p:cNvGrpSpPr/>
            <p:nvPr/>
          </p:nvGrpSpPr>
          <p:grpSpPr>
            <a:xfrm>
              <a:off x="954666" y="1770970"/>
              <a:ext cx="2070900" cy="604697"/>
              <a:chOff x="3130993" y="4305851"/>
              <a:chExt cx="1715538" cy="604697"/>
            </a:xfrm>
          </p:grpSpPr>
          <p:sp>
            <p:nvSpPr>
              <p:cNvPr id="1147" name="TextBox 1146">
                <a:extLst>
                  <a:ext uri="{FF2B5EF4-FFF2-40B4-BE49-F238E27FC236}">
                    <a16:creationId xmlns:a16="http://schemas.microsoft.com/office/drawing/2014/main" id="{BA768F64-A2E1-45EC-A365-C8E086EBCAB8}"/>
                  </a:ext>
                </a:extLst>
              </p:cNvPr>
              <p:cNvSpPr txBox="1"/>
              <p:nvPr/>
            </p:nvSpPr>
            <p:spPr>
              <a:xfrm>
                <a:off x="3134992" y="4582850"/>
                <a:ext cx="1711539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148" name="TextBox 1147">
                <a:extLst>
                  <a:ext uri="{FF2B5EF4-FFF2-40B4-BE49-F238E27FC236}">
                    <a16:creationId xmlns:a16="http://schemas.microsoft.com/office/drawing/2014/main" id="{386B8EB5-601A-4FB6-ABB8-7637DACD736D}"/>
                  </a:ext>
                </a:extLst>
              </p:cNvPr>
              <p:cNvSpPr txBox="1"/>
              <p:nvPr/>
            </p:nvSpPr>
            <p:spPr>
              <a:xfrm>
                <a:off x="3130993" y="4305851"/>
                <a:ext cx="1715537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44" name="Group 1143">
              <a:extLst>
                <a:ext uri="{FF2B5EF4-FFF2-40B4-BE49-F238E27FC236}">
                  <a16:creationId xmlns:a16="http://schemas.microsoft.com/office/drawing/2014/main" id="{83284342-5C57-4967-BC8D-576021CB29F5}"/>
                </a:ext>
              </a:extLst>
            </p:cNvPr>
            <p:cNvGrpSpPr/>
            <p:nvPr/>
          </p:nvGrpSpPr>
          <p:grpSpPr>
            <a:xfrm>
              <a:off x="1243306" y="2710571"/>
              <a:ext cx="1992749" cy="787963"/>
              <a:chOff x="4496824" y="2092390"/>
              <a:chExt cx="2461052" cy="787963"/>
            </a:xfrm>
          </p:grpSpPr>
          <p:sp>
            <p:nvSpPr>
              <p:cNvPr id="1145" name="Text Placeholder 12">
                <a:extLst>
                  <a:ext uri="{FF2B5EF4-FFF2-40B4-BE49-F238E27FC236}">
                    <a16:creationId xmlns:a16="http://schemas.microsoft.com/office/drawing/2014/main" id="{60933692-81D9-41ED-8778-214B2F9D5CF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413617"/>
                <a:ext cx="2461052" cy="46673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46" name="Text Placeholder 13">
                <a:extLst>
                  <a:ext uri="{FF2B5EF4-FFF2-40B4-BE49-F238E27FC236}">
                    <a16:creationId xmlns:a16="http://schemas.microsoft.com/office/drawing/2014/main" id="{FB860896-7AE4-4BFA-B296-6A621A26F7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092390"/>
                <a:ext cx="2461052" cy="30532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Contents Here</a:t>
                </a:r>
              </a:p>
            </p:txBody>
          </p:sp>
        </p:grpSp>
      </p:grpSp>
      <p:grpSp>
        <p:nvGrpSpPr>
          <p:cNvPr id="1149" name="Group 1148">
            <a:extLst>
              <a:ext uri="{FF2B5EF4-FFF2-40B4-BE49-F238E27FC236}">
                <a16:creationId xmlns:a16="http://schemas.microsoft.com/office/drawing/2014/main" id="{C9C39B10-C871-4A24-A30E-039BE162619E}"/>
              </a:ext>
            </a:extLst>
          </p:cNvPr>
          <p:cNvGrpSpPr/>
          <p:nvPr/>
        </p:nvGrpSpPr>
        <p:grpSpPr>
          <a:xfrm>
            <a:off x="8416382" y="1792551"/>
            <a:ext cx="2809516" cy="1763908"/>
            <a:chOff x="735225" y="1602517"/>
            <a:chExt cx="2714835" cy="2086758"/>
          </a:xfrm>
        </p:grpSpPr>
        <p:sp>
          <p:nvSpPr>
            <p:cNvPr id="1150" name="Rounded Rectangle 22">
              <a:extLst>
                <a:ext uri="{FF2B5EF4-FFF2-40B4-BE49-F238E27FC236}">
                  <a16:creationId xmlns:a16="http://schemas.microsoft.com/office/drawing/2014/main" id="{A1A634E3-9249-4D79-B2C8-CB7E73FED6F0}"/>
                </a:ext>
              </a:extLst>
            </p:cNvPr>
            <p:cNvSpPr/>
            <p:nvPr/>
          </p:nvSpPr>
          <p:spPr>
            <a:xfrm>
              <a:off x="735225" y="1602517"/>
              <a:ext cx="2448272" cy="1322427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151" name="Rounded Rectangle 23">
              <a:extLst>
                <a:ext uri="{FF2B5EF4-FFF2-40B4-BE49-F238E27FC236}">
                  <a16:creationId xmlns:a16="http://schemas.microsoft.com/office/drawing/2014/main" id="{F0F11763-A20E-47FB-B561-06461673F754}"/>
                </a:ext>
              </a:extLst>
            </p:cNvPr>
            <p:cNvSpPr/>
            <p:nvPr/>
          </p:nvSpPr>
          <p:spPr>
            <a:xfrm>
              <a:off x="1001788" y="2564904"/>
              <a:ext cx="2448272" cy="1124371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152" name="Group 1151">
              <a:extLst>
                <a:ext uri="{FF2B5EF4-FFF2-40B4-BE49-F238E27FC236}">
                  <a16:creationId xmlns:a16="http://schemas.microsoft.com/office/drawing/2014/main" id="{A0724BCB-9782-4D3F-8B92-2A74E5146E67}"/>
                </a:ext>
              </a:extLst>
            </p:cNvPr>
            <p:cNvGrpSpPr/>
            <p:nvPr/>
          </p:nvGrpSpPr>
          <p:grpSpPr>
            <a:xfrm>
              <a:off x="954666" y="1770970"/>
              <a:ext cx="2070900" cy="604697"/>
              <a:chOff x="3130993" y="4305851"/>
              <a:chExt cx="1715538" cy="604697"/>
            </a:xfrm>
          </p:grpSpPr>
          <p:sp>
            <p:nvSpPr>
              <p:cNvPr id="1156" name="TextBox 1155">
                <a:extLst>
                  <a:ext uri="{FF2B5EF4-FFF2-40B4-BE49-F238E27FC236}">
                    <a16:creationId xmlns:a16="http://schemas.microsoft.com/office/drawing/2014/main" id="{2B560F1F-AD4E-4FD8-B406-747EBE3EDB17}"/>
                  </a:ext>
                </a:extLst>
              </p:cNvPr>
              <p:cNvSpPr txBox="1"/>
              <p:nvPr/>
            </p:nvSpPr>
            <p:spPr>
              <a:xfrm>
                <a:off x="3134992" y="4582850"/>
                <a:ext cx="1711539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157" name="TextBox 1156">
                <a:extLst>
                  <a:ext uri="{FF2B5EF4-FFF2-40B4-BE49-F238E27FC236}">
                    <a16:creationId xmlns:a16="http://schemas.microsoft.com/office/drawing/2014/main" id="{56B2317E-B5F8-4BC6-B4D8-8F23E2986416}"/>
                  </a:ext>
                </a:extLst>
              </p:cNvPr>
              <p:cNvSpPr txBox="1"/>
              <p:nvPr/>
            </p:nvSpPr>
            <p:spPr>
              <a:xfrm>
                <a:off x="3130993" y="4305851"/>
                <a:ext cx="1715537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53" name="Group 1152">
              <a:extLst>
                <a:ext uri="{FF2B5EF4-FFF2-40B4-BE49-F238E27FC236}">
                  <a16:creationId xmlns:a16="http://schemas.microsoft.com/office/drawing/2014/main" id="{75FBADFE-09E2-44B5-9CE9-1DE8CBE44DB4}"/>
                </a:ext>
              </a:extLst>
            </p:cNvPr>
            <p:cNvGrpSpPr/>
            <p:nvPr/>
          </p:nvGrpSpPr>
          <p:grpSpPr>
            <a:xfrm>
              <a:off x="1243306" y="2710571"/>
              <a:ext cx="1992749" cy="787963"/>
              <a:chOff x="4496824" y="2092390"/>
              <a:chExt cx="2461052" cy="787963"/>
            </a:xfrm>
          </p:grpSpPr>
          <p:sp>
            <p:nvSpPr>
              <p:cNvPr id="1154" name="Text Placeholder 12">
                <a:extLst>
                  <a:ext uri="{FF2B5EF4-FFF2-40B4-BE49-F238E27FC236}">
                    <a16:creationId xmlns:a16="http://schemas.microsoft.com/office/drawing/2014/main" id="{9CD50A7E-F356-4671-9EE2-7B0B99C949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413617"/>
                <a:ext cx="2461052" cy="46673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55" name="Text Placeholder 13">
                <a:extLst>
                  <a:ext uri="{FF2B5EF4-FFF2-40B4-BE49-F238E27FC236}">
                    <a16:creationId xmlns:a16="http://schemas.microsoft.com/office/drawing/2014/main" id="{0E659646-4D8B-43C2-AF1E-F19FC28E45F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092390"/>
                <a:ext cx="2461052" cy="30532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Contents Here</a:t>
                </a:r>
              </a:p>
            </p:txBody>
          </p:sp>
        </p:grpSp>
      </p:grpSp>
      <p:grpSp>
        <p:nvGrpSpPr>
          <p:cNvPr id="1158" name="Group 1157">
            <a:extLst>
              <a:ext uri="{FF2B5EF4-FFF2-40B4-BE49-F238E27FC236}">
                <a16:creationId xmlns:a16="http://schemas.microsoft.com/office/drawing/2014/main" id="{431487BA-E27E-43A7-9398-B389744EEF24}"/>
              </a:ext>
            </a:extLst>
          </p:cNvPr>
          <p:cNvGrpSpPr/>
          <p:nvPr/>
        </p:nvGrpSpPr>
        <p:grpSpPr>
          <a:xfrm>
            <a:off x="4687781" y="4381940"/>
            <a:ext cx="2809516" cy="1763908"/>
            <a:chOff x="735225" y="1602517"/>
            <a:chExt cx="2714835" cy="2086758"/>
          </a:xfrm>
        </p:grpSpPr>
        <p:sp>
          <p:nvSpPr>
            <p:cNvPr id="1159" name="Rounded Rectangle 31">
              <a:extLst>
                <a:ext uri="{FF2B5EF4-FFF2-40B4-BE49-F238E27FC236}">
                  <a16:creationId xmlns:a16="http://schemas.microsoft.com/office/drawing/2014/main" id="{BFEBA7DA-0613-4ABC-81E7-46D045D8F7D6}"/>
                </a:ext>
              </a:extLst>
            </p:cNvPr>
            <p:cNvSpPr/>
            <p:nvPr/>
          </p:nvSpPr>
          <p:spPr>
            <a:xfrm>
              <a:off x="735225" y="1602517"/>
              <a:ext cx="2448272" cy="1322427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160" name="Rounded Rectangle 32">
              <a:extLst>
                <a:ext uri="{FF2B5EF4-FFF2-40B4-BE49-F238E27FC236}">
                  <a16:creationId xmlns:a16="http://schemas.microsoft.com/office/drawing/2014/main" id="{5CCE4F74-1891-4BC2-8C61-CB5DC7715894}"/>
                </a:ext>
              </a:extLst>
            </p:cNvPr>
            <p:cNvSpPr/>
            <p:nvPr/>
          </p:nvSpPr>
          <p:spPr>
            <a:xfrm>
              <a:off x="1001788" y="2564904"/>
              <a:ext cx="2448272" cy="1124371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161" name="Group 1160">
              <a:extLst>
                <a:ext uri="{FF2B5EF4-FFF2-40B4-BE49-F238E27FC236}">
                  <a16:creationId xmlns:a16="http://schemas.microsoft.com/office/drawing/2014/main" id="{24FB1C1E-47CD-4C76-8A17-13DC5A9A0B86}"/>
                </a:ext>
              </a:extLst>
            </p:cNvPr>
            <p:cNvGrpSpPr/>
            <p:nvPr/>
          </p:nvGrpSpPr>
          <p:grpSpPr>
            <a:xfrm>
              <a:off x="954666" y="1770970"/>
              <a:ext cx="2070900" cy="604697"/>
              <a:chOff x="3130993" y="4305851"/>
              <a:chExt cx="1715538" cy="604697"/>
            </a:xfrm>
          </p:grpSpPr>
          <p:sp>
            <p:nvSpPr>
              <p:cNvPr id="1165" name="TextBox 1164">
                <a:extLst>
                  <a:ext uri="{FF2B5EF4-FFF2-40B4-BE49-F238E27FC236}">
                    <a16:creationId xmlns:a16="http://schemas.microsoft.com/office/drawing/2014/main" id="{DC882C05-0673-459E-B440-5168BDF4AE7A}"/>
                  </a:ext>
                </a:extLst>
              </p:cNvPr>
              <p:cNvSpPr txBox="1"/>
              <p:nvPr/>
            </p:nvSpPr>
            <p:spPr>
              <a:xfrm>
                <a:off x="3134992" y="4582850"/>
                <a:ext cx="1711539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166" name="TextBox 1165">
                <a:extLst>
                  <a:ext uri="{FF2B5EF4-FFF2-40B4-BE49-F238E27FC236}">
                    <a16:creationId xmlns:a16="http://schemas.microsoft.com/office/drawing/2014/main" id="{ADC646E0-7892-4F5A-BCCA-915E843A04A5}"/>
                  </a:ext>
                </a:extLst>
              </p:cNvPr>
              <p:cNvSpPr txBox="1"/>
              <p:nvPr/>
            </p:nvSpPr>
            <p:spPr>
              <a:xfrm>
                <a:off x="3130993" y="4305851"/>
                <a:ext cx="1715537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62" name="Group 1161">
              <a:extLst>
                <a:ext uri="{FF2B5EF4-FFF2-40B4-BE49-F238E27FC236}">
                  <a16:creationId xmlns:a16="http://schemas.microsoft.com/office/drawing/2014/main" id="{A53EFDE0-F405-491F-A7CB-AF406E298670}"/>
                </a:ext>
              </a:extLst>
            </p:cNvPr>
            <p:cNvGrpSpPr/>
            <p:nvPr/>
          </p:nvGrpSpPr>
          <p:grpSpPr>
            <a:xfrm>
              <a:off x="1243306" y="2710571"/>
              <a:ext cx="1992749" cy="787963"/>
              <a:chOff x="4496824" y="2092390"/>
              <a:chExt cx="2461052" cy="787963"/>
            </a:xfrm>
          </p:grpSpPr>
          <p:sp>
            <p:nvSpPr>
              <p:cNvPr id="1163" name="Text Placeholder 12">
                <a:extLst>
                  <a:ext uri="{FF2B5EF4-FFF2-40B4-BE49-F238E27FC236}">
                    <a16:creationId xmlns:a16="http://schemas.microsoft.com/office/drawing/2014/main" id="{228C74D3-9FC2-419E-9714-CFC1C8FFE3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413617"/>
                <a:ext cx="2461052" cy="46673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64" name="Text Placeholder 13">
                <a:extLst>
                  <a:ext uri="{FF2B5EF4-FFF2-40B4-BE49-F238E27FC236}">
                    <a16:creationId xmlns:a16="http://schemas.microsoft.com/office/drawing/2014/main" id="{BD9E2814-FA17-4A66-88B5-B9BD664182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092390"/>
                <a:ext cx="2461052" cy="30532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Contents Here</a:t>
                </a:r>
              </a:p>
            </p:txBody>
          </p:sp>
        </p:grpSp>
      </p:grpSp>
      <p:grpSp>
        <p:nvGrpSpPr>
          <p:cNvPr id="1167" name="Group 1166">
            <a:extLst>
              <a:ext uri="{FF2B5EF4-FFF2-40B4-BE49-F238E27FC236}">
                <a16:creationId xmlns:a16="http://schemas.microsoft.com/office/drawing/2014/main" id="{91B59C7E-82D1-41F3-A4AA-C5DBC176F7A3}"/>
              </a:ext>
            </a:extLst>
          </p:cNvPr>
          <p:cNvGrpSpPr/>
          <p:nvPr/>
        </p:nvGrpSpPr>
        <p:grpSpPr>
          <a:xfrm>
            <a:off x="4549851" y="1792551"/>
            <a:ext cx="2809516" cy="1763908"/>
            <a:chOff x="735225" y="1602517"/>
            <a:chExt cx="2714835" cy="2086758"/>
          </a:xfrm>
        </p:grpSpPr>
        <p:sp>
          <p:nvSpPr>
            <p:cNvPr id="1168" name="Rounded Rectangle 40">
              <a:extLst>
                <a:ext uri="{FF2B5EF4-FFF2-40B4-BE49-F238E27FC236}">
                  <a16:creationId xmlns:a16="http://schemas.microsoft.com/office/drawing/2014/main" id="{A0A130C8-4159-4E60-A2BD-ADC14A1CB022}"/>
                </a:ext>
              </a:extLst>
            </p:cNvPr>
            <p:cNvSpPr/>
            <p:nvPr/>
          </p:nvSpPr>
          <p:spPr>
            <a:xfrm>
              <a:off x="735225" y="1602517"/>
              <a:ext cx="2448272" cy="1322427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169" name="Rounded Rectangle 41">
              <a:extLst>
                <a:ext uri="{FF2B5EF4-FFF2-40B4-BE49-F238E27FC236}">
                  <a16:creationId xmlns:a16="http://schemas.microsoft.com/office/drawing/2014/main" id="{37F18886-FFE1-460B-9DE3-35358813827E}"/>
                </a:ext>
              </a:extLst>
            </p:cNvPr>
            <p:cNvSpPr/>
            <p:nvPr/>
          </p:nvSpPr>
          <p:spPr>
            <a:xfrm>
              <a:off x="1001788" y="2564904"/>
              <a:ext cx="2448272" cy="1124371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1170" name="Group 1169">
              <a:extLst>
                <a:ext uri="{FF2B5EF4-FFF2-40B4-BE49-F238E27FC236}">
                  <a16:creationId xmlns:a16="http://schemas.microsoft.com/office/drawing/2014/main" id="{85E0D413-7638-4DE7-B422-730BDA3F581B}"/>
                </a:ext>
              </a:extLst>
            </p:cNvPr>
            <p:cNvGrpSpPr/>
            <p:nvPr/>
          </p:nvGrpSpPr>
          <p:grpSpPr>
            <a:xfrm>
              <a:off x="954666" y="1770970"/>
              <a:ext cx="2070900" cy="604697"/>
              <a:chOff x="3130993" y="4305851"/>
              <a:chExt cx="1715538" cy="604697"/>
            </a:xfrm>
          </p:grpSpPr>
          <p:sp>
            <p:nvSpPr>
              <p:cNvPr id="1174" name="TextBox 1173">
                <a:extLst>
                  <a:ext uri="{FF2B5EF4-FFF2-40B4-BE49-F238E27FC236}">
                    <a16:creationId xmlns:a16="http://schemas.microsoft.com/office/drawing/2014/main" id="{E4B6613B-D4FA-4797-98E6-D0FA3FD73C72}"/>
                  </a:ext>
                </a:extLst>
              </p:cNvPr>
              <p:cNvSpPr txBox="1"/>
              <p:nvPr/>
            </p:nvSpPr>
            <p:spPr>
              <a:xfrm>
                <a:off x="3134992" y="4582850"/>
                <a:ext cx="1711539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175" name="TextBox 1174">
                <a:extLst>
                  <a:ext uri="{FF2B5EF4-FFF2-40B4-BE49-F238E27FC236}">
                    <a16:creationId xmlns:a16="http://schemas.microsoft.com/office/drawing/2014/main" id="{52259542-0A78-495B-94CD-F68299F92DAC}"/>
                  </a:ext>
                </a:extLst>
              </p:cNvPr>
              <p:cNvSpPr txBox="1"/>
              <p:nvPr/>
            </p:nvSpPr>
            <p:spPr>
              <a:xfrm>
                <a:off x="3130993" y="4305851"/>
                <a:ext cx="1715537" cy="32769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Text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71" name="Group 1170">
              <a:extLst>
                <a:ext uri="{FF2B5EF4-FFF2-40B4-BE49-F238E27FC236}">
                  <a16:creationId xmlns:a16="http://schemas.microsoft.com/office/drawing/2014/main" id="{92AF4C1D-0E41-4C02-BB27-FBF2E43F8030}"/>
                </a:ext>
              </a:extLst>
            </p:cNvPr>
            <p:cNvGrpSpPr/>
            <p:nvPr/>
          </p:nvGrpSpPr>
          <p:grpSpPr>
            <a:xfrm>
              <a:off x="1243306" y="2710571"/>
              <a:ext cx="1992749" cy="787963"/>
              <a:chOff x="4496824" y="2092390"/>
              <a:chExt cx="2461052" cy="787963"/>
            </a:xfrm>
          </p:grpSpPr>
          <p:sp>
            <p:nvSpPr>
              <p:cNvPr id="1172" name="Text Placeholder 12">
                <a:extLst>
                  <a:ext uri="{FF2B5EF4-FFF2-40B4-BE49-F238E27FC236}">
                    <a16:creationId xmlns:a16="http://schemas.microsoft.com/office/drawing/2014/main" id="{9F4F1004-A69D-43C2-8A92-9E3ACECB05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413617"/>
                <a:ext cx="2461052" cy="46673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altLang="ko-KR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73" name="Text Placeholder 13">
                <a:extLst>
                  <a:ext uri="{FF2B5EF4-FFF2-40B4-BE49-F238E27FC236}">
                    <a16:creationId xmlns:a16="http://schemas.microsoft.com/office/drawing/2014/main" id="{D9112F64-0018-484F-B83C-465F5C95F8E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96824" y="2092390"/>
                <a:ext cx="2461052" cy="305326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Arial" pitchFamily="34" charset="0"/>
                  </a:rPr>
                  <a:t>Contents Here</a:t>
                </a:r>
              </a:p>
            </p:txBody>
          </p:sp>
        </p:grpSp>
      </p:grpSp>
      <p:sp>
        <p:nvSpPr>
          <p:cNvPr id="1176" name="Right Arrow 48">
            <a:extLst>
              <a:ext uri="{FF2B5EF4-FFF2-40B4-BE49-F238E27FC236}">
                <a16:creationId xmlns:a16="http://schemas.microsoft.com/office/drawing/2014/main" id="{FD8A9453-F3C8-4F7A-97A7-D4336F0A3BA8}"/>
              </a:ext>
            </a:extLst>
          </p:cNvPr>
          <p:cNvSpPr/>
          <p:nvPr/>
        </p:nvSpPr>
        <p:spPr>
          <a:xfrm>
            <a:off x="3813139" y="2049174"/>
            <a:ext cx="554339" cy="484632"/>
          </a:xfrm>
          <a:prstGeom prst="right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77" name="Right Arrow 49">
            <a:extLst>
              <a:ext uri="{FF2B5EF4-FFF2-40B4-BE49-F238E27FC236}">
                <a16:creationId xmlns:a16="http://schemas.microsoft.com/office/drawing/2014/main" id="{EA2E5CD8-077D-4A92-BAD6-697F6B255A08}"/>
              </a:ext>
            </a:extLst>
          </p:cNvPr>
          <p:cNvSpPr/>
          <p:nvPr/>
        </p:nvSpPr>
        <p:spPr>
          <a:xfrm>
            <a:off x="7541741" y="2049174"/>
            <a:ext cx="554339" cy="484632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78" name="Right Arrow 50">
            <a:extLst>
              <a:ext uri="{FF2B5EF4-FFF2-40B4-BE49-F238E27FC236}">
                <a16:creationId xmlns:a16="http://schemas.microsoft.com/office/drawing/2014/main" id="{2CCAE803-39E3-423E-97AE-F6A11131340C}"/>
              </a:ext>
            </a:extLst>
          </p:cNvPr>
          <p:cNvSpPr/>
          <p:nvPr/>
        </p:nvSpPr>
        <p:spPr>
          <a:xfrm>
            <a:off x="7582377" y="4754093"/>
            <a:ext cx="554339" cy="484632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179" name="그룹 1">
            <a:extLst>
              <a:ext uri="{FF2B5EF4-FFF2-40B4-BE49-F238E27FC236}">
                <a16:creationId xmlns:a16="http://schemas.microsoft.com/office/drawing/2014/main" id="{3AE3740C-3397-4C5C-960E-39F907DE5A7B}"/>
              </a:ext>
            </a:extLst>
          </p:cNvPr>
          <p:cNvGrpSpPr/>
          <p:nvPr/>
        </p:nvGrpSpPr>
        <p:grpSpPr>
          <a:xfrm>
            <a:off x="2313669" y="3723873"/>
            <a:ext cx="1796191" cy="1514852"/>
            <a:chOff x="1702917" y="3798095"/>
            <a:chExt cx="1640916" cy="1385075"/>
          </a:xfrm>
          <a:solidFill>
            <a:schemeClr val="accent6"/>
          </a:solidFill>
        </p:grpSpPr>
        <p:sp>
          <p:nvSpPr>
            <p:cNvPr id="1180" name="Right Arrow 51">
              <a:extLst>
                <a:ext uri="{FF2B5EF4-FFF2-40B4-BE49-F238E27FC236}">
                  <a16:creationId xmlns:a16="http://schemas.microsoft.com/office/drawing/2014/main" id="{0F85FF3E-0AE4-4A26-805C-C219B91BB6E0}"/>
                </a:ext>
              </a:extLst>
            </p:cNvPr>
            <p:cNvSpPr/>
            <p:nvPr/>
          </p:nvSpPr>
          <p:spPr>
            <a:xfrm>
              <a:off x="1702917" y="4698538"/>
              <a:ext cx="1640916" cy="484632"/>
            </a:xfrm>
            <a:prstGeom prst="righ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181" name="Rectangle 1180">
              <a:extLst>
                <a:ext uri="{FF2B5EF4-FFF2-40B4-BE49-F238E27FC236}">
                  <a16:creationId xmlns:a16="http://schemas.microsoft.com/office/drawing/2014/main" id="{271EE252-7700-4841-817F-838751A30B0F}"/>
                </a:ext>
              </a:extLst>
            </p:cNvPr>
            <p:cNvSpPr/>
            <p:nvPr/>
          </p:nvSpPr>
          <p:spPr>
            <a:xfrm>
              <a:off x="1702917" y="3798095"/>
              <a:ext cx="253714" cy="114275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182" name="Rounded Rectangle 53">
            <a:extLst>
              <a:ext uri="{FF2B5EF4-FFF2-40B4-BE49-F238E27FC236}">
                <a16:creationId xmlns:a16="http://schemas.microsoft.com/office/drawing/2014/main" id="{C97CEC8E-7E4B-4B46-9503-E1988BCAB77C}"/>
              </a:ext>
            </a:extLst>
          </p:cNvPr>
          <p:cNvSpPr/>
          <p:nvPr/>
        </p:nvSpPr>
        <p:spPr>
          <a:xfrm>
            <a:off x="3547228" y="3717320"/>
            <a:ext cx="5097546" cy="47520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83" name="Text Placeholder 12">
            <a:extLst>
              <a:ext uri="{FF2B5EF4-FFF2-40B4-BE49-F238E27FC236}">
                <a16:creationId xmlns:a16="http://schemas.microsoft.com/office/drawing/2014/main" id="{3E71DE43-5623-468D-A0EA-BA5F520E305A}"/>
              </a:ext>
            </a:extLst>
          </p:cNvPr>
          <p:cNvSpPr txBox="1">
            <a:spLocks/>
          </p:cNvSpPr>
          <p:nvPr/>
        </p:nvSpPr>
        <p:spPr>
          <a:xfrm>
            <a:off x="4389526" y="3820447"/>
            <a:ext cx="3412950" cy="26894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109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39</cp:revision>
  <dcterms:created xsi:type="dcterms:W3CDTF">2018-02-18T19:39:47Z</dcterms:created>
  <dcterms:modified xsi:type="dcterms:W3CDTF">2020-01-08T06:19:42Z</dcterms:modified>
</cp:coreProperties>
</file>