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46" name="Group 2445">
            <a:extLst>
              <a:ext uri="{FF2B5EF4-FFF2-40B4-BE49-F238E27FC236}">
                <a16:creationId xmlns:a16="http://schemas.microsoft.com/office/drawing/2014/main" id="{AC958DAB-88FE-43DF-861A-E55EB37D3905}"/>
              </a:ext>
            </a:extLst>
          </p:cNvPr>
          <p:cNvGrpSpPr/>
          <p:nvPr/>
        </p:nvGrpSpPr>
        <p:grpSpPr>
          <a:xfrm>
            <a:off x="1040407" y="2501689"/>
            <a:ext cx="2394101" cy="2088232"/>
            <a:chOff x="5248647" y="1608813"/>
            <a:chExt cx="970807" cy="846777"/>
          </a:xfrm>
        </p:grpSpPr>
        <p:sp>
          <p:nvSpPr>
            <p:cNvPr id="2447" name="Oval 2446">
              <a:extLst>
                <a:ext uri="{FF2B5EF4-FFF2-40B4-BE49-F238E27FC236}">
                  <a16:creationId xmlns:a16="http://schemas.microsoft.com/office/drawing/2014/main" id="{F0D46488-9127-4444-8146-CA4DD47EB174}"/>
                </a:ext>
              </a:extLst>
            </p:cNvPr>
            <p:cNvSpPr/>
            <p:nvPr/>
          </p:nvSpPr>
          <p:spPr>
            <a:xfrm>
              <a:off x="5248647" y="1608813"/>
              <a:ext cx="846777" cy="846777"/>
            </a:xfrm>
            <a:prstGeom prst="ellipse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448" name="Oval 2447">
              <a:extLst>
                <a:ext uri="{FF2B5EF4-FFF2-40B4-BE49-F238E27FC236}">
                  <a16:creationId xmlns:a16="http://schemas.microsoft.com/office/drawing/2014/main" id="{DD45FE45-34D1-40C3-8303-7DE3058FE061}"/>
                </a:ext>
              </a:extLst>
            </p:cNvPr>
            <p:cNvSpPr/>
            <p:nvPr/>
          </p:nvSpPr>
          <p:spPr>
            <a:xfrm>
              <a:off x="5392663" y="1622672"/>
              <a:ext cx="826791" cy="8267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49" name="Group 2448">
            <a:extLst>
              <a:ext uri="{FF2B5EF4-FFF2-40B4-BE49-F238E27FC236}">
                <a16:creationId xmlns:a16="http://schemas.microsoft.com/office/drawing/2014/main" id="{8F4C211F-6458-4A3E-826A-F7D9E99E384A}"/>
              </a:ext>
            </a:extLst>
          </p:cNvPr>
          <p:cNvGrpSpPr/>
          <p:nvPr/>
        </p:nvGrpSpPr>
        <p:grpSpPr>
          <a:xfrm>
            <a:off x="1675831" y="3707682"/>
            <a:ext cx="1601067" cy="678649"/>
            <a:chOff x="1391543" y="3698889"/>
            <a:chExt cx="1601067" cy="678649"/>
          </a:xfrm>
        </p:grpSpPr>
        <p:sp>
          <p:nvSpPr>
            <p:cNvPr id="2450" name="TextBox 2449">
              <a:extLst>
                <a:ext uri="{FF2B5EF4-FFF2-40B4-BE49-F238E27FC236}">
                  <a16:creationId xmlns:a16="http://schemas.microsoft.com/office/drawing/2014/main" id="{6AFFAF1C-0820-4F84-8085-F88EC9B9A6AD}"/>
                </a:ext>
              </a:extLst>
            </p:cNvPr>
            <p:cNvSpPr txBox="1"/>
            <p:nvPr/>
          </p:nvSpPr>
          <p:spPr>
            <a:xfrm>
              <a:off x="1391543" y="369888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1" name="TextBox 2450">
              <a:extLst>
                <a:ext uri="{FF2B5EF4-FFF2-40B4-BE49-F238E27FC236}">
                  <a16:creationId xmlns:a16="http://schemas.microsoft.com/office/drawing/2014/main" id="{27BC4911-A10F-47A5-9F71-0393269DE0EB}"/>
                </a:ext>
              </a:extLst>
            </p:cNvPr>
            <p:cNvSpPr txBox="1"/>
            <p:nvPr/>
          </p:nvSpPr>
          <p:spPr>
            <a:xfrm>
              <a:off x="1401068" y="391587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52" name="TextBox 2451">
            <a:extLst>
              <a:ext uri="{FF2B5EF4-FFF2-40B4-BE49-F238E27FC236}">
                <a16:creationId xmlns:a16="http://schemas.microsoft.com/office/drawing/2014/main" id="{5186D719-3337-49D2-BBD3-CF41551FDC04}"/>
              </a:ext>
            </a:extLst>
          </p:cNvPr>
          <p:cNvSpPr txBox="1"/>
          <p:nvPr/>
        </p:nvSpPr>
        <p:spPr>
          <a:xfrm>
            <a:off x="1556252" y="2837921"/>
            <a:ext cx="920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453" name="Group 2452">
            <a:extLst>
              <a:ext uri="{FF2B5EF4-FFF2-40B4-BE49-F238E27FC236}">
                <a16:creationId xmlns:a16="http://schemas.microsoft.com/office/drawing/2014/main" id="{44A83B02-6D95-4050-BCD9-053E26FEF26A}"/>
              </a:ext>
            </a:extLst>
          </p:cNvPr>
          <p:cNvGrpSpPr/>
          <p:nvPr/>
        </p:nvGrpSpPr>
        <p:grpSpPr>
          <a:xfrm>
            <a:off x="1100540" y="4768094"/>
            <a:ext cx="2357003" cy="1292662"/>
            <a:chOff x="2551705" y="4283314"/>
            <a:chExt cx="2357003" cy="1292662"/>
          </a:xfrm>
        </p:grpSpPr>
        <p:sp>
          <p:nvSpPr>
            <p:cNvPr id="2454" name="TextBox 2453">
              <a:extLst>
                <a:ext uri="{FF2B5EF4-FFF2-40B4-BE49-F238E27FC236}">
                  <a16:creationId xmlns:a16="http://schemas.microsoft.com/office/drawing/2014/main" id="{3F57B612-FA60-414A-A1BE-98186ADDE6FA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5" name="TextBox 2454">
              <a:extLst>
                <a:ext uri="{FF2B5EF4-FFF2-40B4-BE49-F238E27FC236}">
                  <a16:creationId xmlns:a16="http://schemas.microsoft.com/office/drawing/2014/main" id="{E24808D6-259C-440D-8FA6-7B27C3852E82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56" name="Group 2455">
            <a:extLst>
              <a:ext uri="{FF2B5EF4-FFF2-40B4-BE49-F238E27FC236}">
                <a16:creationId xmlns:a16="http://schemas.microsoft.com/office/drawing/2014/main" id="{CD584383-04D2-416D-892E-0511979FC97F}"/>
              </a:ext>
            </a:extLst>
          </p:cNvPr>
          <p:cNvGrpSpPr/>
          <p:nvPr/>
        </p:nvGrpSpPr>
        <p:grpSpPr>
          <a:xfrm>
            <a:off x="4806211" y="2128827"/>
            <a:ext cx="2394101" cy="2088232"/>
            <a:chOff x="5248647" y="1608813"/>
            <a:chExt cx="970807" cy="846777"/>
          </a:xfrm>
        </p:grpSpPr>
        <p:sp>
          <p:nvSpPr>
            <p:cNvPr id="2457" name="Oval 2456">
              <a:extLst>
                <a:ext uri="{FF2B5EF4-FFF2-40B4-BE49-F238E27FC236}">
                  <a16:creationId xmlns:a16="http://schemas.microsoft.com/office/drawing/2014/main" id="{2DD5E094-4B16-4A96-A4EF-1C87FBFB82FB}"/>
                </a:ext>
              </a:extLst>
            </p:cNvPr>
            <p:cNvSpPr/>
            <p:nvPr/>
          </p:nvSpPr>
          <p:spPr>
            <a:xfrm>
              <a:off x="5248647" y="1608813"/>
              <a:ext cx="846777" cy="846777"/>
            </a:xfrm>
            <a:prstGeom prst="ellipse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458" name="Oval 2457">
              <a:extLst>
                <a:ext uri="{FF2B5EF4-FFF2-40B4-BE49-F238E27FC236}">
                  <a16:creationId xmlns:a16="http://schemas.microsoft.com/office/drawing/2014/main" id="{C69575AD-6D9D-488F-9292-E4BAE72EAFE6}"/>
                </a:ext>
              </a:extLst>
            </p:cNvPr>
            <p:cNvSpPr/>
            <p:nvPr/>
          </p:nvSpPr>
          <p:spPr>
            <a:xfrm>
              <a:off x="5392663" y="1622672"/>
              <a:ext cx="826791" cy="8267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59" name="Group 2458">
            <a:extLst>
              <a:ext uri="{FF2B5EF4-FFF2-40B4-BE49-F238E27FC236}">
                <a16:creationId xmlns:a16="http://schemas.microsoft.com/office/drawing/2014/main" id="{0B278FA7-8A3C-4773-A85A-541FDB197A20}"/>
              </a:ext>
            </a:extLst>
          </p:cNvPr>
          <p:cNvGrpSpPr/>
          <p:nvPr/>
        </p:nvGrpSpPr>
        <p:grpSpPr>
          <a:xfrm>
            <a:off x="5358409" y="3326430"/>
            <a:ext cx="1601067" cy="678649"/>
            <a:chOff x="3233964" y="1954419"/>
            <a:chExt cx="1601067" cy="678649"/>
          </a:xfrm>
        </p:grpSpPr>
        <p:sp>
          <p:nvSpPr>
            <p:cNvPr id="2460" name="TextBox 2459">
              <a:extLst>
                <a:ext uri="{FF2B5EF4-FFF2-40B4-BE49-F238E27FC236}">
                  <a16:creationId xmlns:a16="http://schemas.microsoft.com/office/drawing/2014/main" id="{B180AD4E-F8CD-4CA4-8B17-DEB8F9366AA4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61" name="TextBox 2460">
              <a:extLst>
                <a:ext uri="{FF2B5EF4-FFF2-40B4-BE49-F238E27FC236}">
                  <a16:creationId xmlns:a16="http://schemas.microsoft.com/office/drawing/2014/main" id="{5198BEAB-1D05-407E-BD77-120E29F4E9E7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62" name="TextBox 2461">
            <a:extLst>
              <a:ext uri="{FF2B5EF4-FFF2-40B4-BE49-F238E27FC236}">
                <a16:creationId xmlns:a16="http://schemas.microsoft.com/office/drawing/2014/main" id="{4C31E55A-9E28-4ED3-A9C1-C5D9F0919547}"/>
              </a:ext>
            </a:extLst>
          </p:cNvPr>
          <p:cNvSpPr txBox="1"/>
          <p:nvPr/>
        </p:nvSpPr>
        <p:spPr>
          <a:xfrm>
            <a:off x="5322056" y="2465059"/>
            <a:ext cx="920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463" name="Group 2462">
            <a:extLst>
              <a:ext uri="{FF2B5EF4-FFF2-40B4-BE49-F238E27FC236}">
                <a16:creationId xmlns:a16="http://schemas.microsoft.com/office/drawing/2014/main" id="{D085A965-A1AC-4F9D-818F-7F0E7791C2EA}"/>
              </a:ext>
            </a:extLst>
          </p:cNvPr>
          <p:cNvGrpSpPr/>
          <p:nvPr/>
        </p:nvGrpSpPr>
        <p:grpSpPr>
          <a:xfrm>
            <a:off x="4866344" y="4395232"/>
            <a:ext cx="2357003" cy="1292662"/>
            <a:chOff x="2551705" y="4283314"/>
            <a:chExt cx="2357003" cy="1292662"/>
          </a:xfrm>
        </p:grpSpPr>
        <p:sp>
          <p:nvSpPr>
            <p:cNvPr id="2464" name="TextBox 2463">
              <a:extLst>
                <a:ext uri="{FF2B5EF4-FFF2-40B4-BE49-F238E27FC236}">
                  <a16:creationId xmlns:a16="http://schemas.microsoft.com/office/drawing/2014/main" id="{E985A3D7-E197-47EA-B52E-7ECBA1A4A72A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65" name="TextBox 2464">
              <a:extLst>
                <a:ext uri="{FF2B5EF4-FFF2-40B4-BE49-F238E27FC236}">
                  <a16:creationId xmlns:a16="http://schemas.microsoft.com/office/drawing/2014/main" id="{3696C3EA-EE79-4ADD-92BD-99108236AF62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66" name="Group 2465">
            <a:extLst>
              <a:ext uri="{FF2B5EF4-FFF2-40B4-BE49-F238E27FC236}">
                <a16:creationId xmlns:a16="http://schemas.microsoft.com/office/drawing/2014/main" id="{73951454-022B-4336-9019-A6EA7F4E99F6}"/>
              </a:ext>
            </a:extLst>
          </p:cNvPr>
          <p:cNvGrpSpPr/>
          <p:nvPr/>
        </p:nvGrpSpPr>
        <p:grpSpPr>
          <a:xfrm>
            <a:off x="8572015" y="1821088"/>
            <a:ext cx="2394101" cy="2088232"/>
            <a:chOff x="5248647" y="1608813"/>
            <a:chExt cx="970807" cy="846777"/>
          </a:xfrm>
        </p:grpSpPr>
        <p:sp>
          <p:nvSpPr>
            <p:cNvPr id="2467" name="Oval 2466">
              <a:extLst>
                <a:ext uri="{FF2B5EF4-FFF2-40B4-BE49-F238E27FC236}">
                  <a16:creationId xmlns:a16="http://schemas.microsoft.com/office/drawing/2014/main" id="{C0D714D3-5513-4F96-BCCA-42E8A4C98079}"/>
                </a:ext>
              </a:extLst>
            </p:cNvPr>
            <p:cNvSpPr/>
            <p:nvPr/>
          </p:nvSpPr>
          <p:spPr>
            <a:xfrm>
              <a:off x="5248647" y="1608813"/>
              <a:ext cx="846777" cy="846777"/>
            </a:xfrm>
            <a:prstGeom prst="ellipse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468" name="Oval 2467">
              <a:extLst>
                <a:ext uri="{FF2B5EF4-FFF2-40B4-BE49-F238E27FC236}">
                  <a16:creationId xmlns:a16="http://schemas.microsoft.com/office/drawing/2014/main" id="{D0793319-01F0-4418-A0D0-1FF66E1E7F8B}"/>
                </a:ext>
              </a:extLst>
            </p:cNvPr>
            <p:cNvSpPr/>
            <p:nvPr/>
          </p:nvSpPr>
          <p:spPr>
            <a:xfrm>
              <a:off x="5392663" y="1622672"/>
              <a:ext cx="826791" cy="8267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69" name="Group 2468">
            <a:extLst>
              <a:ext uri="{FF2B5EF4-FFF2-40B4-BE49-F238E27FC236}">
                <a16:creationId xmlns:a16="http://schemas.microsoft.com/office/drawing/2014/main" id="{728E40C5-369D-4C40-96B2-8866ED65FD59}"/>
              </a:ext>
            </a:extLst>
          </p:cNvPr>
          <p:cNvGrpSpPr/>
          <p:nvPr/>
        </p:nvGrpSpPr>
        <p:grpSpPr>
          <a:xfrm>
            <a:off x="9175391" y="3010302"/>
            <a:ext cx="1601067" cy="678649"/>
            <a:chOff x="3233964" y="1954419"/>
            <a:chExt cx="1601067" cy="678649"/>
          </a:xfrm>
        </p:grpSpPr>
        <p:sp>
          <p:nvSpPr>
            <p:cNvPr id="2470" name="TextBox 2469">
              <a:extLst>
                <a:ext uri="{FF2B5EF4-FFF2-40B4-BE49-F238E27FC236}">
                  <a16:creationId xmlns:a16="http://schemas.microsoft.com/office/drawing/2014/main" id="{22F3CB7C-D35D-4C7B-B58A-A58E0C56725F}"/>
                </a:ext>
              </a:extLst>
            </p:cNvPr>
            <p:cNvSpPr txBox="1"/>
            <p:nvPr/>
          </p:nvSpPr>
          <p:spPr>
            <a:xfrm>
              <a:off x="3233964" y="1954419"/>
              <a:ext cx="1591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71" name="TextBox 2470">
              <a:extLst>
                <a:ext uri="{FF2B5EF4-FFF2-40B4-BE49-F238E27FC236}">
                  <a16:creationId xmlns:a16="http://schemas.microsoft.com/office/drawing/2014/main" id="{2DC71ECB-DD30-4EA4-A7E5-270E18946AE2}"/>
                </a:ext>
              </a:extLst>
            </p:cNvPr>
            <p:cNvSpPr txBox="1"/>
            <p:nvPr/>
          </p:nvSpPr>
          <p:spPr>
            <a:xfrm>
              <a:off x="3243489" y="2171403"/>
              <a:ext cx="1591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72" name="TextBox 2471">
            <a:extLst>
              <a:ext uri="{FF2B5EF4-FFF2-40B4-BE49-F238E27FC236}">
                <a16:creationId xmlns:a16="http://schemas.microsoft.com/office/drawing/2014/main" id="{FB240E76-6951-4337-BA68-97098355E540}"/>
              </a:ext>
            </a:extLst>
          </p:cNvPr>
          <p:cNvSpPr txBox="1"/>
          <p:nvPr/>
        </p:nvSpPr>
        <p:spPr>
          <a:xfrm>
            <a:off x="9087860" y="2157320"/>
            <a:ext cx="920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473" name="Group 2472">
            <a:extLst>
              <a:ext uri="{FF2B5EF4-FFF2-40B4-BE49-F238E27FC236}">
                <a16:creationId xmlns:a16="http://schemas.microsoft.com/office/drawing/2014/main" id="{013721DE-83D3-45B5-A9DA-4CF03EE9119B}"/>
              </a:ext>
            </a:extLst>
          </p:cNvPr>
          <p:cNvGrpSpPr/>
          <p:nvPr/>
        </p:nvGrpSpPr>
        <p:grpSpPr>
          <a:xfrm>
            <a:off x="8632148" y="4087493"/>
            <a:ext cx="2357003" cy="1292662"/>
            <a:chOff x="2551705" y="4283314"/>
            <a:chExt cx="2357003" cy="1292662"/>
          </a:xfrm>
        </p:grpSpPr>
        <p:sp>
          <p:nvSpPr>
            <p:cNvPr id="2474" name="TextBox 2473">
              <a:extLst>
                <a:ext uri="{FF2B5EF4-FFF2-40B4-BE49-F238E27FC236}">
                  <a16:creationId xmlns:a16="http://schemas.microsoft.com/office/drawing/2014/main" id="{73609C73-625B-41E7-A7EA-3AE2B134E79C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75" name="TextBox 2474">
              <a:extLst>
                <a:ext uri="{FF2B5EF4-FFF2-40B4-BE49-F238E27FC236}">
                  <a16:creationId xmlns:a16="http://schemas.microsoft.com/office/drawing/2014/main" id="{EE075DB0-F9D1-43FE-9196-E505BF53EB48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76" name="Rounded Rectangle 25">
            <a:extLst>
              <a:ext uri="{FF2B5EF4-FFF2-40B4-BE49-F238E27FC236}">
                <a16:creationId xmlns:a16="http://schemas.microsoft.com/office/drawing/2014/main" id="{097FF7E3-6675-437A-A2B0-16DE093B2542}"/>
              </a:ext>
            </a:extLst>
          </p:cNvPr>
          <p:cNvSpPr/>
          <p:nvPr/>
        </p:nvSpPr>
        <p:spPr>
          <a:xfrm>
            <a:off x="6464245" y="2360264"/>
            <a:ext cx="807284" cy="5916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77" name="Trapezoid 22">
            <a:extLst>
              <a:ext uri="{FF2B5EF4-FFF2-40B4-BE49-F238E27FC236}">
                <a16:creationId xmlns:a16="http://schemas.microsoft.com/office/drawing/2014/main" id="{ED30BD75-F37C-4B06-81E3-1920FE1676A9}"/>
              </a:ext>
            </a:extLst>
          </p:cNvPr>
          <p:cNvSpPr>
            <a:spLocks noChangeAspect="1"/>
          </p:cNvSpPr>
          <p:nvPr/>
        </p:nvSpPr>
        <p:spPr>
          <a:xfrm>
            <a:off x="2646279" y="2703312"/>
            <a:ext cx="944671" cy="480573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78" name="Freeform 53">
            <a:extLst>
              <a:ext uri="{FF2B5EF4-FFF2-40B4-BE49-F238E27FC236}">
                <a16:creationId xmlns:a16="http://schemas.microsoft.com/office/drawing/2014/main" id="{30CB5D94-C100-43F7-AE79-2C30E30F8A9C}"/>
              </a:ext>
            </a:extLst>
          </p:cNvPr>
          <p:cNvSpPr/>
          <p:nvPr/>
        </p:nvSpPr>
        <p:spPr>
          <a:xfrm>
            <a:off x="10144824" y="1840157"/>
            <a:ext cx="749732" cy="768672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11270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77</cp:revision>
  <dcterms:created xsi:type="dcterms:W3CDTF">2018-02-18T19:39:47Z</dcterms:created>
  <dcterms:modified xsi:type="dcterms:W3CDTF">2020-01-03T04:25:52Z</dcterms:modified>
</cp:coreProperties>
</file>