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446" name="Group 2445">
            <a:extLst>
              <a:ext uri="{FF2B5EF4-FFF2-40B4-BE49-F238E27FC236}">
                <a16:creationId xmlns:a16="http://schemas.microsoft.com/office/drawing/2014/main" id="{AC958DAB-88FE-43DF-861A-E55EB37D3905}"/>
              </a:ext>
            </a:extLst>
          </p:cNvPr>
          <p:cNvGrpSpPr/>
          <p:nvPr/>
        </p:nvGrpSpPr>
        <p:grpSpPr>
          <a:xfrm>
            <a:off x="1040407" y="2501689"/>
            <a:ext cx="2394101" cy="2088232"/>
            <a:chOff x="5248647" y="1608813"/>
            <a:chExt cx="970807" cy="846777"/>
          </a:xfrm>
        </p:grpSpPr>
        <p:sp>
          <p:nvSpPr>
            <p:cNvPr id="2447" name="Oval 2446">
              <a:extLst>
                <a:ext uri="{FF2B5EF4-FFF2-40B4-BE49-F238E27FC236}">
                  <a16:creationId xmlns:a16="http://schemas.microsoft.com/office/drawing/2014/main" id="{F0D46488-9127-4444-8146-CA4DD47EB174}"/>
                </a:ext>
              </a:extLst>
            </p:cNvPr>
            <p:cNvSpPr/>
            <p:nvPr/>
          </p:nvSpPr>
          <p:spPr>
            <a:xfrm>
              <a:off x="5248647" y="1608813"/>
              <a:ext cx="846777" cy="846777"/>
            </a:xfrm>
            <a:prstGeom prst="ellipse">
              <a:avLst/>
            </a:prstGeom>
            <a:solidFill>
              <a:schemeClr val="accent2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448" name="Oval 2447">
              <a:extLst>
                <a:ext uri="{FF2B5EF4-FFF2-40B4-BE49-F238E27FC236}">
                  <a16:creationId xmlns:a16="http://schemas.microsoft.com/office/drawing/2014/main" id="{DD45FE45-34D1-40C3-8303-7DE3058FE061}"/>
                </a:ext>
              </a:extLst>
            </p:cNvPr>
            <p:cNvSpPr/>
            <p:nvPr/>
          </p:nvSpPr>
          <p:spPr>
            <a:xfrm>
              <a:off x="5392663" y="1622672"/>
              <a:ext cx="826791" cy="82679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449" name="Group 2448">
            <a:extLst>
              <a:ext uri="{FF2B5EF4-FFF2-40B4-BE49-F238E27FC236}">
                <a16:creationId xmlns:a16="http://schemas.microsoft.com/office/drawing/2014/main" id="{8F4C211F-6458-4A3E-826A-F7D9E99E384A}"/>
              </a:ext>
            </a:extLst>
          </p:cNvPr>
          <p:cNvGrpSpPr/>
          <p:nvPr/>
        </p:nvGrpSpPr>
        <p:grpSpPr>
          <a:xfrm>
            <a:off x="1675831" y="3707682"/>
            <a:ext cx="1601067" cy="678649"/>
            <a:chOff x="1391543" y="3698889"/>
            <a:chExt cx="1601067" cy="678649"/>
          </a:xfrm>
        </p:grpSpPr>
        <p:sp>
          <p:nvSpPr>
            <p:cNvPr id="2450" name="TextBox 2449">
              <a:extLst>
                <a:ext uri="{FF2B5EF4-FFF2-40B4-BE49-F238E27FC236}">
                  <a16:creationId xmlns:a16="http://schemas.microsoft.com/office/drawing/2014/main" id="{6AFFAF1C-0820-4F84-8085-F88EC9B9A6AD}"/>
                </a:ext>
              </a:extLst>
            </p:cNvPr>
            <p:cNvSpPr txBox="1"/>
            <p:nvPr/>
          </p:nvSpPr>
          <p:spPr>
            <a:xfrm>
              <a:off x="1391543" y="369888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1" name="TextBox 2450">
              <a:extLst>
                <a:ext uri="{FF2B5EF4-FFF2-40B4-BE49-F238E27FC236}">
                  <a16:creationId xmlns:a16="http://schemas.microsoft.com/office/drawing/2014/main" id="{27BC4911-A10F-47A5-9F71-0393269DE0EB}"/>
                </a:ext>
              </a:extLst>
            </p:cNvPr>
            <p:cNvSpPr txBox="1"/>
            <p:nvPr/>
          </p:nvSpPr>
          <p:spPr>
            <a:xfrm>
              <a:off x="1401068" y="391587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52" name="TextBox 2451">
            <a:extLst>
              <a:ext uri="{FF2B5EF4-FFF2-40B4-BE49-F238E27FC236}">
                <a16:creationId xmlns:a16="http://schemas.microsoft.com/office/drawing/2014/main" id="{5186D719-3337-49D2-BBD3-CF41551FDC04}"/>
              </a:ext>
            </a:extLst>
          </p:cNvPr>
          <p:cNvSpPr txBox="1"/>
          <p:nvPr/>
        </p:nvSpPr>
        <p:spPr>
          <a:xfrm>
            <a:off x="1556252" y="2837921"/>
            <a:ext cx="920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01</a:t>
            </a:r>
            <a:endParaRPr lang="ko-KR" altLang="en-US" sz="36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2453" name="Group 2452">
            <a:extLst>
              <a:ext uri="{FF2B5EF4-FFF2-40B4-BE49-F238E27FC236}">
                <a16:creationId xmlns:a16="http://schemas.microsoft.com/office/drawing/2014/main" id="{44A83B02-6D95-4050-BCD9-053E26FEF26A}"/>
              </a:ext>
            </a:extLst>
          </p:cNvPr>
          <p:cNvGrpSpPr/>
          <p:nvPr/>
        </p:nvGrpSpPr>
        <p:grpSpPr>
          <a:xfrm>
            <a:off x="1100540" y="4768094"/>
            <a:ext cx="2357003" cy="1292662"/>
            <a:chOff x="2551705" y="4283314"/>
            <a:chExt cx="2357003" cy="1292662"/>
          </a:xfrm>
        </p:grpSpPr>
        <p:sp>
          <p:nvSpPr>
            <p:cNvPr id="2454" name="TextBox 2453">
              <a:extLst>
                <a:ext uri="{FF2B5EF4-FFF2-40B4-BE49-F238E27FC236}">
                  <a16:creationId xmlns:a16="http://schemas.microsoft.com/office/drawing/2014/main" id="{3F57B612-FA60-414A-A1BE-98186ADDE6FA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55" name="TextBox 2454">
              <a:extLst>
                <a:ext uri="{FF2B5EF4-FFF2-40B4-BE49-F238E27FC236}">
                  <a16:creationId xmlns:a16="http://schemas.microsoft.com/office/drawing/2014/main" id="{E24808D6-259C-440D-8FA6-7B27C3852E82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56" name="Group 2455">
            <a:extLst>
              <a:ext uri="{FF2B5EF4-FFF2-40B4-BE49-F238E27FC236}">
                <a16:creationId xmlns:a16="http://schemas.microsoft.com/office/drawing/2014/main" id="{CD584383-04D2-416D-892E-0511979FC97F}"/>
              </a:ext>
            </a:extLst>
          </p:cNvPr>
          <p:cNvGrpSpPr/>
          <p:nvPr/>
        </p:nvGrpSpPr>
        <p:grpSpPr>
          <a:xfrm>
            <a:off x="4806211" y="2128827"/>
            <a:ext cx="2394101" cy="2088232"/>
            <a:chOff x="5248647" y="1608813"/>
            <a:chExt cx="970807" cy="846777"/>
          </a:xfrm>
        </p:grpSpPr>
        <p:sp>
          <p:nvSpPr>
            <p:cNvPr id="2457" name="Oval 2456">
              <a:extLst>
                <a:ext uri="{FF2B5EF4-FFF2-40B4-BE49-F238E27FC236}">
                  <a16:creationId xmlns:a16="http://schemas.microsoft.com/office/drawing/2014/main" id="{2DD5E094-4B16-4A96-A4EF-1C87FBFB82FB}"/>
                </a:ext>
              </a:extLst>
            </p:cNvPr>
            <p:cNvSpPr/>
            <p:nvPr/>
          </p:nvSpPr>
          <p:spPr>
            <a:xfrm>
              <a:off x="5248647" y="1608813"/>
              <a:ext cx="846777" cy="846777"/>
            </a:xfrm>
            <a:prstGeom prst="ellipse">
              <a:avLst/>
            </a:prstGeom>
            <a:solidFill>
              <a:schemeClr val="accent4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458" name="Oval 2457">
              <a:extLst>
                <a:ext uri="{FF2B5EF4-FFF2-40B4-BE49-F238E27FC236}">
                  <a16:creationId xmlns:a16="http://schemas.microsoft.com/office/drawing/2014/main" id="{C69575AD-6D9D-488F-9292-E4BAE72EAFE6}"/>
                </a:ext>
              </a:extLst>
            </p:cNvPr>
            <p:cNvSpPr/>
            <p:nvPr/>
          </p:nvSpPr>
          <p:spPr>
            <a:xfrm>
              <a:off x="5392663" y="1622672"/>
              <a:ext cx="826791" cy="82679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459" name="Group 2458">
            <a:extLst>
              <a:ext uri="{FF2B5EF4-FFF2-40B4-BE49-F238E27FC236}">
                <a16:creationId xmlns:a16="http://schemas.microsoft.com/office/drawing/2014/main" id="{0B278FA7-8A3C-4773-A85A-541FDB197A20}"/>
              </a:ext>
            </a:extLst>
          </p:cNvPr>
          <p:cNvGrpSpPr/>
          <p:nvPr/>
        </p:nvGrpSpPr>
        <p:grpSpPr>
          <a:xfrm>
            <a:off x="5358409" y="3326430"/>
            <a:ext cx="1601067" cy="678649"/>
            <a:chOff x="3233964" y="1954419"/>
            <a:chExt cx="1601067" cy="678649"/>
          </a:xfrm>
        </p:grpSpPr>
        <p:sp>
          <p:nvSpPr>
            <p:cNvPr id="2460" name="TextBox 2459">
              <a:extLst>
                <a:ext uri="{FF2B5EF4-FFF2-40B4-BE49-F238E27FC236}">
                  <a16:creationId xmlns:a16="http://schemas.microsoft.com/office/drawing/2014/main" id="{B180AD4E-F8CD-4CA4-8B17-DEB8F9366AA4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61" name="TextBox 2460">
              <a:extLst>
                <a:ext uri="{FF2B5EF4-FFF2-40B4-BE49-F238E27FC236}">
                  <a16:creationId xmlns:a16="http://schemas.microsoft.com/office/drawing/2014/main" id="{5198BEAB-1D05-407E-BD77-120E29F4E9E7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62" name="TextBox 2461">
            <a:extLst>
              <a:ext uri="{FF2B5EF4-FFF2-40B4-BE49-F238E27FC236}">
                <a16:creationId xmlns:a16="http://schemas.microsoft.com/office/drawing/2014/main" id="{4C31E55A-9E28-4ED3-A9C1-C5D9F0919547}"/>
              </a:ext>
            </a:extLst>
          </p:cNvPr>
          <p:cNvSpPr txBox="1"/>
          <p:nvPr/>
        </p:nvSpPr>
        <p:spPr>
          <a:xfrm>
            <a:off x="5322056" y="2465059"/>
            <a:ext cx="920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02</a:t>
            </a:r>
            <a:endParaRPr lang="ko-KR" altLang="en-US" sz="36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463" name="Group 2462">
            <a:extLst>
              <a:ext uri="{FF2B5EF4-FFF2-40B4-BE49-F238E27FC236}">
                <a16:creationId xmlns:a16="http://schemas.microsoft.com/office/drawing/2014/main" id="{D085A965-A1AC-4F9D-818F-7F0E7791C2EA}"/>
              </a:ext>
            </a:extLst>
          </p:cNvPr>
          <p:cNvGrpSpPr/>
          <p:nvPr/>
        </p:nvGrpSpPr>
        <p:grpSpPr>
          <a:xfrm>
            <a:off x="4866344" y="4395232"/>
            <a:ext cx="2357003" cy="1292662"/>
            <a:chOff x="2551705" y="4283314"/>
            <a:chExt cx="2357003" cy="1292662"/>
          </a:xfrm>
        </p:grpSpPr>
        <p:sp>
          <p:nvSpPr>
            <p:cNvPr id="2464" name="TextBox 2463">
              <a:extLst>
                <a:ext uri="{FF2B5EF4-FFF2-40B4-BE49-F238E27FC236}">
                  <a16:creationId xmlns:a16="http://schemas.microsoft.com/office/drawing/2014/main" id="{E985A3D7-E197-47EA-B52E-7ECBA1A4A72A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65" name="TextBox 2464">
              <a:extLst>
                <a:ext uri="{FF2B5EF4-FFF2-40B4-BE49-F238E27FC236}">
                  <a16:creationId xmlns:a16="http://schemas.microsoft.com/office/drawing/2014/main" id="{3696C3EA-EE79-4ADD-92BD-99108236AF62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66" name="Group 2465">
            <a:extLst>
              <a:ext uri="{FF2B5EF4-FFF2-40B4-BE49-F238E27FC236}">
                <a16:creationId xmlns:a16="http://schemas.microsoft.com/office/drawing/2014/main" id="{73951454-022B-4336-9019-A6EA7F4E99F6}"/>
              </a:ext>
            </a:extLst>
          </p:cNvPr>
          <p:cNvGrpSpPr/>
          <p:nvPr/>
        </p:nvGrpSpPr>
        <p:grpSpPr>
          <a:xfrm>
            <a:off x="8572015" y="1821088"/>
            <a:ext cx="2394101" cy="2088232"/>
            <a:chOff x="5248647" y="1608813"/>
            <a:chExt cx="970807" cy="846777"/>
          </a:xfrm>
        </p:grpSpPr>
        <p:sp>
          <p:nvSpPr>
            <p:cNvPr id="2467" name="Oval 2466">
              <a:extLst>
                <a:ext uri="{FF2B5EF4-FFF2-40B4-BE49-F238E27FC236}">
                  <a16:creationId xmlns:a16="http://schemas.microsoft.com/office/drawing/2014/main" id="{C0D714D3-5513-4F96-BCCA-42E8A4C98079}"/>
                </a:ext>
              </a:extLst>
            </p:cNvPr>
            <p:cNvSpPr/>
            <p:nvPr/>
          </p:nvSpPr>
          <p:spPr>
            <a:xfrm>
              <a:off x="5248647" y="1608813"/>
              <a:ext cx="846777" cy="846777"/>
            </a:xfrm>
            <a:prstGeom prst="ellipse">
              <a:avLst/>
            </a:prstGeom>
            <a:solidFill>
              <a:schemeClr val="accent3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468" name="Oval 2467">
              <a:extLst>
                <a:ext uri="{FF2B5EF4-FFF2-40B4-BE49-F238E27FC236}">
                  <a16:creationId xmlns:a16="http://schemas.microsoft.com/office/drawing/2014/main" id="{D0793319-01F0-4418-A0D0-1FF66E1E7F8B}"/>
                </a:ext>
              </a:extLst>
            </p:cNvPr>
            <p:cNvSpPr/>
            <p:nvPr/>
          </p:nvSpPr>
          <p:spPr>
            <a:xfrm>
              <a:off x="5392663" y="1622672"/>
              <a:ext cx="826791" cy="826791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lumMod val="87000"/>
                  </a:schemeClr>
                </a:gs>
                <a:gs pos="100000">
                  <a:schemeClr val="bg1"/>
                </a:gs>
              </a:gsLst>
              <a:lin ang="8100000" scaled="1"/>
              <a:tileRect/>
            </a:gradFill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8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  <p:grpSp>
        <p:nvGrpSpPr>
          <p:cNvPr id="2469" name="Group 2468">
            <a:extLst>
              <a:ext uri="{FF2B5EF4-FFF2-40B4-BE49-F238E27FC236}">
                <a16:creationId xmlns:a16="http://schemas.microsoft.com/office/drawing/2014/main" id="{728E40C5-369D-4C40-96B2-8866ED65FD59}"/>
              </a:ext>
            </a:extLst>
          </p:cNvPr>
          <p:cNvGrpSpPr/>
          <p:nvPr/>
        </p:nvGrpSpPr>
        <p:grpSpPr>
          <a:xfrm>
            <a:off x="9175391" y="3010302"/>
            <a:ext cx="1601067" cy="678649"/>
            <a:chOff x="3233964" y="1954419"/>
            <a:chExt cx="1601067" cy="678649"/>
          </a:xfrm>
        </p:grpSpPr>
        <p:sp>
          <p:nvSpPr>
            <p:cNvPr id="2470" name="TextBox 2469">
              <a:extLst>
                <a:ext uri="{FF2B5EF4-FFF2-40B4-BE49-F238E27FC236}">
                  <a16:creationId xmlns:a16="http://schemas.microsoft.com/office/drawing/2014/main" id="{22F3CB7C-D35D-4C7B-B58A-A58E0C56725F}"/>
                </a:ext>
              </a:extLst>
            </p:cNvPr>
            <p:cNvSpPr txBox="1"/>
            <p:nvPr/>
          </p:nvSpPr>
          <p:spPr>
            <a:xfrm>
              <a:off x="3233964" y="1954419"/>
              <a:ext cx="159154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71" name="TextBox 2470">
              <a:extLst>
                <a:ext uri="{FF2B5EF4-FFF2-40B4-BE49-F238E27FC236}">
                  <a16:creationId xmlns:a16="http://schemas.microsoft.com/office/drawing/2014/main" id="{2DC71ECB-DD30-4EA4-A7E5-270E18946AE2}"/>
                </a:ext>
              </a:extLst>
            </p:cNvPr>
            <p:cNvSpPr txBox="1"/>
            <p:nvPr/>
          </p:nvSpPr>
          <p:spPr>
            <a:xfrm>
              <a:off x="3243489" y="2171403"/>
              <a:ext cx="159154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72" name="TextBox 2471">
            <a:extLst>
              <a:ext uri="{FF2B5EF4-FFF2-40B4-BE49-F238E27FC236}">
                <a16:creationId xmlns:a16="http://schemas.microsoft.com/office/drawing/2014/main" id="{FB240E76-6951-4337-BA68-97098355E540}"/>
              </a:ext>
            </a:extLst>
          </p:cNvPr>
          <p:cNvSpPr txBox="1"/>
          <p:nvPr/>
        </p:nvSpPr>
        <p:spPr>
          <a:xfrm>
            <a:off x="9087860" y="2157320"/>
            <a:ext cx="9201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6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3600" b="1" dirty="0">
              <a:solidFill>
                <a:schemeClr val="accent3"/>
              </a:solidFill>
              <a:cs typeface="Arial" pitchFamily="34" charset="0"/>
            </a:endParaRPr>
          </a:p>
        </p:txBody>
      </p:sp>
      <p:grpSp>
        <p:nvGrpSpPr>
          <p:cNvPr id="2473" name="Group 2472">
            <a:extLst>
              <a:ext uri="{FF2B5EF4-FFF2-40B4-BE49-F238E27FC236}">
                <a16:creationId xmlns:a16="http://schemas.microsoft.com/office/drawing/2014/main" id="{013721DE-83D3-45B5-A9DA-4CF03EE9119B}"/>
              </a:ext>
            </a:extLst>
          </p:cNvPr>
          <p:cNvGrpSpPr/>
          <p:nvPr/>
        </p:nvGrpSpPr>
        <p:grpSpPr>
          <a:xfrm>
            <a:off x="8632148" y="4087493"/>
            <a:ext cx="2357003" cy="1292662"/>
            <a:chOff x="2551705" y="4283314"/>
            <a:chExt cx="2357003" cy="1292662"/>
          </a:xfrm>
        </p:grpSpPr>
        <p:sp>
          <p:nvSpPr>
            <p:cNvPr id="2474" name="TextBox 2473">
              <a:extLst>
                <a:ext uri="{FF2B5EF4-FFF2-40B4-BE49-F238E27FC236}">
                  <a16:creationId xmlns:a16="http://schemas.microsoft.com/office/drawing/2014/main" id="{73609C73-625B-41E7-A7EA-3AE2B134E79C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</a:t>
              </a:r>
              <a:r>
                <a:rPr lang="ko-KR" alt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75" name="TextBox 2474">
              <a:extLst>
                <a:ext uri="{FF2B5EF4-FFF2-40B4-BE49-F238E27FC236}">
                  <a16:creationId xmlns:a16="http://schemas.microsoft.com/office/drawing/2014/main" id="{EE075DB0-F9D1-43FE-9196-E505BF53EB48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76" name="Rounded Rectangle 25">
            <a:extLst>
              <a:ext uri="{FF2B5EF4-FFF2-40B4-BE49-F238E27FC236}">
                <a16:creationId xmlns:a16="http://schemas.microsoft.com/office/drawing/2014/main" id="{097FF7E3-6675-437A-A2B0-16DE093B2542}"/>
              </a:ext>
            </a:extLst>
          </p:cNvPr>
          <p:cNvSpPr/>
          <p:nvPr/>
        </p:nvSpPr>
        <p:spPr>
          <a:xfrm>
            <a:off x="6464245" y="2360264"/>
            <a:ext cx="807284" cy="591612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77" name="Trapezoid 22">
            <a:extLst>
              <a:ext uri="{FF2B5EF4-FFF2-40B4-BE49-F238E27FC236}">
                <a16:creationId xmlns:a16="http://schemas.microsoft.com/office/drawing/2014/main" id="{ED30BD75-F37C-4B06-81E3-1920FE1676A9}"/>
              </a:ext>
            </a:extLst>
          </p:cNvPr>
          <p:cNvSpPr>
            <a:spLocks noChangeAspect="1"/>
          </p:cNvSpPr>
          <p:nvPr/>
        </p:nvSpPr>
        <p:spPr>
          <a:xfrm>
            <a:off x="2646279" y="2703312"/>
            <a:ext cx="944671" cy="480573"/>
          </a:xfrm>
          <a:custGeom>
            <a:avLst/>
            <a:gdLst/>
            <a:ahLst/>
            <a:cxnLst/>
            <a:rect l="l" t="t" r="r" b="b"/>
            <a:pathLst>
              <a:path w="3261500" h="1659188">
                <a:moveTo>
                  <a:pt x="121102" y="1436888"/>
                </a:moveTo>
                <a:lnTo>
                  <a:pt x="3045452" y="1436888"/>
                </a:lnTo>
                <a:cubicBezTo>
                  <a:pt x="3001437" y="1508238"/>
                  <a:pt x="2956882" y="1580993"/>
                  <a:pt x="2918729" y="1659188"/>
                </a:cubicBezTo>
                <a:lnTo>
                  <a:pt x="202648" y="1659188"/>
                </a:lnTo>
                <a:cubicBezTo>
                  <a:pt x="188127" y="1585004"/>
                  <a:pt x="156049" y="1510828"/>
                  <a:pt x="121102" y="1436888"/>
                </a:cubicBezTo>
                <a:close/>
                <a:moveTo>
                  <a:pt x="2814967" y="1119413"/>
                </a:moveTo>
                <a:lnTo>
                  <a:pt x="2814967" y="1227413"/>
                </a:lnTo>
                <a:lnTo>
                  <a:pt x="2922967" y="1227413"/>
                </a:lnTo>
                <a:lnTo>
                  <a:pt x="2922967" y="1119413"/>
                </a:lnTo>
                <a:close/>
                <a:moveTo>
                  <a:pt x="2600074" y="1119413"/>
                </a:moveTo>
                <a:lnTo>
                  <a:pt x="2600074" y="1227413"/>
                </a:lnTo>
                <a:lnTo>
                  <a:pt x="2708074" y="1227413"/>
                </a:lnTo>
                <a:lnTo>
                  <a:pt x="2708074" y="1119413"/>
                </a:lnTo>
                <a:close/>
                <a:moveTo>
                  <a:pt x="2385182" y="1119413"/>
                </a:moveTo>
                <a:lnTo>
                  <a:pt x="2385182" y="1227413"/>
                </a:lnTo>
                <a:lnTo>
                  <a:pt x="2493182" y="1227413"/>
                </a:lnTo>
                <a:lnTo>
                  <a:pt x="2493182" y="1119413"/>
                </a:lnTo>
                <a:close/>
                <a:moveTo>
                  <a:pt x="1716569" y="1119413"/>
                </a:moveTo>
                <a:lnTo>
                  <a:pt x="1716569" y="1227413"/>
                </a:lnTo>
                <a:lnTo>
                  <a:pt x="1824569" y="1227413"/>
                </a:lnTo>
                <a:lnTo>
                  <a:pt x="1824569" y="1119413"/>
                </a:lnTo>
                <a:close/>
                <a:moveTo>
                  <a:pt x="1501676" y="1119413"/>
                </a:moveTo>
                <a:lnTo>
                  <a:pt x="1501676" y="1227413"/>
                </a:lnTo>
                <a:lnTo>
                  <a:pt x="1609676" y="1227413"/>
                </a:lnTo>
                <a:lnTo>
                  <a:pt x="1609676" y="1119413"/>
                </a:lnTo>
                <a:close/>
                <a:moveTo>
                  <a:pt x="1286784" y="1119413"/>
                </a:moveTo>
                <a:lnTo>
                  <a:pt x="1286784" y="1227413"/>
                </a:lnTo>
                <a:lnTo>
                  <a:pt x="1394784" y="1227413"/>
                </a:lnTo>
                <a:lnTo>
                  <a:pt x="1394784" y="1119413"/>
                </a:lnTo>
                <a:close/>
                <a:moveTo>
                  <a:pt x="1071892" y="1119413"/>
                </a:moveTo>
                <a:lnTo>
                  <a:pt x="1071892" y="1227413"/>
                </a:lnTo>
                <a:lnTo>
                  <a:pt x="1179892" y="1227413"/>
                </a:lnTo>
                <a:lnTo>
                  <a:pt x="1179892" y="1119413"/>
                </a:lnTo>
                <a:close/>
                <a:moveTo>
                  <a:pt x="857000" y="1119413"/>
                </a:moveTo>
                <a:lnTo>
                  <a:pt x="857000" y="1227413"/>
                </a:lnTo>
                <a:lnTo>
                  <a:pt x="965000" y="1227413"/>
                </a:lnTo>
                <a:lnTo>
                  <a:pt x="965000" y="1119413"/>
                </a:lnTo>
                <a:close/>
                <a:moveTo>
                  <a:pt x="642108" y="1119413"/>
                </a:moveTo>
                <a:lnTo>
                  <a:pt x="642108" y="1227413"/>
                </a:lnTo>
                <a:lnTo>
                  <a:pt x="750108" y="1227413"/>
                </a:lnTo>
                <a:lnTo>
                  <a:pt x="750108" y="1119413"/>
                </a:lnTo>
                <a:close/>
                <a:moveTo>
                  <a:pt x="427216" y="1119413"/>
                </a:moveTo>
                <a:lnTo>
                  <a:pt x="427216" y="1227413"/>
                </a:lnTo>
                <a:lnTo>
                  <a:pt x="535216" y="1227413"/>
                </a:lnTo>
                <a:lnTo>
                  <a:pt x="535216" y="1119413"/>
                </a:lnTo>
                <a:close/>
                <a:moveTo>
                  <a:pt x="356387" y="794045"/>
                </a:moveTo>
                <a:lnTo>
                  <a:pt x="310667" y="896924"/>
                </a:lnTo>
                <a:lnTo>
                  <a:pt x="2620886" y="908354"/>
                </a:lnTo>
                <a:lnTo>
                  <a:pt x="2540130" y="801665"/>
                </a:lnTo>
                <a:close/>
                <a:moveTo>
                  <a:pt x="382676" y="631248"/>
                </a:moveTo>
                <a:lnTo>
                  <a:pt x="363625" y="730317"/>
                </a:lnTo>
                <a:lnTo>
                  <a:pt x="2492522" y="737937"/>
                </a:lnTo>
                <a:lnTo>
                  <a:pt x="2418771" y="631248"/>
                </a:lnTo>
                <a:close/>
                <a:moveTo>
                  <a:pt x="1756650" y="318899"/>
                </a:moveTo>
                <a:lnTo>
                  <a:pt x="1756650" y="477608"/>
                </a:lnTo>
                <a:lnTo>
                  <a:pt x="1900650" y="477608"/>
                </a:lnTo>
                <a:lnTo>
                  <a:pt x="1900650" y="318899"/>
                </a:lnTo>
                <a:close/>
                <a:moveTo>
                  <a:pt x="1470038" y="318899"/>
                </a:moveTo>
                <a:lnTo>
                  <a:pt x="1470038" y="477608"/>
                </a:lnTo>
                <a:lnTo>
                  <a:pt x="1614038" y="477608"/>
                </a:lnTo>
                <a:lnTo>
                  <a:pt x="1614038" y="318899"/>
                </a:lnTo>
                <a:close/>
                <a:moveTo>
                  <a:pt x="1183427" y="318899"/>
                </a:moveTo>
                <a:lnTo>
                  <a:pt x="1183427" y="477608"/>
                </a:lnTo>
                <a:lnTo>
                  <a:pt x="1327427" y="477608"/>
                </a:lnTo>
                <a:lnTo>
                  <a:pt x="1327427" y="318899"/>
                </a:lnTo>
                <a:close/>
                <a:moveTo>
                  <a:pt x="896816" y="318899"/>
                </a:moveTo>
                <a:lnTo>
                  <a:pt x="896816" y="477608"/>
                </a:lnTo>
                <a:lnTo>
                  <a:pt x="1040816" y="477608"/>
                </a:lnTo>
                <a:lnTo>
                  <a:pt x="1040816" y="318899"/>
                </a:lnTo>
                <a:close/>
                <a:moveTo>
                  <a:pt x="1190618" y="0"/>
                </a:moveTo>
                <a:lnTo>
                  <a:pt x="1271830" y="0"/>
                </a:lnTo>
                <a:lnTo>
                  <a:pt x="1308266" y="193836"/>
                </a:lnTo>
                <a:lnTo>
                  <a:pt x="1977660" y="193836"/>
                </a:lnTo>
                <a:lnTo>
                  <a:pt x="2138144" y="525639"/>
                </a:lnTo>
                <a:lnTo>
                  <a:pt x="2421400" y="525639"/>
                </a:lnTo>
                <a:lnTo>
                  <a:pt x="2750195" y="950920"/>
                </a:lnTo>
                <a:lnTo>
                  <a:pt x="3261500" y="937238"/>
                </a:lnTo>
                <a:cubicBezTo>
                  <a:pt x="3244841" y="1097170"/>
                  <a:pt x="3172191" y="1230845"/>
                  <a:pt x="3089450" y="1364888"/>
                </a:cubicBezTo>
                <a:lnTo>
                  <a:pt x="88044" y="1364888"/>
                </a:lnTo>
                <a:cubicBezTo>
                  <a:pt x="35437" y="1251413"/>
                  <a:pt x="-11245" y="1137942"/>
                  <a:pt x="2399" y="1024450"/>
                </a:cubicBezTo>
                <a:lnTo>
                  <a:pt x="197767" y="1019222"/>
                </a:lnTo>
                <a:lnTo>
                  <a:pt x="321162" y="525639"/>
                </a:lnTo>
                <a:lnTo>
                  <a:pt x="681951" y="525639"/>
                </a:lnTo>
                <a:lnTo>
                  <a:pt x="764901" y="193836"/>
                </a:lnTo>
                <a:lnTo>
                  <a:pt x="930048" y="193836"/>
                </a:lnTo>
                <a:lnTo>
                  <a:pt x="966373" y="588"/>
                </a:lnTo>
                <a:lnTo>
                  <a:pt x="1047585" y="588"/>
                </a:lnTo>
                <a:lnTo>
                  <a:pt x="1083910" y="193836"/>
                </a:lnTo>
                <a:lnTo>
                  <a:pt x="1154183" y="193836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478" name="Freeform 53">
            <a:extLst>
              <a:ext uri="{FF2B5EF4-FFF2-40B4-BE49-F238E27FC236}">
                <a16:creationId xmlns:a16="http://schemas.microsoft.com/office/drawing/2014/main" id="{30CB5D94-C100-43F7-AE79-2C30E30F8A9C}"/>
              </a:ext>
            </a:extLst>
          </p:cNvPr>
          <p:cNvSpPr/>
          <p:nvPr/>
        </p:nvSpPr>
        <p:spPr>
          <a:xfrm>
            <a:off x="10144824" y="1840157"/>
            <a:ext cx="749732" cy="768672"/>
          </a:xfrm>
          <a:custGeom>
            <a:avLst/>
            <a:gdLst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38125 w 2305050"/>
              <a:gd name="connsiteY16" fmla="*/ 217170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60071 w 2305050"/>
              <a:gd name="connsiteY16" fmla="*/ 2087575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6647 w 2305050"/>
              <a:gd name="connsiteY16" fmla="*/ 2094890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47675 w 2305050"/>
              <a:gd name="connsiteY15" fmla="*/ 227647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66950 w 2305050"/>
              <a:gd name="connsiteY3" fmla="*/ 657225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19300 w 2305050"/>
              <a:gd name="connsiteY2" fmla="*/ 428625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81480 w 2305050"/>
              <a:gd name="connsiteY2" fmla="*/ 476174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04671 w 2305050"/>
              <a:gd name="connsiteY2" fmla="*/ 468859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2554 w 2305050"/>
              <a:gd name="connsiteY3" fmla="*/ 627964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70609 w 2305050"/>
              <a:gd name="connsiteY3" fmla="*/ 649910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60779 w 2305050"/>
              <a:gd name="connsiteY2" fmla="*/ 472517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1982725 w 2305050"/>
              <a:gd name="connsiteY2" fmla="*/ 494463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3875 w 2305050"/>
              <a:gd name="connsiteY17" fmla="*/ 714375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305050"/>
              <a:gd name="connsiteY0" fmla="*/ 0 h 2352675"/>
              <a:gd name="connsiteX1" fmla="*/ 771525 w 2305050"/>
              <a:gd name="connsiteY1" fmla="*/ 561975 h 2352675"/>
              <a:gd name="connsiteX2" fmla="*/ 2041246 w 2305050"/>
              <a:gd name="connsiteY2" fmla="*/ 498120 h 2352675"/>
              <a:gd name="connsiteX3" fmla="*/ 2296212 w 2305050"/>
              <a:gd name="connsiteY3" fmla="*/ 646252 h 2352675"/>
              <a:gd name="connsiteX4" fmla="*/ 1143000 w 2305050"/>
              <a:gd name="connsiteY4" fmla="*/ 1009650 h 2352675"/>
              <a:gd name="connsiteX5" fmla="*/ 1628775 w 2305050"/>
              <a:gd name="connsiteY5" fmla="*/ 1533525 h 2352675"/>
              <a:gd name="connsiteX6" fmla="*/ 2076450 w 2305050"/>
              <a:gd name="connsiteY6" fmla="*/ 1533525 h 2352675"/>
              <a:gd name="connsiteX7" fmla="*/ 2305050 w 2305050"/>
              <a:gd name="connsiteY7" fmla="*/ 1724025 h 2352675"/>
              <a:gd name="connsiteX8" fmla="*/ 1838325 w 2305050"/>
              <a:gd name="connsiteY8" fmla="*/ 1857375 h 2352675"/>
              <a:gd name="connsiteX9" fmla="*/ 2009775 w 2305050"/>
              <a:gd name="connsiteY9" fmla="*/ 2105025 h 2352675"/>
              <a:gd name="connsiteX10" fmla="*/ 1733550 w 2305050"/>
              <a:gd name="connsiteY10" fmla="*/ 1971675 h 2352675"/>
              <a:gd name="connsiteX11" fmla="*/ 1543050 w 2305050"/>
              <a:gd name="connsiteY11" fmla="*/ 2352675 h 2352675"/>
              <a:gd name="connsiteX12" fmla="*/ 1314450 w 2305050"/>
              <a:gd name="connsiteY12" fmla="*/ 2133600 h 2352675"/>
              <a:gd name="connsiteX13" fmla="*/ 1447800 w 2305050"/>
              <a:gd name="connsiteY13" fmla="*/ 1771650 h 2352675"/>
              <a:gd name="connsiteX14" fmla="*/ 923925 w 2305050"/>
              <a:gd name="connsiteY14" fmla="*/ 1190625 h 2352675"/>
              <a:gd name="connsiteX15" fmla="*/ 414757 w 2305050"/>
              <a:gd name="connsiteY15" fmla="*/ 2305735 h 2352675"/>
              <a:gd name="connsiteX16" fmla="*/ 292990 w 2305050"/>
              <a:gd name="connsiteY16" fmla="*/ 2036368 h 2352675"/>
              <a:gd name="connsiteX17" fmla="*/ 520217 w 2305050"/>
              <a:gd name="connsiteY17" fmla="*/ 750951 h 2352675"/>
              <a:gd name="connsiteX18" fmla="*/ 0 w 2305050"/>
              <a:gd name="connsiteY18" fmla="*/ 0 h 2352675"/>
              <a:gd name="connsiteX0" fmla="*/ 0 w 2294077"/>
              <a:gd name="connsiteY0" fmla="*/ 0 h 2363647"/>
              <a:gd name="connsiteX1" fmla="*/ 760552 w 2294077"/>
              <a:gd name="connsiteY1" fmla="*/ 572947 h 2363647"/>
              <a:gd name="connsiteX2" fmla="*/ 2030273 w 2294077"/>
              <a:gd name="connsiteY2" fmla="*/ 509092 h 2363647"/>
              <a:gd name="connsiteX3" fmla="*/ 2285239 w 2294077"/>
              <a:gd name="connsiteY3" fmla="*/ 657224 h 2363647"/>
              <a:gd name="connsiteX4" fmla="*/ 1132027 w 2294077"/>
              <a:gd name="connsiteY4" fmla="*/ 1020622 h 2363647"/>
              <a:gd name="connsiteX5" fmla="*/ 1617802 w 2294077"/>
              <a:gd name="connsiteY5" fmla="*/ 1544497 h 2363647"/>
              <a:gd name="connsiteX6" fmla="*/ 2065477 w 2294077"/>
              <a:gd name="connsiteY6" fmla="*/ 1544497 h 2363647"/>
              <a:gd name="connsiteX7" fmla="*/ 2294077 w 2294077"/>
              <a:gd name="connsiteY7" fmla="*/ 1734997 h 2363647"/>
              <a:gd name="connsiteX8" fmla="*/ 1827352 w 2294077"/>
              <a:gd name="connsiteY8" fmla="*/ 1868347 h 2363647"/>
              <a:gd name="connsiteX9" fmla="*/ 1998802 w 2294077"/>
              <a:gd name="connsiteY9" fmla="*/ 2115997 h 2363647"/>
              <a:gd name="connsiteX10" fmla="*/ 1722577 w 2294077"/>
              <a:gd name="connsiteY10" fmla="*/ 1982647 h 2363647"/>
              <a:gd name="connsiteX11" fmla="*/ 1532077 w 2294077"/>
              <a:gd name="connsiteY11" fmla="*/ 2363647 h 2363647"/>
              <a:gd name="connsiteX12" fmla="*/ 1303477 w 2294077"/>
              <a:gd name="connsiteY12" fmla="*/ 2144572 h 2363647"/>
              <a:gd name="connsiteX13" fmla="*/ 1436827 w 2294077"/>
              <a:gd name="connsiteY13" fmla="*/ 1782622 h 2363647"/>
              <a:gd name="connsiteX14" fmla="*/ 912952 w 2294077"/>
              <a:gd name="connsiteY14" fmla="*/ 1201597 h 2363647"/>
              <a:gd name="connsiteX15" fmla="*/ 403784 w 2294077"/>
              <a:gd name="connsiteY15" fmla="*/ 2316707 h 2363647"/>
              <a:gd name="connsiteX16" fmla="*/ 282017 w 2294077"/>
              <a:gd name="connsiteY16" fmla="*/ 2047340 h 2363647"/>
              <a:gd name="connsiteX17" fmla="*/ 509244 w 2294077"/>
              <a:gd name="connsiteY17" fmla="*/ 761923 h 2363647"/>
              <a:gd name="connsiteX18" fmla="*/ 0 w 2294077"/>
              <a:gd name="connsiteY18" fmla="*/ 0 h 2363647"/>
              <a:gd name="connsiteX0" fmla="*/ 6569 w 2300646"/>
              <a:gd name="connsiteY0" fmla="*/ 0 h 2363647"/>
              <a:gd name="connsiteX1" fmla="*/ 767121 w 2300646"/>
              <a:gd name="connsiteY1" fmla="*/ 572947 h 2363647"/>
              <a:gd name="connsiteX2" fmla="*/ 2036842 w 2300646"/>
              <a:gd name="connsiteY2" fmla="*/ 509092 h 2363647"/>
              <a:gd name="connsiteX3" fmla="*/ 2291808 w 2300646"/>
              <a:gd name="connsiteY3" fmla="*/ 657224 h 2363647"/>
              <a:gd name="connsiteX4" fmla="*/ 1138596 w 2300646"/>
              <a:gd name="connsiteY4" fmla="*/ 1020622 h 2363647"/>
              <a:gd name="connsiteX5" fmla="*/ 1624371 w 2300646"/>
              <a:gd name="connsiteY5" fmla="*/ 1544497 h 2363647"/>
              <a:gd name="connsiteX6" fmla="*/ 2072046 w 2300646"/>
              <a:gd name="connsiteY6" fmla="*/ 1544497 h 2363647"/>
              <a:gd name="connsiteX7" fmla="*/ 2300646 w 2300646"/>
              <a:gd name="connsiteY7" fmla="*/ 1734997 h 2363647"/>
              <a:gd name="connsiteX8" fmla="*/ 1833921 w 2300646"/>
              <a:gd name="connsiteY8" fmla="*/ 1868347 h 2363647"/>
              <a:gd name="connsiteX9" fmla="*/ 2005371 w 2300646"/>
              <a:gd name="connsiteY9" fmla="*/ 2115997 h 2363647"/>
              <a:gd name="connsiteX10" fmla="*/ 1729146 w 2300646"/>
              <a:gd name="connsiteY10" fmla="*/ 1982647 h 2363647"/>
              <a:gd name="connsiteX11" fmla="*/ 1538646 w 2300646"/>
              <a:gd name="connsiteY11" fmla="*/ 2363647 h 2363647"/>
              <a:gd name="connsiteX12" fmla="*/ 1310046 w 2300646"/>
              <a:gd name="connsiteY12" fmla="*/ 2144572 h 2363647"/>
              <a:gd name="connsiteX13" fmla="*/ 1443396 w 2300646"/>
              <a:gd name="connsiteY13" fmla="*/ 1782622 h 2363647"/>
              <a:gd name="connsiteX14" fmla="*/ 919521 w 2300646"/>
              <a:gd name="connsiteY14" fmla="*/ 1201597 h 2363647"/>
              <a:gd name="connsiteX15" fmla="*/ 410353 w 2300646"/>
              <a:gd name="connsiteY15" fmla="*/ 2316707 h 2363647"/>
              <a:gd name="connsiteX16" fmla="*/ 288586 w 2300646"/>
              <a:gd name="connsiteY16" fmla="*/ 2047340 h 2363647"/>
              <a:gd name="connsiteX17" fmla="*/ 515813 w 2300646"/>
              <a:gd name="connsiteY17" fmla="*/ 761923 h 2363647"/>
              <a:gd name="connsiteX18" fmla="*/ 6569 w 2300646"/>
              <a:gd name="connsiteY18" fmla="*/ 0 h 2363647"/>
              <a:gd name="connsiteX0" fmla="*/ 6569 w 2300646"/>
              <a:gd name="connsiteY0" fmla="*/ 5505 h 2369152"/>
              <a:gd name="connsiteX1" fmla="*/ 767121 w 2300646"/>
              <a:gd name="connsiteY1" fmla="*/ 578452 h 2369152"/>
              <a:gd name="connsiteX2" fmla="*/ 2036842 w 2300646"/>
              <a:gd name="connsiteY2" fmla="*/ 514597 h 2369152"/>
              <a:gd name="connsiteX3" fmla="*/ 2291808 w 2300646"/>
              <a:gd name="connsiteY3" fmla="*/ 662729 h 2369152"/>
              <a:gd name="connsiteX4" fmla="*/ 1138596 w 2300646"/>
              <a:gd name="connsiteY4" fmla="*/ 1026127 h 2369152"/>
              <a:gd name="connsiteX5" fmla="*/ 1624371 w 2300646"/>
              <a:gd name="connsiteY5" fmla="*/ 1550002 h 2369152"/>
              <a:gd name="connsiteX6" fmla="*/ 2072046 w 2300646"/>
              <a:gd name="connsiteY6" fmla="*/ 1550002 h 2369152"/>
              <a:gd name="connsiteX7" fmla="*/ 2300646 w 2300646"/>
              <a:gd name="connsiteY7" fmla="*/ 1740502 h 2369152"/>
              <a:gd name="connsiteX8" fmla="*/ 1833921 w 2300646"/>
              <a:gd name="connsiteY8" fmla="*/ 1873852 h 2369152"/>
              <a:gd name="connsiteX9" fmla="*/ 2005371 w 2300646"/>
              <a:gd name="connsiteY9" fmla="*/ 2121502 h 2369152"/>
              <a:gd name="connsiteX10" fmla="*/ 1729146 w 2300646"/>
              <a:gd name="connsiteY10" fmla="*/ 1988152 h 2369152"/>
              <a:gd name="connsiteX11" fmla="*/ 1538646 w 2300646"/>
              <a:gd name="connsiteY11" fmla="*/ 2369152 h 2369152"/>
              <a:gd name="connsiteX12" fmla="*/ 1310046 w 2300646"/>
              <a:gd name="connsiteY12" fmla="*/ 2150077 h 2369152"/>
              <a:gd name="connsiteX13" fmla="*/ 1443396 w 2300646"/>
              <a:gd name="connsiteY13" fmla="*/ 1788127 h 2369152"/>
              <a:gd name="connsiteX14" fmla="*/ 919521 w 2300646"/>
              <a:gd name="connsiteY14" fmla="*/ 1207102 h 2369152"/>
              <a:gd name="connsiteX15" fmla="*/ 410353 w 2300646"/>
              <a:gd name="connsiteY15" fmla="*/ 2322212 h 2369152"/>
              <a:gd name="connsiteX16" fmla="*/ 288586 w 2300646"/>
              <a:gd name="connsiteY16" fmla="*/ 2052845 h 2369152"/>
              <a:gd name="connsiteX17" fmla="*/ 515813 w 2300646"/>
              <a:gd name="connsiteY17" fmla="*/ 767428 h 2369152"/>
              <a:gd name="connsiteX18" fmla="*/ 6569 w 2300646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24119 w 2305244"/>
              <a:gd name="connsiteY14" fmla="*/ 1207102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43194 w 2305244"/>
              <a:gd name="connsiteY4" fmla="*/ 1026127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185156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06618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898516 w 2305244"/>
              <a:gd name="connsiteY14" fmla="*/ 1196129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47994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73597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513830 w 2305244"/>
              <a:gd name="connsiteY13" fmla="*/ 1784469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28969 w 2305244"/>
              <a:gd name="connsiteY5" fmla="*/ 1550002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50914 w 2305244"/>
              <a:gd name="connsiteY5" fmla="*/ 1597551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76644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11167 w 2305244"/>
              <a:gd name="connsiteY0" fmla="*/ 5505 h 2369152"/>
              <a:gd name="connsiteX1" fmla="*/ 771719 w 2305244"/>
              <a:gd name="connsiteY1" fmla="*/ 578452 h 2369152"/>
              <a:gd name="connsiteX2" fmla="*/ 2041440 w 2305244"/>
              <a:gd name="connsiteY2" fmla="*/ 514597 h 2369152"/>
              <a:gd name="connsiteX3" fmla="*/ 2296406 w 2305244"/>
              <a:gd name="connsiteY3" fmla="*/ 662729 h 2369152"/>
              <a:gd name="connsiteX4" fmla="*/ 1124906 w 2305244"/>
              <a:gd name="connsiteY4" fmla="*/ 1004182 h 2369152"/>
              <a:gd name="connsiteX5" fmla="*/ 1676517 w 2305244"/>
              <a:gd name="connsiteY5" fmla="*/ 1608523 h 2369152"/>
              <a:gd name="connsiteX6" fmla="*/ 2032752 w 2305244"/>
              <a:gd name="connsiteY6" fmla="*/ 1550002 h 2369152"/>
              <a:gd name="connsiteX7" fmla="*/ 2305244 w 2305244"/>
              <a:gd name="connsiteY7" fmla="*/ 1740502 h 2369152"/>
              <a:gd name="connsiteX8" fmla="*/ 1838519 w 2305244"/>
              <a:gd name="connsiteY8" fmla="*/ 1873852 h 2369152"/>
              <a:gd name="connsiteX9" fmla="*/ 2009969 w 2305244"/>
              <a:gd name="connsiteY9" fmla="*/ 2121502 h 2369152"/>
              <a:gd name="connsiteX10" fmla="*/ 1733744 w 2305244"/>
              <a:gd name="connsiteY10" fmla="*/ 1988152 h 2369152"/>
              <a:gd name="connsiteX11" fmla="*/ 1543244 w 2305244"/>
              <a:gd name="connsiteY11" fmla="*/ 2369152 h 2369152"/>
              <a:gd name="connsiteX12" fmla="*/ 1314644 w 2305244"/>
              <a:gd name="connsiteY12" fmla="*/ 2150077 h 2369152"/>
              <a:gd name="connsiteX13" fmla="*/ 1495542 w 2305244"/>
              <a:gd name="connsiteY13" fmla="*/ 1788127 h 2369152"/>
              <a:gd name="connsiteX14" fmla="*/ 909489 w 2305244"/>
              <a:gd name="connsiteY14" fmla="*/ 1225390 h 2369152"/>
              <a:gd name="connsiteX15" fmla="*/ 414951 w 2305244"/>
              <a:gd name="connsiteY15" fmla="*/ 2322212 h 2369152"/>
              <a:gd name="connsiteX16" fmla="*/ 293184 w 2305244"/>
              <a:gd name="connsiteY16" fmla="*/ 2052845 h 2369152"/>
              <a:gd name="connsiteX17" fmla="*/ 520411 w 2305244"/>
              <a:gd name="connsiteY17" fmla="*/ 767428 h 2369152"/>
              <a:gd name="connsiteX18" fmla="*/ 11167 w 2305244"/>
              <a:gd name="connsiteY18" fmla="*/ 5505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24192 w 2305244"/>
              <a:gd name="connsiteY17" fmla="*/ 1641442 h 2369152"/>
              <a:gd name="connsiteX0" fmla="*/ 2305244 w 2305244"/>
              <a:gd name="connsiteY0" fmla="*/ 1740502 h 2369152"/>
              <a:gd name="connsiteX1" fmla="*/ 1838519 w 2305244"/>
              <a:gd name="connsiteY1" fmla="*/ 1873852 h 2369152"/>
              <a:gd name="connsiteX2" fmla="*/ 2009969 w 2305244"/>
              <a:gd name="connsiteY2" fmla="*/ 2121502 h 2369152"/>
              <a:gd name="connsiteX3" fmla="*/ 1733744 w 2305244"/>
              <a:gd name="connsiteY3" fmla="*/ 1988152 h 2369152"/>
              <a:gd name="connsiteX4" fmla="*/ 1543244 w 2305244"/>
              <a:gd name="connsiteY4" fmla="*/ 2369152 h 2369152"/>
              <a:gd name="connsiteX5" fmla="*/ 1314644 w 2305244"/>
              <a:gd name="connsiteY5" fmla="*/ 2150077 h 2369152"/>
              <a:gd name="connsiteX6" fmla="*/ 1495542 w 2305244"/>
              <a:gd name="connsiteY6" fmla="*/ 1788127 h 2369152"/>
              <a:gd name="connsiteX7" fmla="*/ 909489 w 2305244"/>
              <a:gd name="connsiteY7" fmla="*/ 1225390 h 2369152"/>
              <a:gd name="connsiteX8" fmla="*/ 414951 w 2305244"/>
              <a:gd name="connsiteY8" fmla="*/ 2322212 h 2369152"/>
              <a:gd name="connsiteX9" fmla="*/ 293184 w 2305244"/>
              <a:gd name="connsiteY9" fmla="*/ 2052845 h 2369152"/>
              <a:gd name="connsiteX10" fmla="*/ 520411 w 2305244"/>
              <a:gd name="connsiteY10" fmla="*/ 767428 h 2369152"/>
              <a:gd name="connsiteX11" fmla="*/ 11167 w 2305244"/>
              <a:gd name="connsiteY11" fmla="*/ 5505 h 2369152"/>
              <a:gd name="connsiteX12" fmla="*/ 771719 w 2305244"/>
              <a:gd name="connsiteY12" fmla="*/ 578452 h 2369152"/>
              <a:gd name="connsiteX13" fmla="*/ 2041440 w 2305244"/>
              <a:gd name="connsiteY13" fmla="*/ 514597 h 2369152"/>
              <a:gd name="connsiteX14" fmla="*/ 2296406 w 2305244"/>
              <a:gd name="connsiteY14" fmla="*/ 662729 h 2369152"/>
              <a:gd name="connsiteX15" fmla="*/ 1124906 w 2305244"/>
              <a:gd name="connsiteY15" fmla="*/ 1004182 h 2369152"/>
              <a:gd name="connsiteX16" fmla="*/ 1676517 w 2305244"/>
              <a:gd name="connsiteY16" fmla="*/ 1608523 h 2369152"/>
              <a:gd name="connsiteX17" fmla="*/ 2102246 w 2305244"/>
              <a:gd name="connsiteY17" fmla="*/ 1579262 h 2369152"/>
              <a:gd name="connsiteX0" fmla="*/ 2275983 w 2296406"/>
              <a:gd name="connsiteY0" fmla="*/ 1747817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7707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102246 w 2296406"/>
              <a:gd name="connsiteY17" fmla="*/ 1579262 h 2369152"/>
              <a:gd name="connsiteX0" fmla="*/ 2290614 w 2296406"/>
              <a:gd name="connsiteY0" fmla="*/ 1740502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57695 w 2296406"/>
              <a:gd name="connsiteY0" fmla="*/ 1755133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62012 w 2296406"/>
              <a:gd name="connsiteY17" fmla="*/ 1560974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1464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91454 w 2296406"/>
              <a:gd name="connsiteY5" fmla="*/ 2150077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69152"/>
              <a:gd name="connsiteX1" fmla="*/ 1838519 w 2296406"/>
              <a:gd name="connsiteY1" fmla="*/ 1873852 h 2369152"/>
              <a:gd name="connsiteX2" fmla="*/ 2009969 w 2296406"/>
              <a:gd name="connsiteY2" fmla="*/ 2121502 h 2369152"/>
              <a:gd name="connsiteX3" fmla="*/ 1733744 w 2296406"/>
              <a:gd name="connsiteY3" fmla="*/ 1988152 h 2369152"/>
              <a:gd name="connsiteX4" fmla="*/ 1543244 w 2296406"/>
              <a:gd name="connsiteY4" fmla="*/ 2369152 h 2369152"/>
              <a:gd name="connsiteX5" fmla="*/ 1380482 w 2296406"/>
              <a:gd name="connsiteY5" fmla="*/ 2120816 h 2369152"/>
              <a:gd name="connsiteX6" fmla="*/ 1495542 w 2296406"/>
              <a:gd name="connsiteY6" fmla="*/ 1788127 h 2369152"/>
              <a:gd name="connsiteX7" fmla="*/ 909489 w 2296406"/>
              <a:gd name="connsiteY7" fmla="*/ 1225390 h 2369152"/>
              <a:gd name="connsiteX8" fmla="*/ 414951 w 2296406"/>
              <a:gd name="connsiteY8" fmla="*/ 2322212 h 2369152"/>
              <a:gd name="connsiteX9" fmla="*/ 293184 w 2296406"/>
              <a:gd name="connsiteY9" fmla="*/ 2052845 h 2369152"/>
              <a:gd name="connsiteX10" fmla="*/ 520411 w 2296406"/>
              <a:gd name="connsiteY10" fmla="*/ 767428 h 2369152"/>
              <a:gd name="connsiteX11" fmla="*/ 11167 w 2296406"/>
              <a:gd name="connsiteY11" fmla="*/ 5505 h 2369152"/>
              <a:gd name="connsiteX12" fmla="*/ 771719 w 2296406"/>
              <a:gd name="connsiteY12" fmla="*/ 578452 h 2369152"/>
              <a:gd name="connsiteX13" fmla="*/ 2041440 w 2296406"/>
              <a:gd name="connsiteY13" fmla="*/ 514597 h 2369152"/>
              <a:gd name="connsiteX14" fmla="*/ 2296406 w 2296406"/>
              <a:gd name="connsiteY14" fmla="*/ 662729 h 2369152"/>
              <a:gd name="connsiteX15" fmla="*/ 1124906 w 2296406"/>
              <a:gd name="connsiteY15" fmla="*/ 1004182 h 2369152"/>
              <a:gd name="connsiteX16" fmla="*/ 1676517 w 2296406"/>
              <a:gd name="connsiteY16" fmla="*/ 1608523 h 2369152"/>
              <a:gd name="connsiteX17" fmla="*/ 2094931 w 2296406"/>
              <a:gd name="connsiteY17" fmla="*/ 1557316 h 2369152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733744 w 2296406"/>
              <a:gd name="connsiteY3" fmla="*/ 1988152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38519 w 2296406"/>
              <a:gd name="connsiteY1" fmla="*/ 1873852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09969 w 2296406"/>
              <a:gd name="connsiteY2" fmla="*/ 2121502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91681 w 2296406"/>
              <a:gd name="connsiteY2" fmla="*/ 2136133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2042887 w 2296406"/>
              <a:gd name="connsiteY2" fmla="*/ 2194655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16574 w 2296406"/>
              <a:gd name="connsiteY1" fmla="*/ 185190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3889 w 2296406"/>
              <a:gd name="connsiteY1" fmla="*/ 1837277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79640 w 2296406"/>
              <a:gd name="connsiteY0" fmla="*/ 1747818 h 2354521"/>
              <a:gd name="connsiteX1" fmla="*/ 1827546 w 2296406"/>
              <a:gd name="connsiteY1" fmla="*/ 1826304 h 2354521"/>
              <a:gd name="connsiteX2" fmla="*/ 1955104 w 2296406"/>
              <a:gd name="connsiteY2" fmla="*/ 2095900 h 2354521"/>
              <a:gd name="connsiteX3" fmla="*/ 1682537 w 2296406"/>
              <a:gd name="connsiteY3" fmla="*/ 1962549 h 2354521"/>
              <a:gd name="connsiteX4" fmla="*/ 1528613 w 2296406"/>
              <a:gd name="connsiteY4" fmla="*/ 2354521 h 2354521"/>
              <a:gd name="connsiteX5" fmla="*/ 1380482 w 2296406"/>
              <a:gd name="connsiteY5" fmla="*/ 2120816 h 2354521"/>
              <a:gd name="connsiteX6" fmla="*/ 1495542 w 2296406"/>
              <a:gd name="connsiteY6" fmla="*/ 1788127 h 2354521"/>
              <a:gd name="connsiteX7" fmla="*/ 909489 w 2296406"/>
              <a:gd name="connsiteY7" fmla="*/ 1225390 h 2354521"/>
              <a:gd name="connsiteX8" fmla="*/ 414951 w 2296406"/>
              <a:gd name="connsiteY8" fmla="*/ 2322212 h 2354521"/>
              <a:gd name="connsiteX9" fmla="*/ 293184 w 2296406"/>
              <a:gd name="connsiteY9" fmla="*/ 2052845 h 2354521"/>
              <a:gd name="connsiteX10" fmla="*/ 520411 w 2296406"/>
              <a:gd name="connsiteY10" fmla="*/ 767428 h 2354521"/>
              <a:gd name="connsiteX11" fmla="*/ 11167 w 2296406"/>
              <a:gd name="connsiteY11" fmla="*/ 5505 h 2354521"/>
              <a:gd name="connsiteX12" fmla="*/ 771719 w 2296406"/>
              <a:gd name="connsiteY12" fmla="*/ 578452 h 2354521"/>
              <a:gd name="connsiteX13" fmla="*/ 2041440 w 2296406"/>
              <a:gd name="connsiteY13" fmla="*/ 514597 h 2354521"/>
              <a:gd name="connsiteX14" fmla="*/ 2296406 w 2296406"/>
              <a:gd name="connsiteY14" fmla="*/ 662729 h 2354521"/>
              <a:gd name="connsiteX15" fmla="*/ 1124906 w 2296406"/>
              <a:gd name="connsiteY15" fmla="*/ 1004182 h 2354521"/>
              <a:gd name="connsiteX16" fmla="*/ 1676517 w 2296406"/>
              <a:gd name="connsiteY16" fmla="*/ 1608523 h 2354521"/>
              <a:gd name="connsiteX17" fmla="*/ 2094931 w 2296406"/>
              <a:gd name="connsiteY17" fmla="*/ 1557316 h 2354521"/>
              <a:gd name="connsiteX0" fmla="*/ 2280220 w 2296986"/>
              <a:gd name="connsiteY0" fmla="*/ 1747818 h 2354521"/>
              <a:gd name="connsiteX1" fmla="*/ 1828126 w 2296986"/>
              <a:gd name="connsiteY1" fmla="*/ 1826304 h 2354521"/>
              <a:gd name="connsiteX2" fmla="*/ 1955684 w 2296986"/>
              <a:gd name="connsiteY2" fmla="*/ 2095900 h 2354521"/>
              <a:gd name="connsiteX3" fmla="*/ 1683117 w 2296986"/>
              <a:gd name="connsiteY3" fmla="*/ 1962549 h 2354521"/>
              <a:gd name="connsiteX4" fmla="*/ 1529193 w 2296986"/>
              <a:gd name="connsiteY4" fmla="*/ 2354521 h 2354521"/>
              <a:gd name="connsiteX5" fmla="*/ 1381062 w 2296986"/>
              <a:gd name="connsiteY5" fmla="*/ 2120816 h 2354521"/>
              <a:gd name="connsiteX6" fmla="*/ 1496122 w 2296986"/>
              <a:gd name="connsiteY6" fmla="*/ 1788127 h 2354521"/>
              <a:gd name="connsiteX7" fmla="*/ 910069 w 2296986"/>
              <a:gd name="connsiteY7" fmla="*/ 1225390 h 2354521"/>
              <a:gd name="connsiteX8" fmla="*/ 415531 w 2296986"/>
              <a:gd name="connsiteY8" fmla="*/ 2322212 h 2354521"/>
              <a:gd name="connsiteX9" fmla="*/ 293764 w 2296986"/>
              <a:gd name="connsiteY9" fmla="*/ 2052845 h 2354521"/>
              <a:gd name="connsiteX10" fmla="*/ 497994 w 2296986"/>
              <a:gd name="connsiteY10" fmla="*/ 836420 h 2354521"/>
              <a:gd name="connsiteX11" fmla="*/ 11747 w 2296986"/>
              <a:gd name="connsiteY11" fmla="*/ 5505 h 2354521"/>
              <a:gd name="connsiteX12" fmla="*/ 772299 w 2296986"/>
              <a:gd name="connsiteY12" fmla="*/ 578452 h 2354521"/>
              <a:gd name="connsiteX13" fmla="*/ 2042020 w 2296986"/>
              <a:gd name="connsiteY13" fmla="*/ 514597 h 2354521"/>
              <a:gd name="connsiteX14" fmla="*/ 2296986 w 2296986"/>
              <a:gd name="connsiteY14" fmla="*/ 662729 h 2354521"/>
              <a:gd name="connsiteX15" fmla="*/ 1125486 w 2296986"/>
              <a:gd name="connsiteY15" fmla="*/ 1004182 h 2354521"/>
              <a:gd name="connsiteX16" fmla="*/ 1677097 w 2296986"/>
              <a:gd name="connsiteY16" fmla="*/ 1608523 h 2354521"/>
              <a:gd name="connsiteX17" fmla="*/ 2095511 w 2296986"/>
              <a:gd name="connsiteY17" fmla="*/ 1557316 h 2354521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910069 w 2296986"/>
              <a:gd name="connsiteY7" fmla="*/ 1225483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125486 w 2296986"/>
              <a:gd name="connsiteY15" fmla="*/ 1004275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80220 w 2296986"/>
              <a:gd name="connsiteY0" fmla="*/ 1747911 h 2354614"/>
              <a:gd name="connsiteX1" fmla="*/ 1828126 w 2296986"/>
              <a:gd name="connsiteY1" fmla="*/ 1826397 h 2354614"/>
              <a:gd name="connsiteX2" fmla="*/ 1955684 w 2296986"/>
              <a:gd name="connsiteY2" fmla="*/ 2095993 h 2354614"/>
              <a:gd name="connsiteX3" fmla="*/ 1683117 w 2296986"/>
              <a:gd name="connsiteY3" fmla="*/ 1962642 h 2354614"/>
              <a:gd name="connsiteX4" fmla="*/ 1529193 w 2296986"/>
              <a:gd name="connsiteY4" fmla="*/ 2354614 h 2354614"/>
              <a:gd name="connsiteX5" fmla="*/ 1381062 w 2296986"/>
              <a:gd name="connsiteY5" fmla="*/ 2120909 h 2354614"/>
              <a:gd name="connsiteX6" fmla="*/ 1496122 w 2296986"/>
              <a:gd name="connsiteY6" fmla="*/ 1788220 h 2354614"/>
              <a:gd name="connsiteX7" fmla="*/ 864075 w 2296986"/>
              <a:gd name="connsiteY7" fmla="*/ 1325138 h 2354614"/>
              <a:gd name="connsiteX8" fmla="*/ 415531 w 2296986"/>
              <a:gd name="connsiteY8" fmla="*/ 2322305 h 2354614"/>
              <a:gd name="connsiteX9" fmla="*/ 293764 w 2296986"/>
              <a:gd name="connsiteY9" fmla="*/ 2052938 h 2354614"/>
              <a:gd name="connsiteX10" fmla="*/ 497994 w 2296986"/>
              <a:gd name="connsiteY10" fmla="*/ 836513 h 2354614"/>
              <a:gd name="connsiteX11" fmla="*/ 11747 w 2296986"/>
              <a:gd name="connsiteY11" fmla="*/ 5598 h 2354614"/>
              <a:gd name="connsiteX12" fmla="*/ 841291 w 2296986"/>
              <a:gd name="connsiteY12" fmla="*/ 570880 h 2354614"/>
              <a:gd name="connsiteX13" fmla="*/ 2042020 w 2296986"/>
              <a:gd name="connsiteY13" fmla="*/ 514690 h 2354614"/>
              <a:gd name="connsiteX14" fmla="*/ 2296986 w 2296986"/>
              <a:gd name="connsiteY14" fmla="*/ 662822 h 2354614"/>
              <a:gd name="connsiteX15" fmla="*/ 1209809 w 2296986"/>
              <a:gd name="connsiteY15" fmla="*/ 996610 h 2354614"/>
              <a:gd name="connsiteX16" fmla="*/ 1677097 w 2296986"/>
              <a:gd name="connsiteY16" fmla="*/ 1608616 h 2354614"/>
              <a:gd name="connsiteX17" fmla="*/ 2095511 w 2296986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63683 w 2296594"/>
              <a:gd name="connsiteY7" fmla="*/ 1325138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  <a:gd name="connsiteX0" fmla="*/ 2279828 w 2296594"/>
              <a:gd name="connsiteY0" fmla="*/ 1747911 h 2354614"/>
              <a:gd name="connsiteX1" fmla="*/ 1827734 w 2296594"/>
              <a:gd name="connsiteY1" fmla="*/ 1826397 h 2354614"/>
              <a:gd name="connsiteX2" fmla="*/ 1955292 w 2296594"/>
              <a:gd name="connsiteY2" fmla="*/ 2095993 h 2354614"/>
              <a:gd name="connsiteX3" fmla="*/ 1682725 w 2296594"/>
              <a:gd name="connsiteY3" fmla="*/ 1962642 h 2354614"/>
              <a:gd name="connsiteX4" fmla="*/ 1528801 w 2296594"/>
              <a:gd name="connsiteY4" fmla="*/ 2354614 h 2354614"/>
              <a:gd name="connsiteX5" fmla="*/ 1380670 w 2296594"/>
              <a:gd name="connsiteY5" fmla="*/ 2120909 h 2354614"/>
              <a:gd name="connsiteX6" fmla="*/ 1495730 w 2296594"/>
              <a:gd name="connsiteY6" fmla="*/ 1788220 h 2354614"/>
              <a:gd name="connsiteX7" fmla="*/ 856016 w 2296594"/>
              <a:gd name="connsiteY7" fmla="*/ 1302141 h 2354614"/>
              <a:gd name="connsiteX8" fmla="*/ 415139 w 2296594"/>
              <a:gd name="connsiteY8" fmla="*/ 2322305 h 2354614"/>
              <a:gd name="connsiteX9" fmla="*/ 293372 w 2296594"/>
              <a:gd name="connsiteY9" fmla="*/ 2052938 h 2354614"/>
              <a:gd name="connsiteX10" fmla="*/ 512934 w 2296594"/>
              <a:gd name="connsiteY10" fmla="*/ 874842 h 2354614"/>
              <a:gd name="connsiteX11" fmla="*/ 11355 w 2296594"/>
              <a:gd name="connsiteY11" fmla="*/ 5598 h 2354614"/>
              <a:gd name="connsiteX12" fmla="*/ 840899 w 2296594"/>
              <a:gd name="connsiteY12" fmla="*/ 570880 h 2354614"/>
              <a:gd name="connsiteX13" fmla="*/ 2041628 w 2296594"/>
              <a:gd name="connsiteY13" fmla="*/ 514690 h 2354614"/>
              <a:gd name="connsiteX14" fmla="*/ 2296594 w 2296594"/>
              <a:gd name="connsiteY14" fmla="*/ 662822 h 2354614"/>
              <a:gd name="connsiteX15" fmla="*/ 1209417 w 2296594"/>
              <a:gd name="connsiteY15" fmla="*/ 996610 h 2354614"/>
              <a:gd name="connsiteX16" fmla="*/ 1676705 w 2296594"/>
              <a:gd name="connsiteY16" fmla="*/ 1608616 h 2354614"/>
              <a:gd name="connsiteX17" fmla="*/ 2095119 w 2296594"/>
              <a:gd name="connsiteY17" fmla="*/ 1557409 h 2354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296594" h="2354614">
                <a:moveTo>
                  <a:pt x="2279828" y="1747911"/>
                </a:moveTo>
                <a:lnTo>
                  <a:pt x="1827734" y="1826397"/>
                </a:lnTo>
                <a:cubicBezTo>
                  <a:pt x="1873911" y="1907728"/>
                  <a:pt x="1985925" y="2047581"/>
                  <a:pt x="1955292" y="2095993"/>
                </a:cubicBezTo>
                <a:cubicBezTo>
                  <a:pt x="1897354" y="2139325"/>
                  <a:pt x="1773581" y="2007092"/>
                  <a:pt x="1682725" y="1962642"/>
                </a:cubicBezTo>
                <a:lnTo>
                  <a:pt x="1528801" y="2354614"/>
                </a:lnTo>
                <a:lnTo>
                  <a:pt x="1380670" y="2120909"/>
                </a:lnTo>
                <a:lnTo>
                  <a:pt x="1495730" y="1788220"/>
                </a:lnTo>
                <a:lnTo>
                  <a:pt x="856016" y="1302141"/>
                </a:lnTo>
                <a:lnTo>
                  <a:pt x="415139" y="2322305"/>
                </a:lnTo>
                <a:lnTo>
                  <a:pt x="293372" y="2052938"/>
                </a:lnTo>
                <a:cubicBezTo>
                  <a:pt x="369114" y="1624466"/>
                  <a:pt x="437192" y="1303314"/>
                  <a:pt x="512934" y="874842"/>
                </a:cubicBezTo>
                <a:cubicBezTo>
                  <a:pt x="317583" y="650129"/>
                  <a:pt x="-71270" y="102295"/>
                  <a:pt x="11355" y="5598"/>
                </a:cubicBezTo>
                <a:cubicBezTo>
                  <a:pt x="111253" y="-52136"/>
                  <a:pt x="623957" y="350637"/>
                  <a:pt x="840899" y="570880"/>
                </a:cubicBezTo>
                <a:lnTo>
                  <a:pt x="2041628" y="514690"/>
                </a:lnTo>
                <a:lnTo>
                  <a:pt x="2296594" y="662822"/>
                </a:lnTo>
                <a:lnTo>
                  <a:pt x="1209417" y="996610"/>
                </a:lnTo>
                <a:lnTo>
                  <a:pt x="1676705" y="1608616"/>
                </a:lnTo>
                <a:cubicBezTo>
                  <a:pt x="1795450" y="1589109"/>
                  <a:pt x="2095119" y="1557409"/>
                  <a:pt x="2095119" y="1557409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11270</TotalTime>
  <Words>125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77</cp:revision>
  <dcterms:created xsi:type="dcterms:W3CDTF">2018-02-18T19:39:47Z</dcterms:created>
  <dcterms:modified xsi:type="dcterms:W3CDTF">2020-01-03T04:25:52Z</dcterms:modified>
</cp:coreProperties>
</file>