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2555" name="Straight Connector 2554">
            <a:extLst>
              <a:ext uri="{FF2B5EF4-FFF2-40B4-BE49-F238E27FC236}">
                <a16:creationId xmlns:a16="http://schemas.microsoft.com/office/drawing/2014/main" id="{C828A85A-CDE4-4C5D-BC81-FE9E5E57BB0C}"/>
              </a:ext>
            </a:extLst>
          </p:cNvPr>
          <p:cNvCxnSpPr>
            <a:cxnSpLocks/>
            <a:stCxn id="2566" idx="3"/>
          </p:cNvCxnSpPr>
          <p:nvPr/>
        </p:nvCxnSpPr>
        <p:spPr>
          <a:xfrm flipH="1">
            <a:off x="6153906" y="2482221"/>
            <a:ext cx="1557643" cy="1483515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6" name="Straight Connector 2555">
            <a:extLst>
              <a:ext uri="{FF2B5EF4-FFF2-40B4-BE49-F238E27FC236}">
                <a16:creationId xmlns:a16="http://schemas.microsoft.com/office/drawing/2014/main" id="{30AD6FB9-25B2-43EC-98AD-83A8C810441D}"/>
              </a:ext>
            </a:extLst>
          </p:cNvPr>
          <p:cNvCxnSpPr>
            <a:cxnSpLocks/>
            <a:stCxn id="2567" idx="2"/>
          </p:cNvCxnSpPr>
          <p:nvPr/>
        </p:nvCxnSpPr>
        <p:spPr>
          <a:xfrm flipH="1">
            <a:off x="6129249" y="3404136"/>
            <a:ext cx="1490369" cy="607254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7" name="Straight Connector 2556">
            <a:extLst>
              <a:ext uri="{FF2B5EF4-FFF2-40B4-BE49-F238E27FC236}">
                <a16:creationId xmlns:a16="http://schemas.microsoft.com/office/drawing/2014/main" id="{8CAC03AF-4F0F-4967-898D-8298378D85C2}"/>
              </a:ext>
            </a:extLst>
          </p:cNvPr>
          <p:cNvCxnSpPr>
            <a:cxnSpLocks/>
            <a:stCxn id="2568" idx="2"/>
          </p:cNvCxnSpPr>
          <p:nvPr/>
        </p:nvCxnSpPr>
        <p:spPr>
          <a:xfrm flipH="1" flipV="1">
            <a:off x="6153905" y="4031881"/>
            <a:ext cx="1465712" cy="516113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8" name="Straight Connector 2557">
            <a:extLst>
              <a:ext uri="{FF2B5EF4-FFF2-40B4-BE49-F238E27FC236}">
                <a16:creationId xmlns:a16="http://schemas.microsoft.com/office/drawing/2014/main" id="{D380C967-938B-4D67-8F70-567BD36910E8}"/>
              </a:ext>
            </a:extLst>
          </p:cNvPr>
          <p:cNvCxnSpPr>
            <a:cxnSpLocks/>
            <a:stCxn id="2569" idx="1"/>
          </p:cNvCxnSpPr>
          <p:nvPr/>
        </p:nvCxnSpPr>
        <p:spPr>
          <a:xfrm flipH="1" flipV="1">
            <a:off x="6133852" y="3995369"/>
            <a:ext cx="1577696" cy="1474540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9" name="Straight Connector 2558">
            <a:extLst>
              <a:ext uri="{FF2B5EF4-FFF2-40B4-BE49-F238E27FC236}">
                <a16:creationId xmlns:a16="http://schemas.microsoft.com/office/drawing/2014/main" id="{403136FE-A0A0-4C6F-8FF9-298E9926D71F}"/>
              </a:ext>
            </a:extLst>
          </p:cNvPr>
          <p:cNvCxnSpPr>
            <a:cxnSpLocks/>
            <a:endCxn id="2570" idx="5"/>
          </p:cNvCxnSpPr>
          <p:nvPr/>
        </p:nvCxnSpPr>
        <p:spPr>
          <a:xfrm flipH="1" flipV="1">
            <a:off x="4489125" y="2482220"/>
            <a:ext cx="1577696" cy="1408722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0" name="Straight Connector 2559">
            <a:extLst>
              <a:ext uri="{FF2B5EF4-FFF2-40B4-BE49-F238E27FC236}">
                <a16:creationId xmlns:a16="http://schemas.microsoft.com/office/drawing/2014/main" id="{E471B44C-0673-427B-B1E1-9575C55BE77A}"/>
              </a:ext>
            </a:extLst>
          </p:cNvPr>
          <p:cNvCxnSpPr>
            <a:cxnSpLocks/>
            <a:endCxn id="2571" idx="6"/>
          </p:cNvCxnSpPr>
          <p:nvPr/>
        </p:nvCxnSpPr>
        <p:spPr>
          <a:xfrm flipH="1" flipV="1">
            <a:off x="4581056" y="3404136"/>
            <a:ext cx="1485760" cy="486804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1" name="Straight Connector 2560">
            <a:extLst>
              <a:ext uri="{FF2B5EF4-FFF2-40B4-BE49-F238E27FC236}">
                <a16:creationId xmlns:a16="http://schemas.microsoft.com/office/drawing/2014/main" id="{9E1F487E-6C22-48CB-AAF2-48E150467313}"/>
              </a:ext>
            </a:extLst>
          </p:cNvPr>
          <p:cNvCxnSpPr>
            <a:cxnSpLocks/>
            <a:endCxn id="2572" idx="6"/>
          </p:cNvCxnSpPr>
          <p:nvPr/>
        </p:nvCxnSpPr>
        <p:spPr>
          <a:xfrm flipH="1">
            <a:off x="4581056" y="3890941"/>
            <a:ext cx="1485762" cy="657052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2" name="Straight Connector 2561">
            <a:extLst>
              <a:ext uri="{FF2B5EF4-FFF2-40B4-BE49-F238E27FC236}">
                <a16:creationId xmlns:a16="http://schemas.microsoft.com/office/drawing/2014/main" id="{2B211502-5F4E-4F8D-9A98-E18C15824B71}"/>
              </a:ext>
            </a:extLst>
          </p:cNvPr>
          <p:cNvCxnSpPr>
            <a:cxnSpLocks/>
            <a:endCxn id="2573" idx="7"/>
          </p:cNvCxnSpPr>
          <p:nvPr/>
        </p:nvCxnSpPr>
        <p:spPr>
          <a:xfrm flipH="1">
            <a:off x="4489125" y="3890941"/>
            <a:ext cx="1577692" cy="1578968"/>
          </a:xfrm>
          <a:prstGeom prst="line">
            <a:avLst/>
          </a:prstGeom>
          <a:ln w="19050">
            <a:solidFill>
              <a:schemeClr val="accent6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63" name="Group 2562">
            <a:extLst>
              <a:ext uri="{FF2B5EF4-FFF2-40B4-BE49-F238E27FC236}">
                <a16:creationId xmlns:a16="http://schemas.microsoft.com/office/drawing/2014/main" id="{BECD1CAE-70E3-4DF5-85FC-271552C10458}"/>
              </a:ext>
            </a:extLst>
          </p:cNvPr>
          <p:cNvGrpSpPr/>
          <p:nvPr/>
        </p:nvGrpSpPr>
        <p:grpSpPr>
          <a:xfrm>
            <a:off x="5271124" y="3159008"/>
            <a:ext cx="1658427" cy="1658427"/>
            <a:chOff x="899592" y="2000671"/>
            <a:chExt cx="1152000" cy="1152000"/>
          </a:xfrm>
        </p:grpSpPr>
        <p:sp>
          <p:nvSpPr>
            <p:cNvPr id="2564" name="Oval 2563">
              <a:extLst>
                <a:ext uri="{FF2B5EF4-FFF2-40B4-BE49-F238E27FC236}">
                  <a16:creationId xmlns:a16="http://schemas.microsoft.com/office/drawing/2014/main" id="{BDC31C50-F8B9-453F-B20F-ECB0044C9181}"/>
                </a:ext>
              </a:extLst>
            </p:cNvPr>
            <p:cNvSpPr/>
            <p:nvPr/>
          </p:nvSpPr>
          <p:spPr>
            <a:xfrm>
              <a:off x="899592" y="2000671"/>
              <a:ext cx="1152000" cy="1152000"/>
            </a:xfrm>
            <a:prstGeom prst="ellipse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565" name="Oval 2564">
              <a:extLst>
                <a:ext uri="{FF2B5EF4-FFF2-40B4-BE49-F238E27FC236}">
                  <a16:creationId xmlns:a16="http://schemas.microsoft.com/office/drawing/2014/main" id="{60E76AAC-A338-490A-899B-9C158C5577A8}"/>
                </a:ext>
              </a:extLst>
            </p:cNvPr>
            <p:cNvSpPr/>
            <p:nvPr/>
          </p:nvSpPr>
          <p:spPr>
            <a:xfrm>
              <a:off x="966895" y="2067974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566" name="Oval 2565">
            <a:extLst>
              <a:ext uri="{FF2B5EF4-FFF2-40B4-BE49-F238E27FC236}">
                <a16:creationId xmlns:a16="http://schemas.microsoft.com/office/drawing/2014/main" id="{FA5CB5FC-2A29-4106-BBE4-C40148A9C336}"/>
              </a:ext>
            </a:extLst>
          </p:cNvPr>
          <p:cNvSpPr/>
          <p:nvPr/>
        </p:nvSpPr>
        <p:spPr>
          <a:xfrm>
            <a:off x="7619617" y="1946407"/>
            <a:ext cx="627744" cy="627744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67" name="Oval 2566">
            <a:extLst>
              <a:ext uri="{FF2B5EF4-FFF2-40B4-BE49-F238E27FC236}">
                <a16:creationId xmlns:a16="http://schemas.microsoft.com/office/drawing/2014/main" id="{44D46A0B-7E91-4353-A8A7-1974480D1971}"/>
              </a:ext>
            </a:extLst>
          </p:cNvPr>
          <p:cNvSpPr/>
          <p:nvPr/>
        </p:nvSpPr>
        <p:spPr>
          <a:xfrm>
            <a:off x="7619617" y="3090264"/>
            <a:ext cx="627744" cy="627744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68" name="Oval 2567">
            <a:extLst>
              <a:ext uri="{FF2B5EF4-FFF2-40B4-BE49-F238E27FC236}">
                <a16:creationId xmlns:a16="http://schemas.microsoft.com/office/drawing/2014/main" id="{0468E546-4D37-4FB1-9D8B-4939C99BFD59}"/>
              </a:ext>
            </a:extLst>
          </p:cNvPr>
          <p:cNvSpPr/>
          <p:nvPr/>
        </p:nvSpPr>
        <p:spPr>
          <a:xfrm>
            <a:off x="7619617" y="4234121"/>
            <a:ext cx="627744" cy="627744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69" name="Oval 2568">
            <a:extLst>
              <a:ext uri="{FF2B5EF4-FFF2-40B4-BE49-F238E27FC236}">
                <a16:creationId xmlns:a16="http://schemas.microsoft.com/office/drawing/2014/main" id="{24465EC5-9145-4AFD-8EEB-EFED2704F3D7}"/>
              </a:ext>
            </a:extLst>
          </p:cNvPr>
          <p:cNvSpPr/>
          <p:nvPr/>
        </p:nvSpPr>
        <p:spPr>
          <a:xfrm>
            <a:off x="7619617" y="5377978"/>
            <a:ext cx="627744" cy="627744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70" name="Oval 2569">
            <a:extLst>
              <a:ext uri="{FF2B5EF4-FFF2-40B4-BE49-F238E27FC236}">
                <a16:creationId xmlns:a16="http://schemas.microsoft.com/office/drawing/2014/main" id="{3E6B48D5-518D-458B-8C0A-032F9FF22958}"/>
              </a:ext>
            </a:extLst>
          </p:cNvPr>
          <p:cNvSpPr/>
          <p:nvPr/>
        </p:nvSpPr>
        <p:spPr>
          <a:xfrm>
            <a:off x="3953312" y="1946407"/>
            <a:ext cx="627744" cy="627744"/>
          </a:xfrm>
          <a:prstGeom prst="ellipse">
            <a:avLst/>
          </a:prstGeom>
          <a:solidFill>
            <a:schemeClr val="accent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71" name="Oval 2570">
            <a:extLst>
              <a:ext uri="{FF2B5EF4-FFF2-40B4-BE49-F238E27FC236}">
                <a16:creationId xmlns:a16="http://schemas.microsoft.com/office/drawing/2014/main" id="{032E7455-BB8B-4E2A-BC57-212A6826F4C2}"/>
              </a:ext>
            </a:extLst>
          </p:cNvPr>
          <p:cNvSpPr/>
          <p:nvPr/>
        </p:nvSpPr>
        <p:spPr>
          <a:xfrm>
            <a:off x="3953312" y="3090264"/>
            <a:ext cx="627744" cy="627744"/>
          </a:xfrm>
          <a:prstGeom prst="ellipse">
            <a:avLst/>
          </a:prstGeom>
          <a:solidFill>
            <a:schemeClr val="accent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72" name="Oval 2571">
            <a:extLst>
              <a:ext uri="{FF2B5EF4-FFF2-40B4-BE49-F238E27FC236}">
                <a16:creationId xmlns:a16="http://schemas.microsoft.com/office/drawing/2014/main" id="{5D0460F4-C72D-4BF7-ADF7-0D2FE2C6200D}"/>
              </a:ext>
            </a:extLst>
          </p:cNvPr>
          <p:cNvSpPr/>
          <p:nvPr/>
        </p:nvSpPr>
        <p:spPr>
          <a:xfrm>
            <a:off x="3953312" y="4234121"/>
            <a:ext cx="627744" cy="627744"/>
          </a:xfrm>
          <a:prstGeom prst="ellipse">
            <a:avLst/>
          </a:prstGeom>
          <a:solidFill>
            <a:schemeClr val="accent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73" name="Oval 2572">
            <a:extLst>
              <a:ext uri="{FF2B5EF4-FFF2-40B4-BE49-F238E27FC236}">
                <a16:creationId xmlns:a16="http://schemas.microsoft.com/office/drawing/2014/main" id="{4556580F-8599-4F6D-AEF1-B8ABCECA2E49}"/>
              </a:ext>
            </a:extLst>
          </p:cNvPr>
          <p:cNvSpPr/>
          <p:nvPr/>
        </p:nvSpPr>
        <p:spPr>
          <a:xfrm>
            <a:off x="3953312" y="5377978"/>
            <a:ext cx="627744" cy="627744"/>
          </a:xfrm>
          <a:prstGeom prst="ellipse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2574" name="그룹 11">
            <a:extLst>
              <a:ext uri="{FF2B5EF4-FFF2-40B4-BE49-F238E27FC236}">
                <a16:creationId xmlns:a16="http://schemas.microsoft.com/office/drawing/2014/main" id="{4B6327CF-57D1-4E64-8804-C765A3698C7D}"/>
              </a:ext>
            </a:extLst>
          </p:cNvPr>
          <p:cNvGrpSpPr/>
          <p:nvPr/>
        </p:nvGrpSpPr>
        <p:grpSpPr>
          <a:xfrm>
            <a:off x="8376890" y="1822081"/>
            <a:ext cx="2909033" cy="876396"/>
            <a:chOff x="8299065" y="1994004"/>
            <a:chExt cx="1962551" cy="876396"/>
          </a:xfrm>
        </p:grpSpPr>
        <p:sp>
          <p:nvSpPr>
            <p:cNvPr id="2575" name="TextBox 2574">
              <a:extLst>
                <a:ext uri="{FF2B5EF4-FFF2-40B4-BE49-F238E27FC236}">
                  <a16:creationId xmlns:a16="http://schemas.microsoft.com/office/drawing/2014/main" id="{23DB7D58-6B8C-4768-BD8B-9A6FAB2E44D5}"/>
                </a:ext>
              </a:extLst>
            </p:cNvPr>
            <p:cNvSpPr txBox="1"/>
            <p:nvPr/>
          </p:nvSpPr>
          <p:spPr>
            <a:xfrm>
              <a:off x="8299065" y="1994004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76" name="TextBox 2575">
              <a:extLst>
                <a:ext uri="{FF2B5EF4-FFF2-40B4-BE49-F238E27FC236}">
                  <a16:creationId xmlns:a16="http://schemas.microsoft.com/office/drawing/2014/main" id="{77453D56-1142-450B-8CF6-F0B643EB50F9}"/>
                </a:ext>
              </a:extLst>
            </p:cNvPr>
            <p:cNvSpPr txBox="1"/>
            <p:nvPr/>
          </p:nvSpPr>
          <p:spPr>
            <a:xfrm>
              <a:off x="8299065" y="2224069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77" name="그룹 9">
            <a:extLst>
              <a:ext uri="{FF2B5EF4-FFF2-40B4-BE49-F238E27FC236}">
                <a16:creationId xmlns:a16="http://schemas.microsoft.com/office/drawing/2014/main" id="{273E832B-14BB-4462-994F-10819AE62C4E}"/>
              </a:ext>
            </a:extLst>
          </p:cNvPr>
          <p:cNvGrpSpPr/>
          <p:nvPr/>
        </p:nvGrpSpPr>
        <p:grpSpPr>
          <a:xfrm>
            <a:off x="8376890" y="2965938"/>
            <a:ext cx="2909033" cy="876396"/>
            <a:chOff x="8299065" y="2946616"/>
            <a:chExt cx="1962551" cy="876396"/>
          </a:xfrm>
        </p:grpSpPr>
        <p:sp>
          <p:nvSpPr>
            <p:cNvPr id="2578" name="TextBox 2577">
              <a:extLst>
                <a:ext uri="{FF2B5EF4-FFF2-40B4-BE49-F238E27FC236}">
                  <a16:creationId xmlns:a16="http://schemas.microsoft.com/office/drawing/2014/main" id="{D14A6176-1BE7-4F99-B7A9-53878549C22D}"/>
                </a:ext>
              </a:extLst>
            </p:cNvPr>
            <p:cNvSpPr txBox="1"/>
            <p:nvPr/>
          </p:nvSpPr>
          <p:spPr>
            <a:xfrm>
              <a:off x="8299065" y="2946616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79" name="TextBox 2578">
              <a:extLst>
                <a:ext uri="{FF2B5EF4-FFF2-40B4-BE49-F238E27FC236}">
                  <a16:creationId xmlns:a16="http://schemas.microsoft.com/office/drawing/2014/main" id="{DEE00745-E2BC-4DD8-931B-D30ABA7AAF2C}"/>
                </a:ext>
              </a:extLst>
            </p:cNvPr>
            <p:cNvSpPr txBox="1"/>
            <p:nvPr/>
          </p:nvSpPr>
          <p:spPr>
            <a:xfrm>
              <a:off x="8299065" y="3176681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80" name="그룹 8">
            <a:extLst>
              <a:ext uri="{FF2B5EF4-FFF2-40B4-BE49-F238E27FC236}">
                <a16:creationId xmlns:a16="http://schemas.microsoft.com/office/drawing/2014/main" id="{DBCDE551-5A31-4347-9C24-6ACFC23DA34A}"/>
              </a:ext>
            </a:extLst>
          </p:cNvPr>
          <p:cNvGrpSpPr/>
          <p:nvPr/>
        </p:nvGrpSpPr>
        <p:grpSpPr>
          <a:xfrm>
            <a:off x="8376890" y="4109795"/>
            <a:ext cx="2909033" cy="876396"/>
            <a:chOff x="8299065" y="3908753"/>
            <a:chExt cx="1962551" cy="876396"/>
          </a:xfrm>
        </p:grpSpPr>
        <p:sp>
          <p:nvSpPr>
            <p:cNvPr id="2581" name="TextBox 2580">
              <a:extLst>
                <a:ext uri="{FF2B5EF4-FFF2-40B4-BE49-F238E27FC236}">
                  <a16:creationId xmlns:a16="http://schemas.microsoft.com/office/drawing/2014/main" id="{7C803E1E-D194-485E-AE33-1B978D89CFC8}"/>
                </a:ext>
              </a:extLst>
            </p:cNvPr>
            <p:cNvSpPr txBox="1"/>
            <p:nvPr/>
          </p:nvSpPr>
          <p:spPr>
            <a:xfrm>
              <a:off x="8299065" y="3908753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82" name="TextBox 2581">
              <a:extLst>
                <a:ext uri="{FF2B5EF4-FFF2-40B4-BE49-F238E27FC236}">
                  <a16:creationId xmlns:a16="http://schemas.microsoft.com/office/drawing/2014/main" id="{F7E9AAB3-C454-4F22-9B6D-AF61D6678870}"/>
                </a:ext>
              </a:extLst>
            </p:cNvPr>
            <p:cNvSpPr txBox="1"/>
            <p:nvPr/>
          </p:nvSpPr>
          <p:spPr>
            <a:xfrm>
              <a:off x="8299065" y="4138818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83" name="그룹 1">
            <a:extLst>
              <a:ext uri="{FF2B5EF4-FFF2-40B4-BE49-F238E27FC236}">
                <a16:creationId xmlns:a16="http://schemas.microsoft.com/office/drawing/2014/main" id="{E8DD1E33-A9F2-4859-BDC5-EA148E272AB0}"/>
              </a:ext>
            </a:extLst>
          </p:cNvPr>
          <p:cNvGrpSpPr/>
          <p:nvPr/>
        </p:nvGrpSpPr>
        <p:grpSpPr>
          <a:xfrm>
            <a:off x="8376890" y="5253652"/>
            <a:ext cx="2909033" cy="876396"/>
            <a:chOff x="8299065" y="5162924"/>
            <a:chExt cx="1962551" cy="876396"/>
          </a:xfrm>
        </p:grpSpPr>
        <p:sp>
          <p:nvSpPr>
            <p:cNvPr id="2584" name="TextBox 2583">
              <a:extLst>
                <a:ext uri="{FF2B5EF4-FFF2-40B4-BE49-F238E27FC236}">
                  <a16:creationId xmlns:a16="http://schemas.microsoft.com/office/drawing/2014/main" id="{129B02AD-CD24-4F8A-9248-A6A9174F6EBD}"/>
                </a:ext>
              </a:extLst>
            </p:cNvPr>
            <p:cNvSpPr txBox="1"/>
            <p:nvPr/>
          </p:nvSpPr>
          <p:spPr>
            <a:xfrm>
              <a:off x="8299065" y="5162924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85" name="TextBox 2584">
              <a:extLst>
                <a:ext uri="{FF2B5EF4-FFF2-40B4-BE49-F238E27FC236}">
                  <a16:creationId xmlns:a16="http://schemas.microsoft.com/office/drawing/2014/main" id="{C567CFC3-9068-4D31-BBB3-DE715A3C4F83}"/>
                </a:ext>
              </a:extLst>
            </p:cNvPr>
            <p:cNvSpPr txBox="1"/>
            <p:nvPr/>
          </p:nvSpPr>
          <p:spPr>
            <a:xfrm>
              <a:off x="8299065" y="5392989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86" name="그룹 12">
            <a:extLst>
              <a:ext uri="{FF2B5EF4-FFF2-40B4-BE49-F238E27FC236}">
                <a16:creationId xmlns:a16="http://schemas.microsoft.com/office/drawing/2014/main" id="{DA51A11D-F37E-4449-81DE-EDB80BE98C8E}"/>
              </a:ext>
            </a:extLst>
          </p:cNvPr>
          <p:cNvGrpSpPr/>
          <p:nvPr/>
        </p:nvGrpSpPr>
        <p:grpSpPr>
          <a:xfrm>
            <a:off x="807397" y="1822081"/>
            <a:ext cx="3020236" cy="876396"/>
            <a:chOff x="1962361" y="1994004"/>
            <a:chExt cx="1962551" cy="876396"/>
          </a:xfrm>
        </p:grpSpPr>
        <p:sp>
          <p:nvSpPr>
            <p:cNvPr id="2587" name="TextBox 2586">
              <a:extLst>
                <a:ext uri="{FF2B5EF4-FFF2-40B4-BE49-F238E27FC236}">
                  <a16:creationId xmlns:a16="http://schemas.microsoft.com/office/drawing/2014/main" id="{580CE056-1C65-4719-B534-EBC6A1CD8CC6}"/>
                </a:ext>
              </a:extLst>
            </p:cNvPr>
            <p:cNvSpPr txBox="1"/>
            <p:nvPr/>
          </p:nvSpPr>
          <p:spPr>
            <a:xfrm>
              <a:off x="1962361" y="1994004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88" name="TextBox 2587">
              <a:extLst>
                <a:ext uri="{FF2B5EF4-FFF2-40B4-BE49-F238E27FC236}">
                  <a16:creationId xmlns:a16="http://schemas.microsoft.com/office/drawing/2014/main" id="{70E56DD0-984A-4467-92A4-885AADBFB6D7}"/>
                </a:ext>
              </a:extLst>
            </p:cNvPr>
            <p:cNvSpPr txBox="1"/>
            <p:nvPr/>
          </p:nvSpPr>
          <p:spPr>
            <a:xfrm>
              <a:off x="1962361" y="2224069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89" name="그룹 13">
            <a:extLst>
              <a:ext uri="{FF2B5EF4-FFF2-40B4-BE49-F238E27FC236}">
                <a16:creationId xmlns:a16="http://schemas.microsoft.com/office/drawing/2014/main" id="{764D3799-4ABB-42C3-AEC6-0C92176E578D}"/>
              </a:ext>
            </a:extLst>
          </p:cNvPr>
          <p:cNvGrpSpPr/>
          <p:nvPr/>
        </p:nvGrpSpPr>
        <p:grpSpPr>
          <a:xfrm>
            <a:off x="807397" y="2965938"/>
            <a:ext cx="3020236" cy="876396"/>
            <a:chOff x="1962361" y="2946616"/>
            <a:chExt cx="1962551" cy="876396"/>
          </a:xfrm>
        </p:grpSpPr>
        <p:sp>
          <p:nvSpPr>
            <p:cNvPr id="2590" name="TextBox 2589">
              <a:extLst>
                <a:ext uri="{FF2B5EF4-FFF2-40B4-BE49-F238E27FC236}">
                  <a16:creationId xmlns:a16="http://schemas.microsoft.com/office/drawing/2014/main" id="{F02236A0-AE18-4635-BD8C-40F9EB0D9590}"/>
                </a:ext>
              </a:extLst>
            </p:cNvPr>
            <p:cNvSpPr txBox="1"/>
            <p:nvPr/>
          </p:nvSpPr>
          <p:spPr>
            <a:xfrm>
              <a:off x="1962361" y="2946616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91" name="TextBox 2590">
              <a:extLst>
                <a:ext uri="{FF2B5EF4-FFF2-40B4-BE49-F238E27FC236}">
                  <a16:creationId xmlns:a16="http://schemas.microsoft.com/office/drawing/2014/main" id="{44684A76-574E-42F0-BB83-D34D73350775}"/>
                </a:ext>
              </a:extLst>
            </p:cNvPr>
            <p:cNvSpPr txBox="1"/>
            <p:nvPr/>
          </p:nvSpPr>
          <p:spPr>
            <a:xfrm>
              <a:off x="1962361" y="3176681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92" name="그룹 15">
            <a:extLst>
              <a:ext uri="{FF2B5EF4-FFF2-40B4-BE49-F238E27FC236}">
                <a16:creationId xmlns:a16="http://schemas.microsoft.com/office/drawing/2014/main" id="{E2717BA8-D954-4AE5-8EDB-86784204D8D5}"/>
              </a:ext>
            </a:extLst>
          </p:cNvPr>
          <p:cNvGrpSpPr/>
          <p:nvPr/>
        </p:nvGrpSpPr>
        <p:grpSpPr>
          <a:xfrm>
            <a:off x="807397" y="4109795"/>
            <a:ext cx="3020236" cy="876396"/>
            <a:chOff x="1865081" y="3908753"/>
            <a:chExt cx="1962551" cy="876396"/>
          </a:xfrm>
        </p:grpSpPr>
        <p:sp>
          <p:nvSpPr>
            <p:cNvPr id="2593" name="TextBox 2592">
              <a:extLst>
                <a:ext uri="{FF2B5EF4-FFF2-40B4-BE49-F238E27FC236}">
                  <a16:creationId xmlns:a16="http://schemas.microsoft.com/office/drawing/2014/main" id="{64FCC908-4A72-444C-92CF-B9411BB69751}"/>
                </a:ext>
              </a:extLst>
            </p:cNvPr>
            <p:cNvSpPr txBox="1"/>
            <p:nvPr/>
          </p:nvSpPr>
          <p:spPr>
            <a:xfrm>
              <a:off x="1865081" y="3908753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94" name="TextBox 2593">
              <a:extLst>
                <a:ext uri="{FF2B5EF4-FFF2-40B4-BE49-F238E27FC236}">
                  <a16:creationId xmlns:a16="http://schemas.microsoft.com/office/drawing/2014/main" id="{FAF57974-A3E4-4674-A052-2507C77C777E}"/>
                </a:ext>
              </a:extLst>
            </p:cNvPr>
            <p:cNvSpPr txBox="1"/>
            <p:nvPr/>
          </p:nvSpPr>
          <p:spPr>
            <a:xfrm>
              <a:off x="1865081" y="4138818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595" name="그룹 14">
            <a:extLst>
              <a:ext uri="{FF2B5EF4-FFF2-40B4-BE49-F238E27FC236}">
                <a16:creationId xmlns:a16="http://schemas.microsoft.com/office/drawing/2014/main" id="{3BFF6F4A-881D-4EBD-85D8-0326048BB79D}"/>
              </a:ext>
            </a:extLst>
          </p:cNvPr>
          <p:cNvGrpSpPr/>
          <p:nvPr/>
        </p:nvGrpSpPr>
        <p:grpSpPr>
          <a:xfrm>
            <a:off x="807397" y="5253652"/>
            <a:ext cx="3020236" cy="876396"/>
            <a:chOff x="1962361" y="5162924"/>
            <a:chExt cx="1962551" cy="876396"/>
          </a:xfrm>
        </p:grpSpPr>
        <p:sp>
          <p:nvSpPr>
            <p:cNvPr id="2596" name="TextBox 2595">
              <a:extLst>
                <a:ext uri="{FF2B5EF4-FFF2-40B4-BE49-F238E27FC236}">
                  <a16:creationId xmlns:a16="http://schemas.microsoft.com/office/drawing/2014/main" id="{92F8D954-8A7E-40F5-9D3E-15A3108980DE}"/>
                </a:ext>
              </a:extLst>
            </p:cNvPr>
            <p:cNvSpPr txBox="1"/>
            <p:nvPr/>
          </p:nvSpPr>
          <p:spPr>
            <a:xfrm>
              <a:off x="1962361" y="5162924"/>
              <a:ext cx="196255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endParaRPr>
            </a:p>
          </p:txBody>
        </p:sp>
        <p:sp>
          <p:nvSpPr>
            <p:cNvPr id="2597" name="TextBox 2596">
              <a:extLst>
                <a:ext uri="{FF2B5EF4-FFF2-40B4-BE49-F238E27FC236}">
                  <a16:creationId xmlns:a16="http://schemas.microsoft.com/office/drawing/2014/main" id="{964A6100-E449-4924-BA44-2F11FFC48EFF}"/>
                </a:ext>
              </a:extLst>
            </p:cNvPr>
            <p:cNvSpPr txBox="1"/>
            <p:nvPr/>
          </p:nvSpPr>
          <p:spPr>
            <a:xfrm>
              <a:off x="1962361" y="5392989"/>
              <a:ext cx="19625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598" name="TextBox 2597">
            <a:extLst>
              <a:ext uri="{FF2B5EF4-FFF2-40B4-BE49-F238E27FC236}">
                <a16:creationId xmlns:a16="http://schemas.microsoft.com/office/drawing/2014/main" id="{984BE189-EDD6-44A4-9A3F-57B25F72A969}"/>
              </a:ext>
            </a:extLst>
          </p:cNvPr>
          <p:cNvSpPr txBox="1"/>
          <p:nvPr/>
        </p:nvSpPr>
        <p:spPr>
          <a:xfrm>
            <a:off x="5123641" y="5022173"/>
            <a:ext cx="1962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Your Text Here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2599" name="TextBox 2598">
            <a:extLst>
              <a:ext uri="{FF2B5EF4-FFF2-40B4-BE49-F238E27FC236}">
                <a16:creationId xmlns:a16="http://schemas.microsoft.com/office/drawing/2014/main" id="{A8736E1B-0D94-4339-B5F2-0414C56B7554}"/>
              </a:ext>
            </a:extLst>
          </p:cNvPr>
          <p:cNvSpPr txBox="1"/>
          <p:nvPr/>
        </p:nvSpPr>
        <p:spPr>
          <a:xfrm>
            <a:off x="5123641" y="2562613"/>
            <a:ext cx="1962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Calibri" pitchFamily="34" charset="0"/>
              </a:rPr>
              <a:t>PRESETATION</a:t>
            </a:r>
            <a:endParaRPr lang="ko-KR" altLang="en-US" sz="2000" b="1" dirty="0">
              <a:solidFill>
                <a:schemeClr val="tx1">
                  <a:lumMod val="65000"/>
                  <a:lumOff val="35000"/>
                </a:schemeClr>
              </a:solidFill>
              <a:cs typeface="Calibri" pitchFamily="34" charset="0"/>
            </a:endParaRPr>
          </a:p>
        </p:txBody>
      </p:sp>
      <p:sp>
        <p:nvSpPr>
          <p:cNvPr id="2600" name="Freeform 55">
            <a:extLst>
              <a:ext uri="{FF2B5EF4-FFF2-40B4-BE49-F238E27FC236}">
                <a16:creationId xmlns:a16="http://schemas.microsoft.com/office/drawing/2014/main" id="{A3879547-45B5-4F52-87A2-E0EE98623BD0}"/>
              </a:ext>
            </a:extLst>
          </p:cNvPr>
          <p:cNvSpPr/>
          <p:nvPr/>
        </p:nvSpPr>
        <p:spPr>
          <a:xfrm rot="3299292">
            <a:off x="5880724" y="3510240"/>
            <a:ext cx="395969" cy="970259"/>
          </a:xfrm>
          <a:custGeom>
            <a:avLst/>
            <a:gdLst/>
            <a:ahLst/>
            <a:cxnLst/>
            <a:rect l="l" t="t" r="r" b="b"/>
            <a:pathLst>
              <a:path w="1060423" h="2598393">
                <a:moveTo>
                  <a:pt x="511607" y="1989888"/>
                </a:moveTo>
                <a:cubicBezTo>
                  <a:pt x="421916" y="2038892"/>
                  <a:pt x="392123" y="2248491"/>
                  <a:pt x="577615" y="2379095"/>
                </a:cubicBezTo>
                <a:cubicBezTo>
                  <a:pt x="531205" y="2257454"/>
                  <a:pt x="562054" y="2197447"/>
                  <a:pt x="592034" y="2136572"/>
                </a:cubicBezTo>
                <a:cubicBezTo>
                  <a:pt x="592534" y="2167519"/>
                  <a:pt x="560915" y="2234057"/>
                  <a:pt x="638675" y="2272816"/>
                </a:cubicBezTo>
                <a:cubicBezTo>
                  <a:pt x="602283" y="2156226"/>
                  <a:pt x="756001" y="2119500"/>
                  <a:pt x="594605" y="1990756"/>
                </a:cubicBezTo>
                <a:cubicBezTo>
                  <a:pt x="828052" y="2024484"/>
                  <a:pt x="759407" y="2143283"/>
                  <a:pt x="814896" y="2262952"/>
                </a:cubicBezTo>
                <a:cubicBezTo>
                  <a:pt x="774295" y="2270013"/>
                  <a:pt x="715464" y="2161619"/>
                  <a:pt x="728685" y="2212952"/>
                </a:cubicBezTo>
                <a:cubicBezTo>
                  <a:pt x="798068" y="2415798"/>
                  <a:pt x="590532" y="2421590"/>
                  <a:pt x="656442" y="2598393"/>
                </a:cubicBezTo>
                <a:cubicBezTo>
                  <a:pt x="451592" y="2586815"/>
                  <a:pt x="511509" y="2396411"/>
                  <a:pt x="415171" y="2350110"/>
                </a:cubicBezTo>
                <a:cubicBezTo>
                  <a:pt x="389023" y="2345435"/>
                  <a:pt x="357666" y="2366802"/>
                  <a:pt x="415723" y="2461957"/>
                </a:cubicBezTo>
                <a:cubicBezTo>
                  <a:pt x="77590" y="2209980"/>
                  <a:pt x="314998" y="2004011"/>
                  <a:pt x="511607" y="1989888"/>
                </a:cubicBezTo>
                <a:close/>
                <a:moveTo>
                  <a:pt x="344786" y="1884983"/>
                </a:moveTo>
                <a:lnTo>
                  <a:pt x="722598" y="1884983"/>
                </a:lnTo>
                <a:cubicBezTo>
                  <a:pt x="716460" y="1906965"/>
                  <a:pt x="711917" y="1928321"/>
                  <a:pt x="707988" y="1948728"/>
                </a:cubicBezTo>
                <a:lnTo>
                  <a:pt x="357819" y="1948059"/>
                </a:lnTo>
                <a:close/>
                <a:moveTo>
                  <a:pt x="530212" y="651224"/>
                </a:moveTo>
                <a:cubicBezTo>
                  <a:pt x="585486" y="651224"/>
                  <a:pt x="630294" y="696033"/>
                  <a:pt x="630294" y="751307"/>
                </a:cubicBezTo>
                <a:cubicBezTo>
                  <a:pt x="630294" y="806581"/>
                  <a:pt x="585486" y="851389"/>
                  <a:pt x="530212" y="851389"/>
                </a:cubicBezTo>
                <a:cubicBezTo>
                  <a:pt x="474938" y="851389"/>
                  <a:pt x="430129" y="806581"/>
                  <a:pt x="430129" y="751307"/>
                </a:cubicBezTo>
                <a:cubicBezTo>
                  <a:pt x="430129" y="696033"/>
                  <a:pt x="474938" y="651224"/>
                  <a:pt x="530212" y="651224"/>
                </a:cubicBezTo>
                <a:close/>
                <a:moveTo>
                  <a:pt x="530212" y="551141"/>
                </a:moveTo>
                <a:cubicBezTo>
                  <a:pt x="419664" y="551141"/>
                  <a:pt x="330046" y="640759"/>
                  <a:pt x="330046" y="751307"/>
                </a:cubicBezTo>
                <a:cubicBezTo>
                  <a:pt x="330046" y="861855"/>
                  <a:pt x="419664" y="951472"/>
                  <a:pt x="530212" y="951472"/>
                </a:cubicBezTo>
                <a:cubicBezTo>
                  <a:pt x="640760" y="951472"/>
                  <a:pt x="730377" y="861855"/>
                  <a:pt x="730377" y="751307"/>
                </a:cubicBezTo>
                <a:cubicBezTo>
                  <a:pt x="730377" y="640759"/>
                  <a:pt x="640760" y="551141"/>
                  <a:pt x="530212" y="551141"/>
                </a:cubicBezTo>
                <a:close/>
                <a:moveTo>
                  <a:pt x="286245" y="353827"/>
                </a:moveTo>
                <a:cubicBezTo>
                  <a:pt x="438132" y="439406"/>
                  <a:pt x="623290" y="440561"/>
                  <a:pt x="776100" y="356932"/>
                </a:cubicBezTo>
                <a:cubicBezTo>
                  <a:pt x="941305" y="720175"/>
                  <a:pt x="898096" y="1115325"/>
                  <a:pt x="825241" y="1447764"/>
                </a:cubicBezTo>
                <a:lnTo>
                  <a:pt x="1060423" y="1673413"/>
                </a:lnTo>
                <a:lnTo>
                  <a:pt x="1021935" y="1978110"/>
                </a:lnTo>
                <a:lnTo>
                  <a:pt x="745125" y="1786699"/>
                </a:lnTo>
                <a:lnTo>
                  <a:pt x="734250" y="1834148"/>
                </a:lnTo>
                <a:lnTo>
                  <a:pt x="332991" y="1834148"/>
                </a:lnTo>
                <a:cubicBezTo>
                  <a:pt x="330005" y="1820736"/>
                  <a:pt x="326662" y="1807037"/>
                  <a:pt x="323192" y="1793020"/>
                </a:cubicBezTo>
                <a:lnTo>
                  <a:pt x="38489" y="1989888"/>
                </a:lnTo>
                <a:lnTo>
                  <a:pt x="0" y="1685191"/>
                </a:lnTo>
                <a:lnTo>
                  <a:pt x="237343" y="1457469"/>
                </a:lnTo>
                <a:lnTo>
                  <a:pt x="238009" y="1459571"/>
                </a:lnTo>
                <a:lnTo>
                  <a:pt x="242012" y="1446515"/>
                </a:lnTo>
                <a:cubicBezTo>
                  <a:pt x="171205" y="1115067"/>
                  <a:pt x="127758" y="714059"/>
                  <a:pt x="286245" y="353827"/>
                </a:cubicBezTo>
                <a:close/>
                <a:moveTo>
                  <a:pt x="527942" y="0"/>
                </a:moveTo>
                <a:cubicBezTo>
                  <a:pt x="622760" y="95693"/>
                  <a:pt x="695048" y="196745"/>
                  <a:pt x="748164" y="301374"/>
                </a:cubicBezTo>
                <a:cubicBezTo>
                  <a:pt x="612692" y="376844"/>
                  <a:pt x="447588" y="375495"/>
                  <a:pt x="312997" y="298024"/>
                </a:cubicBezTo>
                <a:cubicBezTo>
                  <a:pt x="364591" y="193505"/>
                  <a:pt x="435080" y="93397"/>
                  <a:pt x="52794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1" name="Rectangle 130">
            <a:extLst>
              <a:ext uri="{FF2B5EF4-FFF2-40B4-BE49-F238E27FC236}">
                <a16:creationId xmlns:a16="http://schemas.microsoft.com/office/drawing/2014/main" id="{BC640CF9-E7BB-4F85-A762-6BB4C18451DE}"/>
              </a:ext>
            </a:extLst>
          </p:cNvPr>
          <p:cNvSpPr/>
          <p:nvPr/>
        </p:nvSpPr>
        <p:spPr>
          <a:xfrm>
            <a:off x="7775852" y="5540908"/>
            <a:ext cx="314250" cy="315677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602" name="Rectangle 9">
            <a:extLst>
              <a:ext uri="{FF2B5EF4-FFF2-40B4-BE49-F238E27FC236}">
                <a16:creationId xmlns:a16="http://schemas.microsoft.com/office/drawing/2014/main" id="{28DD03CF-117D-4A49-8819-EA177B991C22}"/>
              </a:ext>
            </a:extLst>
          </p:cNvPr>
          <p:cNvSpPr/>
          <p:nvPr/>
        </p:nvSpPr>
        <p:spPr>
          <a:xfrm>
            <a:off x="7776974" y="3223490"/>
            <a:ext cx="331922" cy="331382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3" name="Isosceles Triangle 8">
            <a:extLst>
              <a:ext uri="{FF2B5EF4-FFF2-40B4-BE49-F238E27FC236}">
                <a16:creationId xmlns:a16="http://schemas.microsoft.com/office/drawing/2014/main" id="{9B86F44E-A23A-46BC-A79B-ED1286D047B4}"/>
              </a:ext>
            </a:extLst>
          </p:cNvPr>
          <p:cNvSpPr/>
          <p:nvPr/>
        </p:nvSpPr>
        <p:spPr>
          <a:xfrm rot="16200000">
            <a:off x="4111288" y="3227089"/>
            <a:ext cx="307322" cy="366409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4" name="Freeform 18">
            <a:extLst>
              <a:ext uri="{FF2B5EF4-FFF2-40B4-BE49-F238E27FC236}">
                <a16:creationId xmlns:a16="http://schemas.microsoft.com/office/drawing/2014/main" id="{98DC51FA-8653-45EE-A08F-F99C459B70C3}"/>
              </a:ext>
            </a:extLst>
          </p:cNvPr>
          <p:cNvSpPr/>
          <p:nvPr/>
        </p:nvSpPr>
        <p:spPr>
          <a:xfrm>
            <a:off x="7749146" y="4358402"/>
            <a:ext cx="381610" cy="307987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5" name="Oval 7">
            <a:extLst>
              <a:ext uri="{FF2B5EF4-FFF2-40B4-BE49-F238E27FC236}">
                <a16:creationId xmlns:a16="http://schemas.microsoft.com/office/drawing/2014/main" id="{43D3C65C-D931-4F77-9F15-C301FE81E88B}"/>
              </a:ext>
            </a:extLst>
          </p:cNvPr>
          <p:cNvSpPr/>
          <p:nvPr/>
        </p:nvSpPr>
        <p:spPr>
          <a:xfrm>
            <a:off x="4103262" y="5530652"/>
            <a:ext cx="325933" cy="32593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6" name="Rectangle 16">
            <a:extLst>
              <a:ext uri="{FF2B5EF4-FFF2-40B4-BE49-F238E27FC236}">
                <a16:creationId xmlns:a16="http://schemas.microsoft.com/office/drawing/2014/main" id="{F1C5FC1C-3614-4FD5-B173-5934EB199913}"/>
              </a:ext>
            </a:extLst>
          </p:cNvPr>
          <p:cNvSpPr/>
          <p:nvPr/>
        </p:nvSpPr>
        <p:spPr>
          <a:xfrm>
            <a:off x="4096076" y="4432708"/>
            <a:ext cx="355561" cy="23368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7" name="Round Same Side Corner Rectangle 36">
            <a:extLst>
              <a:ext uri="{FF2B5EF4-FFF2-40B4-BE49-F238E27FC236}">
                <a16:creationId xmlns:a16="http://schemas.microsoft.com/office/drawing/2014/main" id="{D705E155-D0B3-44A3-BF19-800E78BF0D38}"/>
              </a:ext>
            </a:extLst>
          </p:cNvPr>
          <p:cNvSpPr>
            <a:spLocks noChangeAspect="1"/>
          </p:cNvSpPr>
          <p:nvPr/>
        </p:nvSpPr>
        <p:spPr>
          <a:xfrm>
            <a:off x="7775852" y="2109444"/>
            <a:ext cx="326918" cy="258467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08" name="Oval 21">
            <a:extLst>
              <a:ext uri="{FF2B5EF4-FFF2-40B4-BE49-F238E27FC236}">
                <a16:creationId xmlns:a16="http://schemas.microsoft.com/office/drawing/2014/main" id="{B440F9CE-17CC-4EC0-B9EE-DA89FFB7ABF9}"/>
              </a:ext>
            </a:extLst>
          </p:cNvPr>
          <p:cNvSpPr>
            <a:spLocks noChangeAspect="1"/>
          </p:cNvSpPr>
          <p:nvPr/>
        </p:nvSpPr>
        <p:spPr>
          <a:xfrm>
            <a:off x="4093862" y="2075092"/>
            <a:ext cx="344543" cy="34742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11293</TotalTime>
  <Words>200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81</cp:revision>
  <dcterms:created xsi:type="dcterms:W3CDTF">2018-02-18T19:39:47Z</dcterms:created>
  <dcterms:modified xsi:type="dcterms:W3CDTF">2020-01-03T04:49:25Z</dcterms:modified>
</cp:coreProperties>
</file>