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230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20" name="Group 1219">
            <a:extLst>
              <a:ext uri="{FF2B5EF4-FFF2-40B4-BE49-F238E27FC236}">
                <a16:creationId xmlns:a16="http://schemas.microsoft.com/office/drawing/2014/main" id="{B1B54950-F36D-40DC-87FB-31A08F5DE5EE}"/>
              </a:ext>
            </a:extLst>
          </p:cNvPr>
          <p:cNvGrpSpPr/>
          <p:nvPr/>
        </p:nvGrpSpPr>
        <p:grpSpPr>
          <a:xfrm>
            <a:off x="917641" y="3369989"/>
            <a:ext cx="3366592" cy="2472764"/>
            <a:chOff x="3131840" y="2780928"/>
            <a:chExt cx="2880320" cy="2808312"/>
          </a:xfrm>
        </p:grpSpPr>
        <p:sp>
          <p:nvSpPr>
            <p:cNvPr id="1221" name="Rectangle 1220">
              <a:extLst>
                <a:ext uri="{FF2B5EF4-FFF2-40B4-BE49-F238E27FC236}">
                  <a16:creationId xmlns:a16="http://schemas.microsoft.com/office/drawing/2014/main" id="{D5F4E714-9C51-4CF9-8097-B758C1C953CC}"/>
                </a:ext>
              </a:extLst>
            </p:cNvPr>
            <p:cNvSpPr/>
            <p:nvPr/>
          </p:nvSpPr>
          <p:spPr>
            <a:xfrm>
              <a:off x="3131840" y="2780928"/>
              <a:ext cx="2880320" cy="2808312"/>
            </a:xfrm>
            <a:prstGeom prst="rect">
              <a:avLst/>
            </a:prstGeom>
            <a:solidFill>
              <a:srgbClr val="ECECEC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22" name="Rectangle 1221">
              <a:extLst>
                <a:ext uri="{FF2B5EF4-FFF2-40B4-BE49-F238E27FC236}">
                  <a16:creationId xmlns:a16="http://schemas.microsoft.com/office/drawing/2014/main" id="{D9DF19B7-EDE0-46A0-8407-5EAA18D7CB39}"/>
                </a:ext>
              </a:extLst>
            </p:cNvPr>
            <p:cNvSpPr/>
            <p:nvPr/>
          </p:nvSpPr>
          <p:spPr>
            <a:xfrm>
              <a:off x="3131840" y="2780928"/>
              <a:ext cx="2880320" cy="504056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223" name="Group 1222">
            <a:extLst>
              <a:ext uri="{FF2B5EF4-FFF2-40B4-BE49-F238E27FC236}">
                <a16:creationId xmlns:a16="http://schemas.microsoft.com/office/drawing/2014/main" id="{29752BC1-70BB-4CBC-9E9B-6B050D0098DD}"/>
              </a:ext>
            </a:extLst>
          </p:cNvPr>
          <p:cNvGrpSpPr/>
          <p:nvPr/>
        </p:nvGrpSpPr>
        <p:grpSpPr>
          <a:xfrm>
            <a:off x="7923310" y="3384475"/>
            <a:ext cx="3366592" cy="2472764"/>
            <a:chOff x="3131840" y="2780928"/>
            <a:chExt cx="2880320" cy="2808312"/>
          </a:xfrm>
        </p:grpSpPr>
        <p:sp>
          <p:nvSpPr>
            <p:cNvPr id="1224" name="Rectangle 1223">
              <a:extLst>
                <a:ext uri="{FF2B5EF4-FFF2-40B4-BE49-F238E27FC236}">
                  <a16:creationId xmlns:a16="http://schemas.microsoft.com/office/drawing/2014/main" id="{C6EA13CF-FB66-4E15-BEDB-49921E621DF3}"/>
                </a:ext>
              </a:extLst>
            </p:cNvPr>
            <p:cNvSpPr/>
            <p:nvPr/>
          </p:nvSpPr>
          <p:spPr>
            <a:xfrm>
              <a:off x="3131840" y="2780928"/>
              <a:ext cx="2880320" cy="2808312"/>
            </a:xfrm>
            <a:prstGeom prst="rect">
              <a:avLst/>
            </a:prstGeom>
            <a:solidFill>
              <a:srgbClr val="ECECEC">
                <a:alpha val="70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25" name="Rectangle 1224">
              <a:extLst>
                <a:ext uri="{FF2B5EF4-FFF2-40B4-BE49-F238E27FC236}">
                  <a16:creationId xmlns:a16="http://schemas.microsoft.com/office/drawing/2014/main" id="{3127B3D2-83BF-4168-8CB6-EF94A90A0CAF}"/>
                </a:ext>
              </a:extLst>
            </p:cNvPr>
            <p:cNvSpPr/>
            <p:nvPr/>
          </p:nvSpPr>
          <p:spPr>
            <a:xfrm>
              <a:off x="3131840" y="2780928"/>
              <a:ext cx="2880320" cy="504056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/>
            </a:p>
          </p:txBody>
        </p:sp>
      </p:grpSp>
      <p:grpSp>
        <p:nvGrpSpPr>
          <p:cNvPr id="1226" name="Group 1225">
            <a:extLst>
              <a:ext uri="{FF2B5EF4-FFF2-40B4-BE49-F238E27FC236}">
                <a16:creationId xmlns:a16="http://schemas.microsoft.com/office/drawing/2014/main" id="{6D33091C-1C48-4F77-8614-0192DA09CC3B}"/>
              </a:ext>
            </a:extLst>
          </p:cNvPr>
          <p:cNvGrpSpPr/>
          <p:nvPr/>
        </p:nvGrpSpPr>
        <p:grpSpPr>
          <a:xfrm>
            <a:off x="4458060" y="3216701"/>
            <a:ext cx="3291426" cy="2808312"/>
            <a:chOff x="3131840" y="2780928"/>
            <a:chExt cx="2880320" cy="2808312"/>
          </a:xfrm>
        </p:grpSpPr>
        <p:sp>
          <p:nvSpPr>
            <p:cNvPr id="1227" name="Rectangle 1226">
              <a:extLst>
                <a:ext uri="{FF2B5EF4-FFF2-40B4-BE49-F238E27FC236}">
                  <a16:creationId xmlns:a16="http://schemas.microsoft.com/office/drawing/2014/main" id="{067F54FF-94B5-471A-8080-9E5044000114}"/>
                </a:ext>
              </a:extLst>
            </p:cNvPr>
            <p:cNvSpPr/>
            <p:nvPr/>
          </p:nvSpPr>
          <p:spPr>
            <a:xfrm>
              <a:off x="3131840" y="2780928"/>
              <a:ext cx="2880320" cy="2808312"/>
            </a:xfrm>
            <a:prstGeom prst="rect">
              <a:avLst/>
            </a:prstGeom>
            <a:solidFill>
              <a:srgbClr val="ECECEC"/>
            </a:solidFill>
            <a:ln>
              <a:noFill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28" name="Rectangle 1227">
              <a:extLst>
                <a:ext uri="{FF2B5EF4-FFF2-40B4-BE49-F238E27FC236}">
                  <a16:creationId xmlns:a16="http://schemas.microsoft.com/office/drawing/2014/main" id="{A96D0DB1-F910-4AB6-A45A-EE9DBFCC28B4}"/>
                </a:ext>
              </a:extLst>
            </p:cNvPr>
            <p:cNvSpPr/>
            <p:nvPr/>
          </p:nvSpPr>
          <p:spPr>
            <a:xfrm>
              <a:off x="3131840" y="2780928"/>
              <a:ext cx="2880320" cy="504056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229" name="Group 1228">
            <a:extLst>
              <a:ext uri="{FF2B5EF4-FFF2-40B4-BE49-F238E27FC236}">
                <a16:creationId xmlns:a16="http://schemas.microsoft.com/office/drawing/2014/main" id="{9DF623AF-F72B-444F-B729-388848F44124}"/>
              </a:ext>
            </a:extLst>
          </p:cNvPr>
          <p:cNvGrpSpPr/>
          <p:nvPr/>
        </p:nvGrpSpPr>
        <p:grpSpPr>
          <a:xfrm>
            <a:off x="4460586" y="1862190"/>
            <a:ext cx="3293154" cy="1319689"/>
            <a:chOff x="3131840" y="1484784"/>
            <a:chExt cx="2881833" cy="1159371"/>
          </a:xfrm>
        </p:grpSpPr>
        <p:sp>
          <p:nvSpPr>
            <p:cNvPr id="1230" name="Rectangle 3">
              <a:extLst>
                <a:ext uri="{FF2B5EF4-FFF2-40B4-BE49-F238E27FC236}">
                  <a16:creationId xmlns:a16="http://schemas.microsoft.com/office/drawing/2014/main" id="{9F98E8E7-95F7-4664-B0ED-0D6D3F056B84}"/>
                </a:ext>
              </a:extLst>
            </p:cNvPr>
            <p:cNvSpPr/>
            <p:nvPr/>
          </p:nvSpPr>
          <p:spPr>
            <a:xfrm rot="5400000">
              <a:off x="3992314" y="624310"/>
              <a:ext cx="1159371" cy="2880320"/>
            </a:xfrm>
            <a:custGeom>
              <a:avLst/>
              <a:gdLst>
                <a:gd name="connsiteX0" fmla="*/ 0 w 2161651"/>
                <a:gd name="connsiteY0" fmla="*/ 0 h 1656184"/>
                <a:gd name="connsiteX1" fmla="*/ 1656184 w 2161651"/>
                <a:gd name="connsiteY1" fmla="*/ 0 h 1656184"/>
                <a:gd name="connsiteX2" fmla="*/ 1656184 w 2161651"/>
                <a:gd name="connsiteY2" fmla="*/ 640151 h 1656184"/>
                <a:gd name="connsiteX3" fmla="*/ 2161650 w 2161651"/>
                <a:gd name="connsiteY3" fmla="*/ 828092 h 1656184"/>
                <a:gd name="connsiteX4" fmla="*/ 1656184 w 2161651"/>
                <a:gd name="connsiteY4" fmla="*/ 1016033 h 1656184"/>
                <a:gd name="connsiteX5" fmla="*/ 1656184 w 2161651"/>
                <a:gd name="connsiteY5" fmla="*/ 1656184 h 1656184"/>
                <a:gd name="connsiteX6" fmla="*/ 0 w 2161651"/>
                <a:gd name="connsiteY6" fmla="*/ 1656184 h 1656184"/>
                <a:gd name="connsiteX7" fmla="*/ 0 w 2161651"/>
                <a:gd name="connsiteY7" fmla="*/ 0 h 1656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61651" h="1656184">
                  <a:moveTo>
                    <a:pt x="0" y="0"/>
                  </a:moveTo>
                  <a:lnTo>
                    <a:pt x="1656184" y="0"/>
                  </a:lnTo>
                  <a:lnTo>
                    <a:pt x="1656184" y="640151"/>
                  </a:lnTo>
                  <a:lnTo>
                    <a:pt x="2161650" y="828092"/>
                  </a:lnTo>
                  <a:lnTo>
                    <a:pt x="1656184" y="1016033"/>
                  </a:lnTo>
                  <a:lnTo>
                    <a:pt x="1656184" y="1656184"/>
                  </a:lnTo>
                  <a:lnTo>
                    <a:pt x="0" y="16561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31" name="Rectangle 1230">
              <a:extLst>
                <a:ext uri="{FF2B5EF4-FFF2-40B4-BE49-F238E27FC236}">
                  <a16:creationId xmlns:a16="http://schemas.microsoft.com/office/drawing/2014/main" id="{9F9810EB-0058-4170-9FA4-308A7F86F1BB}"/>
                </a:ext>
              </a:extLst>
            </p:cNvPr>
            <p:cNvSpPr/>
            <p:nvPr/>
          </p:nvSpPr>
          <p:spPr>
            <a:xfrm>
              <a:off x="3133353" y="1484784"/>
              <a:ext cx="2880320" cy="36004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sp>
        <p:nvSpPr>
          <p:cNvPr id="1232" name="TextBox 1231">
            <a:extLst>
              <a:ext uri="{FF2B5EF4-FFF2-40B4-BE49-F238E27FC236}">
                <a16:creationId xmlns:a16="http://schemas.microsoft.com/office/drawing/2014/main" id="{5A6EBE23-5543-4B3E-AE3B-42F29CEFB64E}"/>
              </a:ext>
            </a:extLst>
          </p:cNvPr>
          <p:cNvSpPr txBox="1"/>
          <p:nvPr/>
        </p:nvSpPr>
        <p:spPr>
          <a:xfrm>
            <a:off x="4655840" y="3270933"/>
            <a:ext cx="288032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Main Contents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1233" name="TextBox 1232">
            <a:extLst>
              <a:ext uri="{FF2B5EF4-FFF2-40B4-BE49-F238E27FC236}">
                <a16:creationId xmlns:a16="http://schemas.microsoft.com/office/drawing/2014/main" id="{5D324065-5754-440D-BFB3-AAA5312BBBBF}"/>
              </a:ext>
            </a:extLst>
          </p:cNvPr>
          <p:cNvSpPr txBox="1"/>
          <p:nvPr/>
        </p:nvSpPr>
        <p:spPr>
          <a:xfrm>
            <a:off x="5017214" y="1878221"/>
            <a:ext cx="2157574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1600" b="1" dirty="0">
                <a:solidFill>
                  <a:schemeClr val="bg1"/>
                </a:solidFill>
              </a:rPr>
              <a:t>Main Contents</a:t>
            </a:r>
            <a:endParaRPr lang="ko-KR" altLang="en-US" sz="1600" b="1" dirty="0">
              <a:solidFill>
                <a:schemeClr val="bg1"/>
              </a:solidFill>
            </a:endParaRPr>
          </a:p>
        </p:txBody>
      </p:sp>
      <p:sp>
        <p:nvSpPr>
          <p:cNvPr id="1234" name="TextBox 1233">
            <a:extLst>
              <a:ext uri="{FF2B5EF4-FFF2-40B4-BE49-F238E27FC236}">
                <a16:creationId xmlns:a16="http://schemas.microsoft.com/office/drawing/2014/main" id="{F46A6C47-D4A3-4CDC-8B6E-A6D4CC5FCC3B}"/>
              </a:ext>
            </a:extLst>
          </p:cNvPr>
          <p:cNvSpPr txBox="1"/>
          <p:nvPr/>
        </p:nvSpPr>
        <p:spPr>
          <a:xfrm>
            <a:off x="4664623" y="2319104"/>
            <a:ext cx="287153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</a:rPr>
              <a:t>You can simply impress your audience and add a unique zing.</a:t>
            </a:r>
          </a:p>
        </p:txBody>
      </p:sp>
      <p:sp>
        <p:nvSpPr>
          <p:cNvPr id="1235" name="TextBox 1234">
            <a:extLst>
              <a:ext uri="{FF2B5EF4-FFF2-40B4-BE49-F238E27FC236}">
                <a16:creationId xmlns:a16="http://schemas.microsoft.com/office/drawing/2014/main" id="{B0852EF0-1B3D-420A-B401-408BD8D4BCA9}"/>
              </a:ext>
            </a:extLst>
          </p:cNvPr>
          <p:cNvSpPr txBox="1"/>
          <p:nvPr/>
        </p:nvSpPr>
        <p:spPr>
          <a:xfrm>
            <a:off x="4727849" y="3902874"/>
            <a:ext cx="27363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rgbClr val="262626"/>
                </a:solidFill>
              </a:rPr>
              <a:t>Get a modern PowerPoint  Presentation that is beautifully designed. </a:t>
            </a:r>
          </a:p>
          <a:p>
            <a:pPr algn="ctr"/>
            <a:endParaRPr lang="en-US" altLang="ko-KR" sz="1200" dirty="0">
              <a:solidFill>
                <a:srgbClr val="262626"/>
              </a:solidFill>
            </a:endParaRPr>
          </a:p>
          <a:p>
            <a:pPr algn="ctr"/>
            <a:r>
              <a:rPr lang="en-US" altLang="ko-KR" sz="1200" dirty="0">
                <a:solidFill>
                  <a:srgbClr val="262626"/>
                </a:solidFill>
              </a:rPr>
              <a:t>I hope and I believe that this Template will your Time, Money and Reputation.</a:t>
            </a:r>
          </a:p>
          <a:p>
            <a:pPr algn="ctr"/>
            <a:endParaRPr lang="en-US" altLang="ko-KR" sz="1200" dirty="0">
              <a:solidFill>
                <a:srgbClr val="262626"/>
              </a:solidFill>
            </a:endParaRPr>
          </a:p>
          <a:p>
            <a:pPr algn="ctr"/>
            <a:r>
              <a:rPr lang="en-US" altLang="ko-KR" sz="1200" dirty="0">
                <a:solidFill>
                  <a:srgbClr val="262626"/>
                </a:solidFill>
              </a:rPr>
              <a:t>Easy to change colors, photos and Text.</a:t>
            </a:r>
            <a:endParaRPr lang="ko-KR" altLang="en-US" sz="1200" dirty="0">
              <a:solidFill>
                <a:srgbClr val="262626"/>
              </a:solidFill>
            </a:endParaRPr>
          </a:p>
        </p:txBody>
      </p:sp>
      <p:grpSp>
        <p:nvGrpSpPr>
          <p:cNvPr id="1236" name="Group 1235">
            <a:extLst>
              <a:ext uri="{FF2B5EF4-FFF2-40B4-BE49-F238E27FC236}">
                <a16:creationId xmlns:a16="http://schemas.microsoft.com/office/drawing/2014/main" id="{72F39972-AF85-4517-8038-40B8C7A9C5A3}"/>
              </a:ext>
            </a:extLst>
          </p:cNvPr>
          <p:cNvGrpSpPr/>
          <p:nvPr/>
        </p:nvGrpSpPr>
        <p:grpSpPr>
          <a:xfrm>
            <a:off x="1095118" y="2181281"/>
            <a:ext cx="3011638" cy="1030113"/>
            <a:chOff x="3131840" y="1484784"/>
            <a:chExt cx="2881833" cy="1152128"/>
          </a:xfrm>
        </p:grpSpPr>
        <p:sp>
          <p:nvSpPr>
            <p:cNvPr id="1237" name="Rectangle 3">
              <a:extLst>
                <a:ext uri="{FF2B5EF4-FFF2-40B4-BE49-F238E27FC236}">
                  <a16:creationId xmlns:a16="http://schemas.microsoft.com/office/drawing/2014/main" id="{E9DC8968-3AAC-41AA-938D-10BA9CE4C1B1}"/>
                </a:ext>
              </a:extLst>
            </p:cNvPr>
            <p:cNvSpPr/>
            <p:nvPr/>
          </p:nvSpPr>
          <p:spPr>
            <a:xfrm rot="5400000">
              <a:off x="3995936" y="620688"/>
              <a:ext cx="1152128" cy="2880320"/>
            </a:xfrm>
            <a:custGeom>
              <a:avLst/>
              <a:gdLst>
                <a:gd name="connsiteX0" fmla="*/ 0 w 2161651"/>
                <a:gd name="connsiteY0" fmla="*/ 0 h 1656184"/>
                <a:gd name="connsiteX1" fmla="*/ 1656184 w 2161651"/>
                <a:gd name="connsiteY1" fmla="*/ 0 h 1656184"/>
                <a:gd name="connsiteX2" fmla="*/ 1656184 w 2161651"/>
                <a:gd name="connsiteY2" fmla="*/ 640151 h 1656184"/>
                <a:gd name="connsiteX3" fmla="*/ 2161650 w 2161651"/>
                <a:gd name="connsiteY3" fmla="*/ 828092 h 1656184"/>
                <a:gd name="connsiteX4" fmla="*/ 1656184 w 2161651"/>
                <a:gd name="connsiteY4" fmla="*/ 1016033 h 1656184"/>
                <a:gd name="connsiteX5" fmla="*/ 1656184 w 2161651"/>
                <a:gd name="connsiteY5" fmla="*/ 1656184 h 1656184"/>
                <a:gd name="connsiteX6" fmla="*/ 0 w 2161651"/>
                <a:gd name="connsiteY6" fmla="*/ 1656184 h 1656184"/>
                <a:gd name="connsiteX7" fmla="*/ 0 w 2161651"/>
                <a:gd name="connsiteY7" fmla="*/ 0 h 1656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61651" h="1656184">
                  <a:moveTo>
                    <a:pt x="0" y="0"/>
                  </a:moveTo>
                  <a:lnTo>
                    <a:pt x="1656184" y="0"/>
                  </a:lnTo>
                  <a:lnTo>
                    <a:pt x="1656184" y="640151"/>
                  </a:lnTo>
                  <a:lnTo>
                    <a:pt x="2161650" y="828092"/>
                  </a:lnTo>
                  <a:lnTo>
                    <a:pt x="1656184" y="1016033"/>
                  </a:lnTo>
                  <a:lnTo>
                    <a:pt x="1656184" y="1656184"/>
                  </a:lnTo>
                  <a:lnTo>
                    <a:pt x="0" y="16561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38" name="Rectangle 1237">
              <a:extLst>
                <a:ext uri="{FF2B5EF4-FFF2-40B4-BE49-F238E27FC236}">
                  <a16:creationId xmlns:a16="http://schemas.microsoft.com/office/drawing/2014/main" id="{C16B7030-72C2-4478-A460-ACA68FE1525B}"/>
                </a:ext>
              </a:extLst>
            </p:cNvPr>
            <p:cNvSpPr/>
            <p:nvPr/>
          </p:nvSpPr>
          <p:spPr>
            <a:xfrm>
              <a:off x="3133353" y="1484784"/>
              <a:ext cx="2880320" cy="360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239" name="그룹 35">
            <a:extLst>
              <a:ext uri="{FF2B5EF4-FFF2-40B4-BE49-F238E27FC236}">
                <a16:creationId xmlns:a16="http://schemas.microsoft.com/office/drawing/2014/main" id="{24C47B58-F553-405B-A80E-FCBAF47AEF5D}"/>
              </a:ext>
            </a:extLst>
          </p:cNvPr>
          <p:cNvGrpSpPr/>
          <p:nvPr/>
        </p:nvGrpSpPr>
        <p:grpSpPr>
          <a:xfrm>
            <a:off x="1313297" y="2188845"/>
            <a:ext cx="2575283" cy="779118"/>
            <a:chOff x="1372495" y="2153677"/>
            <a:chExt cx="2575283" cy="779118"/>
          </a:xfrm>
        </p:grpSpPr>
        <p:sp>
          <p:nvSpPr>
            <p:cNvPr id="1240" name="TextBox 1239">
              <a:extLst>
                <a:ext uri="{FF2B5EF4-FFF2-40B4-BE49-F238E27FC236}">
                  <a16:creationId xmlns:a16="http://schemas.microsoft.com/office/drawing/2014/main" id="{AB49FA4E-D57B-427E-BE12-65890FB4A8C1}"/>
                </a:ext>
              </a:extLst>
            </p:cNvPr>
            <p:cNvSpPr txBox="1"/>
            <p:nvPr/>
          </p:nvSpPr>
          <p:spPr>
            <a:xfrm>
              <a:off x="1372495" y="2153677"/>
              <a:ext cx="257528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262626"/>
                  </a:solidFill>
                </a:rPr>
                <a:t>Main Contents</a:t>
              </a:r>
              <a:endParaRPr lang="ko-KR" altLang="en-US" sz="1400" b="1" dirty="0">
                <a:solidFill>
                  <a:srgbClr val="262626"/>
                </a:solidFill>
              </a:endParaRPr>
            </a:p>
          </p:txBody>
        </p:sp>
        <p:sp>
          <p:nvSpPr>
            <p:cNvPr id="1241" name="TextBox 1240">
              <a:extLst>
                <a:ext uri="{FF2B5EF4-FFF2-40B4-BE49-F238E27FC236}">
                  <a16:creationId xmlns:a16="http://schemas.microsoft.com/office/drawing/2014/main" id="{9FEF0447-F94F-4237-8855-6D005A088235}"/>
                </a:ext>
              </a:extLst>
            </p:cNvPr>
            <p:cNvSpPr txBox="1"/>
            <p:nvPr/>
          </p:nvSpPr>
          <p:spPr>
            <a:xfrm>
              <a:off x="1379763" y="2471130"/>
              <a:ext cx="25674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You can simply impress your audience and add a unique zing.</a:t>
              </a:r>
            </a:p>
          </p:txBody>
        </p:sp>
      </p:grpSp>
      <p:grpSp>
        <p:nvGrpSpPr>
          <p:cNvPr id="1242" name="Group 1241">
            <a:extLst>
              <a:ext uri="{FF2B5EF4-FFF2-40B4-BE49-F238E27FC236}">
                <a16:creationId xmlns:a16="http://schemas.microsoft.com/office/drawing/2014/main" id="{A1A8D60A-F68B-41AC-9D47-890B3DC34C6C}"/>
              </a:ext>
            </a:extLst>
          </p:cNvPr>
          <p:cNvGrpSpPr/>
          <p:nvPr/>
        </p:nvGrpSpPr>
        <p:grpSpPr>
          <a:xfrm>
            <a:off x="8095920" y="2188846"/>
            <a:ext cx="3021374" cy="1030113"/>
            <a:chOff x="3122700" y="1484784"/>
            <a:chExt cx="2891151" cy="1152128"/>
          </a:xfrm>
        </p:grpSpPr>
        <p:sp>
          <p:nvSpPr>
            <p:cNvPr id="1243" name="Rectangle 3">
              <a:extLst>
                <a:ext uri="{FF2B5EF4-FFF2-40B4-BE49-F238E27FC236}">
                  <a16:creationId xmlns:a16="http://schemas.microsoft.com/office/drawing/2014/main" id="{CBCE3A26-BF13-4660-AA1C-1E70238DF8A5}"/>
                </a:ext>
              </a:extLst>
            </p:cNvPr>
            <p:cNvSpPr/>
            <p:nvPr/>
          </p:nvSpPr>
          <p:spPr>
            <a:xfrm rot="5400000">
              <a:off x="3995936" y="620688"/>
              <a:ext cx="1152128" cy="2880320"/>
            </a:xfrm>
            <a:custGeom>
              <a:avLst/>
              <a:gdLst>
                <a:gd name="connsiteX0" fmla="*/ 0 w 2161651"/>
                <a:gd name="connsiteY0" fmla="*/ 0 h 1656184"/>
                <a:gd name="connsiteX1" fmla="*/ 1656184 w 2161651"/>
                <a:gd name="connsiteY1" fmla="*/ 0 h 1656184"/>
                <a:gd name="connsiteX2" fmla="*/ 1656184 w 2161651"/>
                <a:gd name="connsiteY2" fmla="*/ 640151 h 1656184"/>
                <a:gd name="connsiteX3" fmla="*/ 2161650 w 2161651"/>
                <a:gd name="connsiteY3" fmla="*/ 828092 h 1656184"/>
                <a:gd name="connsiteX4" fmla="*/ 1656184 w 2161651"/>
                <a:gd name="connsiteY4" fmla="*/ 1016033 h 1656184"/>
                <a:gd name="connsiteX5" fmla="*/ 1656184 w 2161651"/>
                <a:gd name="connsiteY5" fmla="*/ 1656184 h 1656184"/>
                <a:gd name="connsiteX6" fmla="*/ 0 w 2161651"/>
                <a:gd name="connsiteY6" fmla="*/ 1656184 h 1656184"/>
                <a:gd name="connsiteX7" fmla="*/ 0 w 2161651"/>
                <a:gd name="connsiteY7" fmla="*/ 0 h 16561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161651" h="1656184">
                  <a:moveTo>
                    <a:pt x="0" y="0"/>
                  </a:moveTo>
                  <a:lnTo>
                    <a:pt x="1656184" y="0"/>
                  </a:lnTo>
                  <a:lnTo>
                    <a:pt x="1656184" y="640151"/>
                  </a:lnTo>
                  <a:lnTo>
                    <a:pt x="2161650" y="828092"/>
                  </a:lnTo>
                  <a:lnTo>
                    <a:pt x="1656184" y="1016033"/>
                  </a:lnTo>
                  <a:lnTo>
                    <a:pt x="1656184" y="1656184"/>
                  </a:lnTo>
                  <a:lnTo>
                    <a:pt x="0" y="16561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  <p:sp>
          <p:nvSpPr>
            <p:cNvPr id="1244" name="Rectangle 1243">
              <a:extLst>
                <a:ext uri="{FF2B5EF4-FFF2-40B4-BE49-F238E27FC236}">
                  <a16:creationId xmlns:a16="http://schemas.microsoft.com/office/drawing/2014/main" id="{EAEADC72-1AD4-4DEA-8DFF-7DDB41C0597E}"/>
                </a:ext>
              </a:extLst>
            </p:cNvPr>
            <p:cNvSpPr/>
            <p:nvPr/>
          </p:nvSpPr>
          <p:spPr>
            <a:xfrm>
              <a:off x="3122700" y="1484784"/>
              <a:ext cx="2891151" cy="36004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/>
            </a:p>
          </p:txBody>
        </p:sp>
      </p:grpSp>
      <p:grpSp>
        <p:nvGrpSpPr>
          <p:cNvPr id="1245" name="그룹 36">
            <a:extLst>
              <a:ext uri="{FF2B5EF4-FFF2-40B4-BE49-F238E27FC236}">
                <a16:creationId xmlns:a16="http://schemas.microsoft.com/office/drawing/2014/main" id="{94DBEAEB-1598-4861-B18C-91E2E5CF9F80}"/>
              </a:ext>
            </a:extLst>
          </p:cNvPr>
          <p:cNvGrpSpPr/>
          <p:nvPr/>
        </p:nvGrpSpPr>
        <p:grpSpPr>
          <a:xfrm>
            <a:off x="8318966" y="2208591"/>
            <a:ext cx="2575283" cy="766938"/>
            <a:chOff x="9230402" y="2173422"/>
            <a:chExt cx="2575283" cy="766938"/>
          </a:xfrm>
        </p:grpSpPr>
        <p:sp>
          <p:nvSpPr>
            <p:cNvPr id="1246" name="TextBox 1245">
              <a:extLst>
                <a:ext uri="{FF2B5EF4-FFF2-40B4-BE49-F238E27FC236}">
                  <a16:creationId xmlns:a16="http://schemas.microsoft.com/office/drawing/2014/main" id="{C35ABC5E-B804-4E81-8714-2D95949676EF}"/>
                </a:ext>
              </a:extLst>
            </p:cNvPr>
            <p:cNvSpPr txBox="1"/>
            <p:nvPr/>
          </p:nvSpPr>
          <p:spPr>
            <a:xfrm>
              <a:off x="9230402" y="2173422"/>
              <a:ext cx="257528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rgbClr val="262626"/>
                  </a:solidFill>
                </a:rPr>
                <a:t>Main Contents</a:t>
              </a:r>
              <a:endParaRPr lang="ko-KR" altLang="en-US" sz="1400" b="1" dirty="0">
                <a:solidFill>
                  <a:srgbClr val="262626"/>
                </a:solidFill>
              </a:endParaRPr>
            </a:p>
          </p:txBody>
        </p:sp>
        <p:sp>
          <p:nvSpPr>
            <p:cNvPr id="1247" name="TextBox 1246">
              <a:extLst>
                <a:ext uri="{FF2B5EF4-FFF2-40B4-BE49-F238E27FC236}">
                  <a16:creationId xmlns:a16="http://schemas.microsoft.com/office/drawing/2014/main" id="{0FF3BB79-451A-4A9C-B43B-9879D7DC8D18}"/>
                </a:ext>
              </a:extLst>
            </p:cNvPr>
            <p:cNvSpPr txBox="1"/>
            <p:nvPr/>
          </p:nvSpPr>
          <p:spPr>
            <a:xfrm>
              <a:off x="9237670" y="2478695"/>
              <a:ext cx="256743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bg1"/>
                  </a:solidFill>
                </a:rPr>
                <a:t>You can simply impress your audience and add a unique zing.</a:t>
              </a:r>
            </a:p>
          </p:txBody>
        </p:sp>
      </p:grpSp>
      <p:sp>
        <p:nvSpPr>
          <p:cNvPr id="1248" name="TextBox 1247">
            <a:extLst>
              <a:ext uri="{FF2B5EF4-FFF2-40B4-BE49-F238E27FC236}">
                <a16:creationId xmlns:a16="http://schemas.microsoft.com/office/drawing/2014/main" id="{375CCA88-146F-4182-8CDE-BD625A309CEF}"/>
              </a:ext>
            </a:extLst>
          </p:cNvPr>
          <p:cNvSpPr txBox="1"/>
          <p:nvPr/>
        </p:nvSpPr>
        <p:spPr>
          <a:xfrm>
            <a:off x="1443627" y="3382567"/>
            <a:ext cx="231462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Sub Contents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1249" name="TextBox 1248">
            <a:extLst>
              <a:ext uri="{FF2B5EF4-FFF2-40B4-BE49-F238E27FC236}">
                <a16:creationId xmlns:a16="http://schemas.microsoft.com/office/drawing/2014/main" id="{82A195DD-C8ED-4A85-AB6A-AE503F507957}"/>
              </a:ext>
            </a:extLst>
          </p:cNvPr>
          <p:cNvSpPr txBox="1"/>
          <p:nvPr/>
        </p:nvSpPr>
        <p:spPr>
          <a:xfrm>
            <a:off x="1301930" y="4095314"/>
            <a:ext cx="2598017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rgbClr val="262626"/>
                </a:solidFill>
              </a:rPr>
              <a:t>Get a modern PowerPoint  Presentation that is beautifully designed. </a:t>
            </a:r>
          </a:p>
          <a:p>
            <a:pPr algn="ctr"/>
            <a:endParaRPr lang="en-US" altLang="ko-KR" sz="1200" dirty="0">
              <a:solidFill>
                <a:srgbClr val="262626"/>
              </a:solidFill>
            </a:endParaRPr>
          </a:p>
          <a:p>
            <a:pPr algn="ctr"/>
            <a:r>
              <a:rPr lang="en-US" altLang="ko-KR" sz="1200" dirty="0">
                <a:solidFill>
                  <a:srgbClr val="262626"/>
                </a:solidFill>
              </a:rPr>
              <a:t>I hope and I believe that this Template will your Time, Money and Reputation.</a:t>
            </a:r>
          </a:p>
          <a:p>
            <a:pPr algn="ctr"/>
            <a:endParaRPr lang="en-US" altLang="ko-KR" sz="1200" dirty="0">
              <a:solidFill>
                <a:srgbClr val="262626"/>
              </a:solidFill>
            </a:endParaRPr>
          </a:p>
        </p:txBody>
      </p:sp>
      <p:sp>
        <p:nvSpPr>
          <p:cNvPr id="1250" name="TextBox 1249">
            <a:extLst>
              <a:ext uri="{FF2B5EF4-FFF2-40B4-BE49-F238E27FC236}">
                <a16:creationId xmlns:a16="http://schemas.microsoft.com/office/drawing/2014/main" id="{F6372407-9AF4-40E3-BCC2-42AA8F3FEEB7}"/>
              </a:ext>
            </a:extLst>
          </p:cNvPr>
          <p:cNvSpPr txBox="1"/>
          <p:nvPr/>
        </p:nvSpPr>
        <p:spPr>
          <a:xfrm>
            <a:off x="8487186" y="3407974"/>
            <a:ext cx="2238840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000" b="1" dirty="0">
                <a:solidFill>
                  <a:schemeClr val="bg1"/>
                </a:solidFill>
              </a:rPr>
              <a:t>Sub Contents</a:t>
            </a:r>
            <a:endParaRPr lang="ko-KR" altLang="en-US" sz="2000" b="1" dirty="0">
              <a:solidFill>
                <a:schemeClr val="bg1"/>
              </a:solidFill>
            </a:endParaRPr>
          </a:p>
        </p:txBody>
      </p:sp>
      <p:sp>
        <p:nvSpPr>
          <p:cNvPr id="1251" name="TextBox 1250">
            <a:extLst>
              <a:ext uri="{FF2B5EF4-FFF2-40B4-BE49-F238E27FC236}">
                <a16:creationId xmlns:a16="http://schemas.microsoft.com/office/drawing/2014/main" id="{B0C2C752-FA0C-4F62-A56F-BBA6D88FAEC1}"/>
              </a:ext>
            </a:extLst>
          </p:cNvPr>
          <p:cNvSpPr txBox="1"/>
          <p:nvPr/>
        </p:nvSpPr>
        <p:spPr>
          <a:xfrm>
            <a:off x="8350128" y="4137948"/>
            <a:ext cx="251295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rgbClr val="262626"/>
                </a:solidFill>
              </a:rPr>
              <a:t>Get a modern PowerPoint  Presentation that is beautifully designed. </a:t>
            </a:r>
          </a:p>
          <a:p>
            <a:pPr algn="ctr"/>
            <a:endParaRPr lang="en-US" altLang="ko-KR" sz="1200" dirty="0">
              <a:solidFill>
                <a:srgbClr val="262626"/>
              </a:solidFill>
            </a:endParaRPr>
          </a:p>
          <a:p>
            <a:pPr algn="ctr"/>
            <a:r>
              <a:rPr lang="en-US" altLang="ko-KR" sz="1200" dirty="0">
                <a:solidFill>
                  <a:srgbClr val="262626"/>
                </a:solidFill>
              </a:rPr>
              <a:t>I hope and I believe that this Template will your Time, Money and Reputation.</a:t>
            </a:r>
          </a:p>
          <a:p>
            <a:pPr algn="ctr"/>
            <a:endParaRPr lang="en-US" altLang="ko-KR" sz="1200" dirty="0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11179</TotalTime>
  <Words>155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40</cp:revision>
  <dcterms:created xsi:type="dcterms:W3CDTF">2018-02-18T19:39:47Z</dcterms:created>
  <dcterms:modified xsi:type="dcterms:W3CDTF">2020-01-03T02:54:54Z</dcterms:modified>
</cp:coreProperties>
</file>