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79" name="Rounded Rectangle 2">
            <a:extLst>
              <a:ext uri="{FF2B5EF4-FFF2-40B4-BE49-F238E27FC236}">
                <a16:creationId xmlns:a16="http://schemas.microsoft.com/office/drawing/2014/main" id="{36114B9E-A292-4007-8C4A-D48CD7C890DB}"/>
              </a:ext>
            </a:extLst>
          </p:cNvPr>
          <p:cNvSpPr/>
          <p:nvPr/>
        </p:nvSpPr>
        <p:spPr>
          <a:xfrm>
            <a:off x="4689749" y="1753657"/>
            <a:ext cx="2704353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0" name="Rounded Rectangle 3">
            <a:extLst>
              <a:ext uri="{FF2B5EF4-FFF2-40B4-BE49-F238E27FC236}">
                <a16:creationId xmlns:a16="http://schemas.microsoft.com/office/drawing/2014/main" id="{5505E62C-C24F-4292-AC73-7B9EC1C1EE0A}"/>
              </a:ext>
            </a:extLst>
          </p:cNvPr>
          <p:cNvSpPr/>
          <p:nvPr/>
        </p:nvSpPr>
        <p:spPr>
          <a:xfrm rot="10800000">
            <a:off x="1487177" y="2265251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1" name="Rounded Rectangle 4">
            <a:extLst>
              <a:ext uri="{FF2B5EF4-FFF2-40B4-BE49-F238E27FC236}">
                <a16:creationId xmlns:a16="http://schemas.microsoft.com/office/drawing/2014/main" id="{88DC69BE-8F78-4864-BB00-06ACB0DB32BD}"/>
              </a:ext>
            </a:extLst>
          </p:cNvPr>
          <p:cNvSpPr/>
          <p:nvPr/>
        </p:nvSpPr>
        <p:spPr>
          <a:xfrm rot="10800000">
            <a:off x="1211656" y="2841404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2" name="Rounded Rectangle 5">
            <a:extLst>
              <a:ext uri="{FF2B5EF4-FFF2-40B4-BE49-F238E27FC236}">
                <a16:creationId xmlns:a16="http://schemas.microsoft.com/office/drawing/2014/main" id="{1BF82ED8-032D-4282-92E1-F8E0D20D0777}"/>
              </a:ext>
            </a:extLst>
          </p:cNvPr>
          <p:cNvSpPr/>
          <p:nvPr/>
        </p:nvSpPr>
        <p:spPr>
          <a:xfrm>
            <a:off x="7361313" y="2265251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3" name="Rounded Rectangle 6">
            <a:extLst>
              <a:ext uri="{FF2B5EF4-FFF2-40B4-BE49-F238E27FC236}">
                <a16:creationId xmlns:a16="http://schemas.microsoft.com/office/drawing/2014/main" id="{CF37C14A-B1F4-48CF-8DBE-2586AE070212}"/>
              </a:ext>
            </a:extLst>
          </p:cNvPr>
          <p:cNvSpPr/>
          <p:nvPr/>
        </p:nvSpPr>
        <p:spPr>
          <a:xfrm>
            <a:off x="7636051" y="2841404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4" name="Rounded Rectangle 7">
            <a:extLst>
              <a:ext uri="{FF2B5EF4-FFF2-40B4-BE49-F238E27FC236}">
                <a16:creationId xmlns:a16="http://schemas.microsoft.com/office/drawing/2014/main" id="{0E4193B0-36D6-4B5F-81A7-D4262B8C37BA}"/>
              </a:ext>
            </a:extLst>
          </p:cNvPr>
          <p:cNvSpPr/>
          <p:nvPr/>
        </p:nvSpPr>
        <p:spPr>
          <a:xfrm rot="10800000">
            <a:off x="936135" y="3417557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5" name="Rounded Rectangle 8">
            <a:extLst>
              <a:ext uri="{FF2B5EF4-FFF2-40B4-BE49-F238E27FC236}">
                <a16:creationId xmlns:a16="http://schemas.microsoft.com/office/drawing/2014/main" id="{BF36282B-81F0-4B0F-A635-491CA9ADFA5C}"/>
              </a:ext>
            </a:extLst>
          </p:cNvPr>
          <p:cNvSpPr/>
          <p:nvPr/>
        </p:nvSpPr>
        <p:spPr>
          <a:xfrm>
            <a:off x="7910789" y="3417557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6" name="Rounded Rectangle 10">
            <a:extLst>
              <a:ext uri="{FF2B5EF4-FFF2-40B4-BE49-F238E27FC236}">
                <a16:creationId xmlns:a16="http://schemas.microsoft.com/office/drawing/2014/main" id="{4598DA07-954D-4264-A6D3-FB312B58ACE0}"/>
              </a:ext>
            </a:extLst>
          </p:cNvPr>
          <p:cNvSpPr/>
          <p:nvPr/>
        </p:nvSpPr>
        <p:spPr>
          <a:xfrm>
            <a:off x="4696199" y="5629719"/>
            <a:ext cx="2704353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7" name="Rounded Rectangle 11">
            <a:extLst>
              <a:ext uri="{FF2B5EF4-FFF2-40B4-BE49-F238E27FC236}">
                <a16:creationId xmlns:a16="http://schemas.microsoft.com/office/drawing/2014/main" id="{93A6F318-AF4A-4D69-8D83-0BE436F9EBE8}"/>
              </a:ext>
            </a:extLst>
          </p:cNvPr>
          <p:cNvSpPr/>
          <p:nvPr/>
        </p:nvSpPr>
        <p:spPr>
          <a:xfrm rot="10800000">
            <a:off x="936135" y="3993710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8" name="Rounded Rectangle 12">
            <a:extLst>
              <a:ext uri="{FF2B5EF4-FFF2-40B4-BE49-F238E27FC236}">
                <a16:creationId xmlns:a16="http://schemas.microsoft.com/office/drawing/2014/main" id="{331DF22C-8EF8-4C28-AFFB-4FF1DA70BC8D}"/>
              </a:ext>
            </a:extLst>
          </p:cNvPr>
          <p:cNvSpPr/>
          <p:nvPr/>
        </p:nvSpPr>
        <p:spPr>
          <a:xfrm rot="10800000">
            <a:off x="1211656" y="4569863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9" name="Rounded Rectangle 13">
            <a:extLst>
              <a:ext uri="{FF2B5EF4-FFF2-40B4-BE49-F238E27FC236}">
                <a16:creationId xmlns:a16="http://schemas.microsoft.com/office/drawing/2014/main" id="{EA6FDB09-0A38-4067-9E96-ACD2973E666C}"/>
              </a:ext>
            </a:extLst>
          </p:cNvPr>
          <p:cNvSpPr/>
          <p:nvPr/>
        </p:nvSpPr>
        <p:spPr>
          <a:xfrm rot="10800000">
            <a:off x="1487177" y="5146014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90" name="Rounded Rectangle 14">
            <a:extLst>
              <a:ext uri="{FF2B5EF4-FFF2-40B4-BE49-F238E27FC236}">
                <a16:creationId xmlns:a16="http://schemas.microsoft.com/office/drawing/2014/main" id="{F14233A3-5B81-4FF8-B032-CB59C81EC445}"/>
              </a:ext>
            </a:extLst>
          </p:cNvPr>
          <p:cNvSpPr/>
          <p:nvPr/>
        </p:nvSpPr>
        <p:spPr>
          <a:xfrm>
            <a:off x="7910789" y="3993710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91" name="Rounded Rectangle 15">
            <a:extLst>
              <a:ext uri="{FF2B5EF4-FFF2-40B4-BE49-F238E27FC236}">
                <a16:creationId xmlns:a16="http://schemas.microsoft.com/office/drawing/2014/main" id="{53CDA8EE-AC5E-4D05-B4C4-F99F8EB596B3}"/>
              </a:ext>
            </a:extLst>
          </p:cNvPr>
          <p:cNvSpPr/>
          <p:nvPr/>
        </p:nvSpPr>
        <p:spPr>
          <a:xfrm>
            <a:off x="7636051" y="4569863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92" name="Rounded Rectangle 16">
            <a:extLst>
              <a:ext uri="{FF2B5EF4-FFF2-40B4-BE49-F238E27FC236}">
                <a16:creationId xmlns:a16="http://schemas.microsoft.com/office/drawing/2014/main" id="{A6F53A13-05E7-46F1-A465-E342289CD261}"/>
              </a:ext>
            </a:extLst>
          </p:cNvPr>
          <p:cNvSpPr/>
          <p:nvPr/>
        </p:nvSpPr>
        <p:spPr>
          <a:xfrm>
            <a:off x="7361313" y="5146014"/>
            <a:ext cx="3312000" cy="4445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493" name="Group 2492">
            <a:extLst>
              <a:ext uri="{FF2B5EF4-FFF2-40B4-BE49-F238E27FC236}">
                <a16:creationId xmlns:a16="http://schemas.microsoft.com/office/drawing/2014/main" id="{01959545-35BB-464B-9D03-EF8FC18AEB0E}"/>
              </a:ext>
            </a:extLst>
          </p:cNvPr>
          <p:cNvGrpSpPr/>
          <p:nvPr/>
        </p:nvGrpSpPr>
        <p:grpSpPr>
          <a:xfrm rot="16200000">
            <a:off x="5610728" y="2745038"/>
            <a:ext cx="990152" cy="729604"/>
            <a:chOff x="3352620" y="2401127"/>
            <a:chExt cx="1954451" cy="1440160"/>
          </a:xfrm>
          <a:solidFill>
            <a:schemeClr val="bg1"/>
          </a:solidFill>
        </p:grpSpPr>
        <p:sp>
          <p:nvSpPr>
            <p:cNvPr id="2494" name="Rounded Rectangle 19">
              <a:extLst>
                <a:ext uri="{FF2B5EF4-FFF2-40B4-BE49-F238E27FC236}">
                  <a16:creationId xmlns:a16="http://schemas.microsoft.com/office/drawing/2014/main" id="{ED8F011D-3045-4781-A15A-924CB7AE3FBD}"/>
                </a:ext>
              </a:extLst>
            </p:cNvPr>
            <p:cNvSpPr/>
            <p:nvPr/>
          </p:nvSpPr>
          <p:spPr>
            <a:xfrm rot="18900000">
              <a:off x="3866911" y="2401127"/>
              <a:ext cx="1440160" cy="1440160"/>
            </a:xfrm>
            <a:prstGeom prst="roundRect">
              <a:avLst>
                <a:gd name="adj" fmla="val 10715"/>
              </a:avLst>
            </a:prstGeom>
            <a:grpFill/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95" name="Rectangle 2494">
              <a:extLst>
                <a:ext uri="{FF2B5EF4-FFF2-40B4-BE49-F238E27FC236}">
                  <a16:creationId xmlns:a16="http://schemas.microsoft.com/office/drawing/2014/main" id="{E5AF102E-E283-461D-A7EB-AF4822071E05}"/>
                </a:ext>
              </a:extLst>
            </p:cNvPr>
            <p:cNvSpPr/>
            <p:nvPr/>
          </p:nvSpPr>
          <p:spPr>
            <a:xfrm rot="18900000">
              <a:off x="3352620" y="2905183"/>
              <a:ext cx="432049" cy="4320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496" name="Group 2495">
            <a:extLst>
              <a:ext uri="{FF2B5EF4-FFF2-40B4-BE49-F238E27FC236}">
                <a16:creationId xmlns:a16="http://schemas.microsoft.com/office/drawing/2014/main" id="{E5B096C2-6DA8-4A68-9041-1D2E6BBCF471}"/>
              </a:ext>
            </a:extLst>
          </p:cNvPr>
          <p:cNvGrpSpPr/>
          <p:nvPr/>
        </p:nvGrpSpPr>
        <p:grpSpPr>
          <a:xfrm rot="19800000">
            <a:off x="6267203" y="3158571"/>
            <a:ext cx="990151" cy="729605"/>
            <a:chOff x="3352621" y="2401127"/>
            <a:chExt cx="1954450" cy="1440160"/>
          </a:xfrm>
          <a:solidFill>
            <a:schemeClr val="bg1"/>
          </a:solidFill>
        </p:grpSpPr>
        <p:sp>
          <p:nvSpPr>
            <p:cNvPr id="2497" name="Rounded Rectangle 22">
              <a:extLst>
                <a:ext uri="{FF2B5EF4-FFF2-40B4-BE49-F238E27FC236}">
                  <a16:creationId xmlns:a16="http://schemas.microsoft.com/office/drawing/2014/main" id="{64E35C92-1222-4ABB-BAC7-5570799EB4BA}"/>
                </a:ext>
              </a:extLst>
            </p:cNvPr>
            <p:cNvSpPr/>
            <p:nvPr/>
          </p:nvSpPr>
          <p:spPr>
            <a:xfrm rot="18900000">
              <a:off x="3866911" y="2401127"/>
              <a:ext cx="1440160" cy="1440160"/>
            </a:xfrm>
            <a:prstGeom prst="roundRect">
              <a:avLst>
                <a:gd name="adj" fmla="val 10715"/>
              </a:avLst>
            </a:prstGeom>
            <a:grpFill/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98" name="Rectangle 2497">
              <a:extLst>
                <a:ext uri="{FF2B5EF4-FFF2-40B4-BE49-F238E27FC236}">
                  <a16:creationId xmlns:a16="http://schemas.microsoft.com/office/drawing/2014/main" id="{70E60B8A-31D8-4984-9C42-57DDB0BCA75C}"/>
                </a:ext>
              </a:extLst>
            </p:cNvPr>
            <p:cNvSpPr/>
            <p:nvPr/>
          </p:nvSpPr>
          <p:spPr>
            <a:xfrm rot="18900000">
              <a:off x="3352621" y="2905182"/>
              <a:ext cx="432049" cy="4320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499" name="Group 2498">
            <a:extLst>
              <a:ext uri="{FF2B5EF4-FFF2-40B4-BE49-F238E27FC236}">
                <a16:creationId xmlns:a16="http://schemas.microsoft.com/office/drawing/2014/main" id="{9ED9A78B-6A72-465B-9483-108CE955CD89}"/>
              </a:ext>
            </a:extLst>
          </p:cNvPr>
          <p:cNvGrpSpPr/>
          <p:nvPr/>
        </p:nvGrpSpPr>
        <p:grpSpPr>
          <a:xfrm rot="12600000">
            <a:off x="4961533" y="3158571"/>
            <a:ext cx="990152" cy="729605"/>
            <a:chOff x="3352622" y="2401122"/>
            <a:chExt cx="1954454" cy="1440160"/>
          </a:xfrm>
          <a:solidFill>
            <a:schemeClr val="bg1"/>
          </a:solidFill>
        </p:grpSpPr>
        <p:sp>
          <p:nvSpPr>
            <p:cNvPr id="2500" name="Rounded Rectangle 25">
              <a:extLst>
                <a:ext uri="{FF2B5EF4-FFF2-40B4-BE49-F238E27FC236}">
                  <a16:creationId xmlns:a16="http://schemas.microsoft.com/office/drawing/2014/main" id="{1FB11DA5-ED5C-485B-BC38-C59F4FFFEBF5}"/>
                </a:ext>
              </a:extLst>
            </p:cNvPr>
            <p:cNvSpPr/>
            <p:nvPr/>
          </p:nvSpPr>
          <p:spPr>
            <a:xfrm rot="18900000">
              <a:off x="3866916" y="2401122"/>
              <a:ext cx="1440160" cy="1440160"/>
            </a:xfrm>
            <a:prstGeom prst="roundRect">
              <a:avLst>
                <a:gd name="adj" fmla="val 10715"/>
              </a:avLst>
            </a:prstGeom>
            <a:grpFill/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2501" name="Rectangle 2500">
              <a:extLst>
                <a:ext uri="{FF2B5EF4-FFF2-40B4-BE49-F238E27FC236}">
                  <a16:creationId xmlns:a16="http://schemas.microsoft.com/office/drawing/2014/main" id="{B854A396-896A-4FE8-A5B4-2F0D303D587A}"/>
                </a:ext>
              </a:extLst>
            </p:cNvPr>
            <p:cNvSpPr/>
            <p:nvPr/>
          </p:nvSpPr>
          <p:spPr>
            <a:xfrm rot="18900000">
              <a:off x="3352622" y="2905184"/>
              <a:ext cx="432049" cy="4320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502" name="Block Arc 2501">
            <a:extLst>
              <a:ext uri="{FF2B5EF4-FFF2-40B4-BE49-F238E27FC236}">
                <a16:creationId xmlns:a16="http://schemas.microsoft.com/office/drawing/2014/main" id="{AFA049C0-EAEA-4410-A5B2-4AC017B4F96F}"/>
              </a:ext>
            </a:extLst>
          </p:cNvPr>
          <p:cNvSpPr/>
          <p:nvPr/>
        </p:nvSpPr>
        <p:spPr>
          <a:xfrm>
            <a:off x="4456297" y="2274935"/>
            <a:ext cx="3275024" cy="3275024"/>
          </a:xfrm>
          <a:prstGeom prst="blockArc">
            <a:avLst>
              <a:gd name="adj1" fmla="val 11470999"/>
              <a:gd name="adj2" fmla="val 20797308"/>
              <a:gd name="adj3" fmla="val 50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503" name="Block Arc 2502">
            <a:extLst>
              <a:ext uri="{FF2B5EF4-FFF2-40B4-BE49-F238E27FC236}">
                <a16:creationId xmlns:a16="http://schemas.microsoft.com/office/drawing/2014/main" id="{673D6283-7121-4D65-B942-F01667CECDF4}"/>
              </a:ext>
            </a:extLst>
          </p:cNvPr>
          <p:cNvSpPr/>
          <p:nvPr/>
        </p:nvSpPr>
        <p:spPr>
          <a:xfrm rot="10800000">
            <a:off x="4456298" y="2274935"/>
            <a:ext cx="3275024" cy="3275024"/>
          </a:xfrm>
          <a:prstGeom prst="blockArc">
            <a:avLst>
              <a:gd name="adj1" fmla="val 11470999"/>
              <a:gd name="adj2" fmla="val 20797308"/>
              <a:gd name="adj3" fmla="val 50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grpSp>
        <p:nvGrpSpPr>
          <p:cNvPr id="2504" name="Group 2503">
            <a:extLst>
              <a:ext uri="{FF2B5EF4-FFF2-40B4-BE49-F238E27FC236}">
                <a16:creationId xmlns:a16="http://schemas.microsoft.com/office/drawing/2014/main" id="{953E9F5C-82FC-46EA-B4D9-7316BF62719D}"/>
              </a:ext>
            </a:extLst>
          </p:cNvPr>
          <p:cNvGrpSpPr/>
          <p:nvPr/>
        </p:nvGrpSpPr>
        <p:grpSpPr>
          <a:xfrm rot="5400000">
            <a:off x="5610728" y="4364901"/>
            <a:ext cx="990152" cy="729604"/>
            <a:chOff x="3352620" y="2401127"/>
            <a:chExt cx="1954451" cy="1440160"/>
          </a:xfrm>
        </p:grpSpPr>
        <p:sp>
          <p:nvSpPr>
            <p:cNvPr id="2505" name="Rounded Rectangle 30">
              <a:extLst>
                <a:ext uri="{FF2B5EF4-FFF2-40B4-BE49-F238E27FC236}">
                  <a16:creationId xmlns:a16="http://schemas.microsoft.com/office/drawing/2014/main" id="{45202846-6A47-436D-A112-DF61ACB2EC99}"/>
                </a:ext>
              </a:extLst>
            </p:cNvPr>
            <p:cNvSpPr/>
            <p:nvPr/>
          </p:nvSpPr>
          <p:spPr>
            <a:xfrm rot="18900000">
              <a:off x="3866911" y="2401127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2506" name="Rectangle 2505">
              <a:extLst>
                <a:ext uri="{FF2B5EF4-FFF2-40B4-BE49-F238E27FC236}">
                  <a16:creationId xmlns:a16="http://schemas.microsoft.com/office/drawing/2014/main" id="{24885176-C4B2-49F1-9C5A-664B5C9F63D8}"/>
                </a:ext>
              </a:extLst>
            </p:cNvPr>
            <p:cNvSpPr/>
            <p:nvPr/>
          </p:nvSpPr>
          <p:spPr>
            <a:xfrm rot="18900000">
              <a:off x="3352620" y="2905183"/>
              <a:ext cx="432049" cy="4320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507" name="Group 2506">
            <a:extLst>
              <a:ext uri="{FF2B5EF4-FFF2-40B4-BE49-F238E27FC236}">
                <a16:creationId xmlns:a16="http://schemas.microsoft.com/office/drawing/2014/main" id="{1BB6F6DC-319B-4A51-9865-B772C43DBC7E}"/>
              </a:ext>
            </a:extLst>
          </p:cNvPr>
          <p:cNvGrpSpPr/>
          <p:nvPr/>
        </p:nvGrpSpPr>
        <p:grpSpPr>
          <a:xfrm rot="9000000">
            <a:off x="4952009" y="3941846"/>
            <a:ext cx="990151" cy="729605"/>
            <a:chOff x="3352621" y="2401127"/>
            <a:chExt cx="1954450" cy="1440160"/>
          </a:xfrm>
        </p:grpSpPr>
        <p:sp>
          <p:nvSpPr>
            <p:cNvPr id="2508" name="Rounded Rectangle 33">
              <a:extLst>
                <a:ext uri="{FF2B5EF4-FFF2-40B4-BE49-F238E27FC236}">
                  <a16:creationId xmlns:a16="http://schemas.microsoft.com/office/drawing/2014/main" id="{77FCCFF0-D2F8-476F-82BD-190811900DC5}"/>
                </a:ext>
              </a:extLst>
            </p:cNvPr>
            <p:cNvSpPr/>
            <p:nvPr/>
          </p:nvSpPr>
          <p:spPr>
            <a:xfrm rot="18900000">
              <a:off x="3866911" y="2401127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09" name="Rectangle 2508">
              <a:extLst>
                <a:ext uri="{FF2B5EF4-FFF2-40B4-BE49-F238E27FC236}">
                  <a16:creationId xmlns:a16="http://schemas.microsoft.com/office/drawing/2014/main" id="{A1D81421-6DD4-4D3D-803A-050305601129}"/>
                </a:ext>
              </a:extLst>
            </p:cNvPr>
            <p:cNvSpPr/>
            <p:nvPr/>
          </p:nvSpPr>
          <p:spPr>
            <a:xfrm rot="18900000">
              <a:off x="3352621" y="2905182"/>
              <a:ext cx="432049" cy="4320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510" name="Group 2509">
            <a:extLst>
              <a:ext uri="{FF2B5EF4-FFF2-40B4-BE49-F238E27FC236}">
                <a16:creationId xmlns:a16="http://schemas.microsoft.com/office/drawing/2014/main" id="{BF28CDE7-DB6A-4837-967C-6A88BE0D29B7}"/>
              </a:ext>
            </a:extLst>
          </p:cNvPr>
          <p:cNvGrpSpPr/>
          <p:nvPr/>
        </p:nvGrpSpPr>
        <p:grpSpPr>
          <a:xfrm rot="1800000">
            <a:off x="6257678" y="3941846"/>
            <a:ext cx="990153" cy="729605"/>
            <a:chOff x="3352621" y="2401122"/>
            <a:chExt cx="1954455" cy="1440160"/>
          </a:xfrm>
        </p:grpSpPr>
        <p:sp>
          <p:nvSpPr>
            <p:cNvPr id="2511" name="Rounded Rectangle 36">
              <a:extLst>
                <a:ext uri="{FF2B5EF4-FFF2-40B4-BE49-F238E27FC236}">
                  <a16:creationId xmlns:a16="http://schemas.microsoft.com/office/drawing/2014/main" id="{09118E9B-528F-49B9-8F07-5B2B6FE659BC}"/>
                </a:ext>
              </a:extLst>
            </p:cNvPr>
            <p:cNvSpPr/>
            <p:nvPr/>
          </p:nvSpPr>
          <p:spPr>
            <a:xfrm rot="18900000">
              <a:off x="3866916" y="2401122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12" name="Rectangle 2511">
              <a:extLst>
                <a:ext uri="{FF2B5EF4-FFF2-40B4-BE49-F238E27FC236}">
                  <a16:creationId xmlns:a16="http://schemas.microsoft.com/office/drawing/2014/main" id="{98CC92F8-EA42-4E5A-B178-70FB92A34514}"/>
                </a:ext>
              </a:extLst>
            </p:cNvPr>
            <p:cNvSpPr/>
            <p:nvPr/>
          </p:nvSpPr>
          <p:spPr>
            <a:xfrm rot="18900000">
              <a:off x="3352621" y="2905182"/>
              <a:ext cx="432049" cy="4320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513" name="TextBox 2512">
            <a:extLst>
              <a:ext uri="{FF2B5EF4-FFF2-40B4-BE49-F238E27FC236}">
                <a16:creationId xmlns:a16="http://schemas.microsoft.com/office/drawing/2014/main" id="{E7A17E98-4623-463F-B846-8CD5D96F6DC8}"/>
              </a:ext>
            </a:extLst>
          </p:cNvPr>
          <p:cNvSpPr txBox="1"/>
          <p:nvPr/>
        </p:nvSpPr>
        <p:spPr>
          <a:xfrm>
            <a:off x="4841112" y="1837422"/>
            <a:ext cx="2401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14" name="TextBox 2513">
            <a:extLst>
              <a:ext uri="{FF2B5EF4-FFF2-40B4-BE49-F238E27FC236}">
                <a16:creationId xmlns:a16="http://schemas.microsoft.com/office/drawing/2014/main" id="{BC0C07FF-3119-41EF-9979-2BC5979C99CF}"/>
              </a:ext>
            </a:extLst>
          </p:cNvPr>
          <p:cNvSpPr txBox="1"/>
          <p:nvPr/>
        </p:nvSpPr>
        <p:spPr>
          <a:xfrm>
            <a:off x="1644074" y="2349016"/>
            <a:ext cx="30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15" name="TextBox 2514">
            <a:extLst>
              <a:ext uri="{FF2B5EF4-FFF2-40B4-BE49-F238E27FC236}">
                <a16:creationId xmlns:a16="http://schemas.microsoft.com/office/drawing/2014/main" id="{58CF0D1A-7736-44E6-8878-4E61BD7D1F29}"/>
              </a:ext>
            </a:extLst>
          </p:cNvPr>
          <p:cNvSpPr txBox="1"/>
          <p:nvPr/>
        </p:nvSpPr>
        <p:spPr>
          <a:xfrm>
            <a:off x="1368554" y="2925169"/>
            <a:ext cx="30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16" name="TextBox 2515">
            <a:extLst>
              <a:ext uri="{FF2B5EF4-FFF2-40B4-BE49-F238E27FC236}">
                <a16:creationId xmlns:a16="http://schemas.microsoft.com/office/drawing/2014/main" id="{C4E2BEC3-E4AB-4DB3-906C-300660464651}"/>
              </a:ext>
            </a:extLst>
          </p:cNvPr>
          <p:cNvSpPr txBox="1"/>
          <p:nvPr/>
        </p:nvSpPr>
        <p:spPr>
          <a:xfrm>
            <a:off x="7476152" y="2349016"/>
            <a:ext cx="306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17" name="TextBox 2516">
            <a:extLst>
              <a:ext uri="{FF2B5EF4-FFF2-40B4-BE49-F238E27FC236}">
                <a16:creationId xmlns:a16="http://schemas.microsoft.com/office/drawing/2014/main" id="{FECC4046-788D-4335-90EF-429917E3F0ED}"/>
              </a:ext>
            </a:extLst>
          </p:cNvPr>
          <p:cNvSpPr txBox="1"/>
          <p:nvPr/>
        </p:nvSpPr>
        <p:spPr>
          <a:xfrm>
            <a:off x="7750890" y="2925169"/>
            <a:ext cx="306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18" name="TextBox 2517">
            <a:extLst>
              <a:ext uri="{FF2B5EF4-FFF2-40B4-BE49-F238E27FC236}">
                <a16:creationId xmlns:a16="http://schemas.microsoft.com/office/drawing/2014/main" id="{72BCFE6B-2D7E-46FE-BF5E-7DACD45CB96D}"/>
              </a:ext>
            </a:extLst>
          </p:cNvPr>
          <p:cNvSpPr txBox="1"/>
          <p:nvPr/>
        </p:nvSpPr>
        <p:spPr>
          <a:xfrm>
            <a:off x="1093032" y="3501322"/>
            <a:ext cx="30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19" name="TextBox 2518">
            <a:extLst>
              <a:ext uri="{FF2B5EF4-FFF2-40B4-BE49-F238E27FC236}">
                <a16:creationId xmlns:a16="http://schemas.microsoft.com/office/drawing/2014/main" id="{66570469-D9C5-45A5-9E90-2AD022A40E29}"/>
              </a:ext>
            </a:extLst>
          </p:cNvPr>
          <p:cNvSpPr txBox="1"/>
          <p:nvPr/>
        </p:nvSpPr>
        <p:spPr>
          <a:xfrm>
            <a:off x="8025628" y="3501322"/>
            <a:ext cx="306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20" name="TextBox 2519">
            <a:extLst>
              <a:ext uri="{FF2B5EF4-FFF2-40B4-BE49-F238E27FC236}">
                <a16:creationId xmlns:a16="http://schemas.microsoft.com/office/drawing/2014/main" id="{E4EE5C91-873D-4246-8119-7E2A85BE8016}"/>
              </a:ext>
            </a:extLst>
          </p:cNvPr>
          <p:cNvSpPr txBox="1"/>
          <p:nvPr/>
        </p:nvSpPr>
        <p:spPr>
          <a:xfrm>
            <a:off x="4847562" y="5713484"/>
            <a:ext cx="2401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21" name="TextBox 2520">
            <a:extLst>
              <a:ext uri="{FF2B5EF4-FFF2-40B4-BE49-F238E27FC236}">
                <a16:creationId xmlns:a16="http://schemas.microsoft.com/office/drawing/2014/main" id="{A3ED7C4D-26E2-4B9D-AB20-DFDFAEC8E3ED}"/>
              </a:ext>
            </a:extLst>
          </p:cNvPr>
          <p:cNvSpPr txBox="1"/>
          <p:nvPr/>
        </p:nvSpPr>
        <p:spPr>
          <a:xfrm>
            <a:off x="1093032" y="4077475"/>
            <a:ext cx="30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22" name="TextBox 2521">
            <a:extLst>
              <a:ext uri="{FF2B5EF4-FFF2-40B4-BE49-F238E27FC236}">
                <a16:creationId xmlns:a16="http://schemas.microsoft.com/office/drawing/2014/main" id="{CE5FAFEB-2C90-4A0C-849A-21AE81576A09}"/>
              </a:ext>
            </a:extLst>
          </p:cNvPr>
          <p:cNvSpPr txBox="1"/>
          <p:nvPr/>
        </p:nvSpPr>
        <p:spPr>
          <a:xfrm>
            <a:off x="1368554" y="4653628"/>
            <a:ext cx="30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23" name="TextBox 2522">
            <a:extLst>
              <a:ext uri="{FF2B5EF4-FFF2-40B4-BE49-F238E27FC236}">
                <a16:creationId xmlns:a16="http://schemas.microsoft.com/office/drawing/2014/main" id="{B0543BE8-D03D-4AD9-B722-6AD4E2681A5E}"/>
              </a:ext>
            </a:extLst>
          </p:cNvPr>
          <p:cNvSpPr txBox="1"/>
          <p:nvPr/>
        </p:nvSpPr>
        <p:spPr>
          <a:xfrm>
            <a:off x="1644074" y="5229779"/>
            <a:ext cx="3040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24" name="TextBox 2523">
            <a:extLst>
              <a:ext uri="{FF2B5EF4-FFF2-40B4-BE49-F238E27FC236}">
                <a16:creationId xmlns:a16="http://schemas.microsoft.com/office/drawing/2014/main" id="{90CBFAE8-4A19-4BB0-A0F8-D934BBDFC565}"/>
              </a:ext>
            </a:extLst>
          </p:cNvPr>
          <p:cNvSpPr txBox="1"/>
          <p:nvPr/>
        </p:nvSpPr>
        <p:spPr>
          <a:xfrm>
            <a:off x="8025628" y="4077475"/>
            <a:ext cx="306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25" name="TextBox 2524">
            <a:extLst>
              <a:ext uri="{FF2B5EF4-FFF2-40B4-BE49-F238E27FC236}">
                <a16:creationId xmlns:a16="http://schemas.microsoft.com/office/drawing/2014/main" id="{40D8251F-FA92-4DDC-A1BE-E6D84A87C859}"/>
              </a:ext>
            </a:extLst>
          </p:cNvPr>
          <p:cNvSpPr txBox="1"/>
          <p:nvPr/>
        </p:nvSpPr>
        <p:spPr>
          <a:xfrm>
            <a:off x="7750890" y="4653628"/>
            <a:ext cx="306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26" name="TextBox 2525">
            <a:extLst>
              <a:ext uri="{FF2B5EF4-FFF2-40B4-BE49-F238E27FC236}">
                <a16:creationId xmlns:a16="http://schemas.microsoft.com/office/drawing/2014/main" id="{B1A1432F-75F9-4456-95E9-D32F97D0522D}"/>
              </a:ext>
            </a:extLst>
          </p:cNvPr>
          <p:cNvSpPr txBox="1"/>
          <p:nvPr/>
        </p:nvSpPr>
        <p:spPr>
          <a:xfrm>
            <a:off x="7476152" y="5229779"/>
            <a:ext cx="306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27" name="Parallelogram 15">
            <a:extLst>
              <a:ext uri="{FF2B5EF4-FFF2-40B4-BE49-F238E27FC236}">
                <a16:creationId xmlns:a16="http://schemas.microsoft.com/office/drawing/2014/main" id="{923FAE9A-9100-4612-907D-EBC2A604A37E}"/>
              </a:ext>
            </a:extLst>
          </p:cNvPr>
          <p:cNvSpPr/>
          <p:nvPr/>
        </p:nvSpPr>
        <p:spPr>
          <a:xfrm flipH="1">
            <a:off x="5917164" y="4688455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28" name="Rectangle 30">
            <a:extLst>
              <a:ext uri="{FF2B5EF4-FFF2-40B4-BE49-F238E27FC236}">
                <a16:creationId xmlns:a16="http://schemas.microsoft.com/office/drawing/2014/main" id="{CA45346C-1028-407B-8F3D-EB9443F1FB48}"/>
              </a:ext>
            </a:extLst>
          </p:cNvPr>
          <p:cNvSpPr/>
          <p:nvPr/>
        </p:nvSpPr>
        <p:spPr>
          <a:xfrm>
            <a:off x="6735462" y="421223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29" name="Rounded Rectangle 10">
            <a:extLst>
              <a:ext uri="{FF2B5EF4-FFF2-40B4-BE49-F238E27FC236}">
                <a16:creationId xmlns:a16="http://schemas.microsoft.com/office/drawing/2014/main" id="{C6B49D79-8E4E-4809-9334-FFB3B800FC5A}"/>
              </a:ext>
            </a:extLst>
          </p:cNvPr>
          <p:cNvSpPr/>
          <p:nvPr/>
        </p:nvSpPr>
        <p:spPr>
          <a:xfrm>
            <a:off x="5215300" y="3313896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30" name="Rounded Rectangle 6">
            <a:extLst>
              <a:ext uri="{FF2B5EF4-FFF2-40B4-BE49-F238E27FC236}">
                <a16:creationId xmlns:a16="http://schemas.microsoft.com/office/drawing/2014/main" id="{0A304FF9-81E1-43D2-9A1D-BBE08F7312C7}"/>
              </a:ext>
            </a:extLst>
          </p:cNvPr>
          <p:cNvSpPr/>
          <p:nvPr/>
        </p:nvSpPr>
        <p:spPr>
          <a:xfrm>
            <a:off x="5945056" y="2800410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31" name="Rectangle 16">
            <a:extLst>
              <a:ext uri="{FF2B5EF4-FFF2-40B4-BE49-F238E27FC236}">
                <a16:creationId xmlns:a16="http://schemas.microsoft.com/office/drawing/2014/main" id="{A6AB56A4-F222-4CBF-BFDD-710CF25AFF88}"/>
              </a:ext>
            </a:extLst>
          </p:cNvPr>
          <p:cNvSpPr/>
          <p:nvPr/>
        </p:nvSpPr>
        <p:spPr>
          <a:xfrm rot="2700000">
            <a:off x="5190367" y="413200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2532" name="Rounded Rectangle 5">
            <a:extLst>
              <a:ext uri="{FF2B5EF4-FFF2-40B4-BE49-F238E27FC236}">
                <a16:creationId xmlns:a16="http://schemas.microsoft.com/office/drawing/2014/main" id="{DF13C0E0-7330-498C-A61D-9237B96CE387}"/>
              </a:ext>
            </a:extLst>
          </p:cNvPr>
          <p:cNvSpPr/>
          <p:nvPr/>
        </p:nvSpPr>
        <p:spPr>
          <a:xfrm flipH="1">
            <a:off x="6680428" y="331670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62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79</cp:revision>
  <dcterms:created xsi:type="dcterms:W3CDTF">2018-02-18T19:39:47Z</dcterms:created>
  <dcterms:modified xsi:type="dcterms:W3CDTF">2020-01-03T04:43:07Z</dcterms:modified>
</cp:coreProperties>
</file>