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" name="Chevron 2">
            <a:extLst>
              <a:ext uri="{FF2B5EF4-FFF2-40B4-BE49-F238E27FC236}">
                <a16:creationId xmlns:a16="http://schemas.microsoft.com/office/drawing/2014/main" id="{DC02CC8F-1953-4AD1-875B-8EAA625CAF94}"/>
              </a:ext>
            </a:extLst>
          </p:cNvPr>
          <p:cNvSpPr/>
          <p:nvPr/>
        </p:nvSpPr>
        <p:spPr>
          <a:xfrm>
            <a:off x="971551" y="2917631"/>
            <a:ext cx="2745724" cy="968320"/>
          </a:xfrm>
          <a:prstGeom prst="chevron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2"/>
              </a:solidFill>
            </a:endParaRPr>
          </a:p>
        </p:txBody>
      </p:sp>
      <p:sp>
        <p:nvSpPr>
          <p:cNvPr id="29" name="Chevron 6">
            <a:extLst>
              <a:ext uri="{FF2B5EF4-FFF2-40B4-BE49-F238E27FC236}">
                <a16:creationId xmlns:a16="http://schemas.microsoft.com/office/drawing/2014/main" id="{5309369B-DCBB-4BF5-8D09-EE9CA9A3BFC7}"/>
              </a:ext>
            </a:extLst>
          </p:cNvPr>
          <p:cNvSpPr/>
          <p:nvPr/>
        </p:nvSpPr>
        <p:spPr>
          <a:xfrm>
            <a:off x="3361488" y="2917631"/>
            <a:ext cx="2745724" cy="968320"/>
          </a:xfrm>
          <a:prstGeom prst="chevron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3"/>
              </a:solidFill>
            </a:endParaRPr>
          </a:p>
        </p:txBody>
      </p:sp>
      <p:sp>
        <p:nvSpPr>
          <p:cNvPr id="30" name="Chevron 10">
            <a:extLst>
              <a:ext uri="{FF2B5EF4-FFF2-40B4-BE49-F238E27FC236}">
                <a16:creationId xmlns:a16="http://schemas.microsoft.com/office/drawing/2014/main" id="{4E5BE170-D9E4-40E4-8407-C09FAC07B601}"/>
              </a:ext>
            </a:extLst>
          </p:cNvPr>
          <p:cNvSpPr/>
          <p:nvPr/>
        </p:nvSpPr>
        <p:spPr>
          <a:xfrm>
            <a:off x="5732585" y="2917631"/>
            <a:ext cx="1240610" cy="2096099"/>
          </a:xfrm>
          <a:prstGeom prst="chevron">
            <a:avLst>
              <a:gd name="adj" fmla="val 83334"/>
            </a:avLst>
          </a:prstGeom>
          <a:solidFill>
            <a:schemeClr val="accent6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FE3DD9A-32DC-43D2-89B5-1C30D61C5F43}"/>
              </a:ext>
            </a:extLst>
          </p:cNvPr>
          <p:cNvGrpSpPr/>
          <p:nvPr/>
        </p:nvGrpSpPr>
        <p:grpSpPr>
          <a:xfrm>
            <a:off x="1527864" y="3062544"/>
            <a:ext cx="1727068" cy="678649"/>
            <a:chOff x="3233964" y="1954419"/>
            <a:chExt cx="1410044" cy="678649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69C83C7-87EC-41D6-99C5-856F8EF1F690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959B207-F915-44EC-81BC-26802D10A66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EA8C17A-EC41-439C-8FC6-88C5A3BA3F45}"/>
              </a:ext>
            </a:extLst>
          </p:cNvPr>
          <p:cNvGrpSpPr/>
          <p:nvPr/>
        </p:nvGrpSpPr>
        <p:grpSpPr>
          <a:xfrm>
            <a:off x="3931111" y="3062544"/>
            <a:ext cx="1727068" cy="678649"/>
            <a:chOff x="3233964" y="1954419"/>
            <a:chExt cx="1410044" cy="678649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85C866B-FAF2-4794-8593-903CBAB49ECC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4C61A78-CE2B-46F5-A872-BE8E9A00A4E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556EE9A-DD08-475E-AA16-CC9B1ABEA7FD}"/>
              </a:ext>
            </a:extLst>
          </p:cNvPr>
          <p:cNvGrpSpPr/>
          <p:nvPr/>
        </p:nvGrpSpPr>
        <p:grpSpPr>
          <a:xfrm>
            <a:off x="6240016" y="2725694"/>
            <a:ext cx="2879516" cy="1237246"/>
            <a:chOff x="3017859" y="4283314"/>
            <a:chExt cx="2068609" cy="1237246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9E9B290-662D-449D-9AC5-A1384264FED7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6E8401C1-31E5-438D-86B0-6F7AD8BB2803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3A30ADD-96BF-4BB7-874E-167CBEA5C227}"/>
              </a:ext>
            </a:extLst>
          </p:cNvPr>
          <p:cNvGrpSpPr/>
          <p:nvPr/>
        </p:nvGrpSpPr>
        <p:grpSpPr>
          <a:xfrm>
            <a:off x="3288492" y="3980148"/>
            <a:ext cx="2879516" cy="1237246"/>
            <a:chOff x="3017859" y="4283314"/>
            <a:chExt cx="2068609" cy="1237246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8A02CE4-F8DE-4A09-8211-651C9A494347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42BC9B-A0AC-4A27-BD0B-677618BB8F5C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3943137-B5AC-429E-85DE-D121458B08AD}"/>
              </a:ext>
            </a:extLst>
          </p:cNvPr>
          <p:cNvGrpSpPr/>
          <p:nvPr/>
        </p:nvGrpSpPr>
        <p:grpSpPr>
          <a:xfrm>
            <a:off x="971550" y="1756112"/>
            <a:ext cx="2879516" cy="1052580"/>
            <a:chOff x="3017859" y="4283314"/>
            <a:chExt cx="2068609" cy="1052580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CCC4269-239B-41E2-AE29-E91312EE3DDC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FF4CE9F-A194-473E-A4CD-5A5B2F4FA023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31" name="Chevron 11">
            <a:extLst>
              <a:ext uri="{FF2B5EF4-FFF2-40B4-BE49-F238E27FC236}">
                <a16:creationId xmlns:a16="http://schemas.microsoft.com/office/drawing/2014/main" id="{305560DB-A165-4868-AF49-8E992261D6E9}"/>
              </a:ext>
            </a:extLst>
          </p:cNvPr>
          <p:cNvSpPr/>
          <p:nvPr/>
        </p:nvSpPr>
        <p:spPr>
          <a:xfrm flipH="1">
            <a:off x="8959673" y="4038675"/>
            <a:ext cx="2745724" cy="968320"/>
          </a:xfrm>
          <a:prstGeom prst="chevron">
            <a:avLst/>
          </a:prstGeom>
          <a:solidFill>
            <a:schemeClr val="bg1"/>
          </a:solidFill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262626"/>
              </a:solidFill>
            </a:endParaRPr>
          </a:p>
        </p:txBody>
      </p:sp>
      <p:sp>
        <p:nvSpPr>
          <p:cNvPr id="32" name="Chevron 15">
            <a:extLst>
              <a:ext uri="{FF2B5EF4-FFF2-40B4-BE49-F238E27FC236}">
                <a16:creationId xmlns:a16="http://schemas.microsoft.com/office/drawing/2014/main" id="{01B39C4F-A21B-4BA2-8FA4-7B6CFA5A587B}"/>
              </a:ext>
            </a:extLst>
          </p:cNvPr>
          <p:cNvSpPr/>
          <p:nvPr/>
        </p:nvSpPr>
        <p:spPr>
          <a:xfrm flipH="1">
            <a:off x="6550200" y="4038675"/>
            <a:ext cx="2745724" cy="968320"/>
          </a:xfrm>
          <a:prstGeom prst="chevron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rgbClr val="262626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570E1CB-AB58-499C-B289-6E0C91B5110A}"/>
              </a:ext>
            </a:extLst>
          </p:cNvPr>
          <p:cNvGrpSpPr/>
          <p:nvPr/>
        </p:nvGrpSpPr>
        <p:grpSpPr>
          <a:xfrm flipH="1">
            <a:off x="9412925" y="4183589"/>
            <a:ext cx="1727068" cy="678649"/>
            <a:chOff x="3233964" y="1954419"/>
            <a:chExt cx="1410044" cy="678649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337341F-6191-44E2-BBA0-2BA2C4C74E8C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D9E53C2-CE84-45B2-9FAB-0DF9B7A61657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BDF824C-4B77-49EF-98CF-B23A736BF369}"/>
              </a:ext>
            </a:extLst>
          </p:cNvPr>
          <p:cNvGrpSpPr/>
          <p:nvPr/>
        </p:nvGrpSpPr>
        <p:grpSpPr>
          <a:xfrm flipH="1">
            <a:off x="6962053" y="4183589"/>
            <a:ext cx="1727068" cy="678649"/>
            <a:chOff x="3233964" y="1954419"/>
            <a:chExt cx="1410044" cy="678649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E31866A-27F6-40FA-B8AB-0983CFA2787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1FDED12-BF89-49DC-AAC6-F2580EF1A31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2AC659A-0040-4F30-BB01-979E32AC4E60}"/>
              </a:ext>
            </a:extLst>
          </p:cNvPr>
          <p:cNvGrpSpPr/>
          <p:nvPr/>
        </p:nvGrpSpPr>
        <p:grpSpPr>
          <a:xfrm flipH="1">
            <a:off x="8825881" y="5098375"/>
            <a:ext cx="2879516" cy="1052580"/>
            <a:chOff x="1383038" y="4283314"/>
            <a:chExt cx="2068609" cy="1052580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FFA71AE-BB41-4A1D-BCCF-A5036529D24D}"/>
                </a:ext>
              </a:extLst>
            </p:cNvPr>
            <p:cNvSpPr txBox="1"/>
            <p:nvPr/>
          </p:nvSpPr>
          <p:spPr>
            <a:xfrm>
              <a:off x="1383038" y="4504897"/>
              <a:ext cx="2064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485D43D-2B5E-47E9-BE60-FBBF049D62B3}"/>
                </a:ext>
              </a:extLst>
            </p:cNvPr>
            <p:cNvSpPr txBox="1"/>
            <p:nvPr/>
          </p:nvSpPr>
          <p:spPr>
            <a:xfrm>
              <a:off x="1383038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156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2020-01-08T06:15:56Z</dcterms:modified>
</cp:coreProperties>
</file>