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81510416666666"/>
          <c:y val="7.6435185185185189E-2"/>
          <c:w val="0.81655121527777774"/>
          <c:h val="0.816193055555555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A4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25</c:v>
                </c:pt>
                <c:pt idx="2">
                  <c:v>55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02-4503-A60A-DCCA75E754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7849216"/>
        <c:axId val="107850752"/>
      </c:barChart>
      <c:catAx>
        <c:axId val="107849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07850752"/>
        <c:crosses val="autoZero"/>
        <c:auto val="1"/>
        <c:lblAlgn val="ctr"/>
        <c:lblOffset val="100"/>
        <c:noMultiLvlLbl val="0"/>
      </c:catAx>
      <c:valAx>
        <c:axId val="107850752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txPr>
          <a:bodyPr/>
          <a:lstStyle/>
          <a:p>
            <a: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07849216"/>
        <c:crosses val="autoZero"/>
        <c:crossBetween val="between"/>
      </c:valAx>
      <c:spPr>
        <a:ln>
          <a:solidFill>
            <a:schemeClr val="tx1">
              <a:lumMod val="75000"/>
              <a:lumOff val="25000"/>
            </a:schemeClr>
          </a:solidFill>
        </a:ln>
      </c:spPr>
    </c:plotArea>
    <c:plotVisOnly val="1"/>
    <c:dispBlanksAs val="gap"/>
    <c:showDLblsOverMax val="0"/>
  </c:chart>
  <c:txPr>
    <a:bodyPr/>
    <a:lstStyle/>
    <a:p>
      <a:pPr>
        <a:defRPr sz="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81510416666666"/>
          <c:y val="7.6435185185185189E-2"/>
          <c:w val="0.81655121527777774"/>
          <c:h val="0.816193055555555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A4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25</c:v>
                </c:pt>
                <c:pt idx="2">
                  <c:v>55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95-4490-8592-D3773618F1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8275968"/>
        <c:axId val="108285952"/>
      </c:barChart>
      <c:catAx>
        <c:axId val="108275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crossAx val="108285952"/>
        <c:crosses val="autoZero"/>
        <c:auto val="1"/>
        <c:lblAlgn val="ctr"/>
        <c:lblOffset val="100"/>
        <c:noMultiLvlLbl val="0"/>
      </c:catAx>
      <c:valAx>
        <c:axId val="108285952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75000"/>
                <a:lumOff val="25000"/>
              </a:schemeClr>
            </a:solidFill>
          </a:ln>
        </c:spPr>
        <c:crossAx val="1082759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>
          <a:solidFill>
            <a:schemeClr val="tx1">
              <a:lumMod val="75000"/>
              <a:lumOff val="25000"/>
            </a:schemeClr>
          </a:solidFill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937" name="Group 4936">
            <a:extLst>
              <a:ext uri="{FF2B5EF4-FFF2-40B4-BE49-F238E27FC236}">
                <a16:creationId xmlns:a16="http://schemas.microsoft.com/office/drawing/2014/main" id="{C4A7353D-912A-4ECE-99C1-CA9605E3FA6A}"/>
              </a:ext>
            </a:extLst>
          </p:cNvPr>
          <p:cNvGrpSpPr/>
          <p:nvPr/>
        </p:nvGrpSpPr>
        <p:grpSpPr>
          <a:xfrm>
            <a:off x="4506948" y="2581906"/>
            <a:ext cx="3178106" cy="2947530"/>
            <a:chOff x="3419872" y="1527634"/>
            <a:chExt cx="3178988" cy="2203863"/>
          </a:xfrm>
        </p:grpSpPr>
        <p:sp>
          <p:nvSpPr>
            <p:cNvPr id="4938" name="Right Arrow 7">
              <a:extLst>
                <a:ext uri="{FF2B5EF4-FFF2-40B4-BE49-F238E27FC236}">
                  <a16:creationId xmlns:a16="http://schemas.microsoft.com/office/drawing/2014/main" id="{50FAF6FF-8DEE-43CB-A39C-49A5D311B826}"/>
                </a:ext>
              </a:extLst>
            </p:cNvPr>
            <p:cNvSpPr/>
            <p:nvPr/>
          </p:nvSpPr>
          <p:spPr>
            <a:xfrm>
              <a:off x="4582636" y="1527634"/>
              <a:ext cx="2016224" cy="1368152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939" name="Right Arrow 8">
              <a:extLst>
                <a:ext uri="{FF2B5EF4-FFF2-40B4-BE49-F238E27FC236}">
                  <a16:creationId xmlns:a16="http://schemas.microsoft.com/office/drawing/2014/main" id="{2C56921A-A56E-4EEC-9326-E1BAD7E4BC42}"/>
                </a:ext>
              </a:extLst>
            </p:cNvPr>
            <p:cNvSpPr/>
            <p:nvPr/>
          </p:nvSpPr>
          <p:spPr>
            <a:xfrm rot="10800000">
              <a:off x="3419872" y="2363345"/>
              <a:ext cx="2016224" cy="1368152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4940" name="Group 4939">
            <a:extLst>
              <a:ext uri="{FF2B5EF4-FFF2-40B4-BE49-F238E27FC236}">
                <a16:creationId xmlns:a16="http://schemas.microsoft.com/office/drawing/2014/main" id="{6966CC7C-A2CB-4487-AEA2-05CFFDF913A4}"/>
              </a:ext>
            </a:extLst>
          </p:cNvPr>
          <p:cNvGrpSpPr/>
          <p:nvPr/>
        </p:nvGrpSpPr>
        <p:grpSpPr>
          <a:xfrm>
            <a:off x="7839718" y="1846410"/>
            <a:ext cx="3295937" cy="1632044"/>
            <a:chOff x="2530759" y="1755462"/>
            <a:chExt cx="1681201" cy="1632044"/>
          </a:xfrm>
        </p:grpSpPr>
        <p:sp>
          <p:nvSpPr>
            <p:cNvPr id="4941" name="TextBox 4940">
              <a:extLst>
                <a:ext uri="{FF2B5EF4-FFF2-40B4-BE49-F238E27FC236}">
                  <a16:creationId xmlns:a16="http://schemas.microsoft.com/office/drawing/2014/main" id="{B48CD8E9-7D6F-4C87-9A78-60DA79E9CBDF}"/>
                </a:ext>
              </a:extLst>
            </p:cNvPr>
            <p:cNvSpPr txBox="1"/>
            <p:nvPr/>
          </p:nvSpPr>
          <p:spPr>
            <a:xfrm>
              <a:off x="2530759" y="2002511"/>
              <a:ext cx="16812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</a:p>
            <a:p>
              <a:pPr algn="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42" name="TextBox 4941">
              <a:extLst>
                <a:ext uri="{FF2B5EF4-FFF2-40B4-BE49-F238E27FC236}">
                  <a16:creationId xmlns:a16="http://schemas.microsoft.com/office/drawing/2014/main" id="{3A3EE3DD-567E-461D-85BA-1D4B62067A4B}"/>
                </a:ext>
              </a:extLst>
            </p:cNvPr>
            <p:cNvSpPr txBox="1"/>
            <p:nvPr/>
          </p:nvSpPr>
          <p:spPr>
            <a:xfrm>
              <a:off x="2530759" y="1755462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43" name="Group 4942">
            <a:extLst>
              <a:ext uri="{FF2B5EF4-FFF2-40B4-BE49-F238E27FC236}">
                <a16:creationId xmlns:a16="http://schemas.microsoft.com/office/drawing/2014/main" id="{F7505A13-8030-4A0A-A9DA-53DC07E777D0}"/>
              </a:ext>
            </a:extLst>
          </p:cNvPr>
          <p:cNvGrpSpPr/>
          <p:nvPr/>
        </p:nvGrpSpPr>
        <p:grpSpPr>
          <a:xfrm>
            <a:off x="979113" y="1846410"/>
            <a:ext cx="3295937" cy="1632044"/>
            <a:chOff x="2530759" y="1755462"/>
            <a:chExt cx="1681201" cy="1632044"/>
          </a:xfrm>
        </p:grpSpPr>
        <p:sp>
          <p:nvSpPr>
            <p:cNvPr id="4944" name="TextBox 4943">
              <a:extLst>
                <a:ext uri="{FF2B5EF4-FFF2-40B4-BE49-F238E27FC236}">
                  <a16:creationId xmlns:a16="http://schemas.microsoft.com/office/drawing/2014/main" id="{8A7956F5-96CF-49C7-A2F3-0ACDB5AF9C8E}"/>
                </a:ext>
              </a:extLst>
            </p:cNvPr>
            <p:cNvSpPr txBox="1"/>
            <p:nvPr/>
          </p:nvSpPr>
          <p:spPr>
            <a:xfrm>
              <a:off x="2530759" y="2002511"/>
              <a:ext cx="16812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I hope and I believe that this Template will your Time.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45" name="TextBox 4944">
              <a:extLst>
                <a:ext uri="{FF2B5EF4-FFF2-40B4-BE49-F238E27FC236}">
                  <a16:creationId xmlns:a16="http://schemas.microsoft.com/office/drawing/2014/main" id="{35B84AAB-47BB-47C7-910D-860EA0DE0D06}"/>
                </a:ext>
              </a:extLst>
            </p:cNvPr>
            <p:cNvSpPr txBox="1"/>
            <p:nvPr/>
          </p:nvSpPr>
          <p:spPr>
            <a:xfrm>
              <a:off x="2530759" y="1755462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946" name="TextBox 4945">
            <a:extLst>
              <a:ext uri="{FF2B5EF4-FFF2-40B4-BE49-F238E27FC236}">
                <a16:creationId xmlns:a16="http://schemas.microsoft.com/office/drawing/2014/main" id="{77C97D85-591C-4D32-80C0-E3BB3C59F1D8}"/>
              </a:ext>
            </a:extLst>
          </p:cNvPr>
          <p:cNvSpPr txBox="1"/>
          <p:nvPr/>
        </p:nvSpPr>
        <p:spPr>
          <a:xfrm>
            <a:off x="5772318" y="3194759"/>
            <a:ext cx="1478260" cy="584775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</a:t>
            </a:r>
          </a:p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47" name="TextBox 4946">
            <a:extLst>
              <a:ext uri="{FF2B5EF4-FFF2-40B4-BE49-F238E27FC236}">
                <a16:creationId xmlns:a16="http://schemas.microsoft.com/office/drawing/2014/main" id="{9F86098C-D2A4-4725-8FEF-339CF0746E4D}"/>
              </a:ext>
            </a:extLst>
          </p:cNvPr>
          <p:cNvSpPr txBox="1"/>
          <p:nvPr/>
        </p:nvSpPr>
        <p:spPr>
          <a:xfrm>
            <a:off x="4874314" y="4303233"/>
            <a:ext cx="1546350" cy="584775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</a:t>
            </a:r>
          </a:p>
          <a:p>
            <a:pPr algn="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4948" name="Chart 4947">
            <a:extLst>
              <a:ext uri="{FF2B5EF4-FFF2-40B4-BE49-F238E27FC236}">
                <a16:creationId xmlns:a16="http://schemas.microsoft.com/office/drawing/2014/main" id="{8084ED16-4C90-4460-AFF5-0E7BB8B6C3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3778529"/>
              </p:ext>
            </p:extLst>
          </p:nvPr>
        </p:nvGraphicFramePr>
        <p:xfrm>
          <a:off x="1102100" y="3641568"/>
          <a:ext cx="3049963" cy="2560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949" name="Chart 4948">
            <a:extLst>
              <a:ext uri="{FF2B5EF4-FFF2-40B4-BE49-F238E27FC236}">
                <a16:creationId xmlns:a16="http://schemas.microsoft.com/office/drawing/2014/main" id="{05695283-CC01-42DE-9D55-938F4B359A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078815"/>
              </p:ext>
            </p:extLst>
          </p:nvPr>
        </p:nvGraphicFramePr>
        <p:xfrm>
          <a:off x="7962705" y="3641568"/>
          <a:ext cx="3049963" cy="2560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11348</TotalTime>
  <Words>124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161</cp:revision>
  <dcterms:created xsi:type="dcterms:W3CDTF">2018-02-18T19:39:47Z</dcterms:created>
  <dcterms:modified xsi:type="dcterms:W3CDTF">2020-01-03T05:43:48Z</dcterms:modified>
</cp:coreProperties>
</file>