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31" name="Bent Arrow 4">
            <a:extLst>
              <a:ext uri="{FF2B5EF4-FFF2-40B4-BE49-F238E27FC236}">
                <a16:creationId xmlns:a16="http://schemas.microsoft.com/office/drawing/2014/main" id="{49AB6B79-FC60-4E07-80D7-ED6CF658395A}"/>
              </a:ext>
            </a:extLst>
          </p:cNvPr>
          <p:cNvSpPr/>
          <p:nvPr/>
        </p:nvSpPr>
        <p:spPr>
          <a:xfrm rot="5400000">
            <a:off x="3637154" y="3973361"/>
            <a:ext cx="626554" cy="1980000"/>
          </a:xfrm>
          <a:prstGeom prst="ben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532" name="Bent Arrow 5">
            <a:extLst>
              <a:ext uri="{FF2B5EF4-FFF2-40B4-BE49-F238E27FC236}">
                <a16:creationId xmlns:a16="http://schemas.microsoft.com/office/drawing/2014/main" id="{CDD8BE84-FE77-465A-A410-9BA81CA0B6DB}"/>
              </a:ext>
            </a:extLst>
          </p:cNvPr>
          <p:cNvSpPr/>
          <p:nvPr/>
        </p:nvSpPr>
        <p:spPr>
          <a:xfrm rot="5400000">
            <a:off x="5231318" y="3650383"/>
            <a:ext cx="626558" cy="1923540"/>
          </a:xfrm>
          <a:prstGeom prst="ben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533" name="Bent Arrow 6">
            <a:extLst>
              <a:ext uri="{FF2B5EF4-FFF2-40B4-BE49-F238E27FC236}">
                <a16:creationId xmlns:a16="http://schemas.microsoft.com/office/drawing/2014/main" id="{70461C99-F841-4E66-9312-4C7567794093}"/>
              </a:ext>
            </a:extLst>
          </p:cNvPr>
          <p:cNvSpPr/>
          <p:nvPr/>
        </p:nvSpPr>
        <p:spPr>
          <a:xfrm rot="5400000">
            <a:off x="6732140" y="3323436"/>
            <a:ext cx="626558" cy="1847338"/>
          </a:xfrm>
          <a:prstGeom prst="ben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534" name="Bent Arrow 7">
            <a:extLst>
              <a:ext uri="{FF2B5EF4-FFF2-40B4-BE49-F238E27FC236}">
                <a16:creationId xmlns:a16="http://schemas.microsoft.com/office/drawing/2014/main" id="{9F4567CF-889E-4907-A113-865FA0A229FA}"/>
              </a:ext>
            </a:extLst>
          </p:cNvPr>
          <p:cNvSpPr/>
          <p:nvPr/>
        </p:nvSpPr>
        <p:spPr>
          <a:xfrm rot="5400000">
            <a:off x="8267512" y="2969194"/>
            <a:ext cx="626558" cy="1824010"/>
          </a:xfrm>
          <a:prstGeom prst="ben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535" name="Bent Arrow 8">
            <a:extLst>
              <a:ext uri="{FF2B5EF4-FFF2-40B4-BE49-F238E27FC236}">
                <a16:creationId xmlns:a16="http://schemas.microsoft.com/office/drawing/2014/main" id="{66AFDF92-34EE-4E23-9E41-1B285F63A4D6}"/>
              </a:ext>
            </a:extLst>
          </p:cNvPr>
          <p:cNvSpPr/>
          <p:nvPr/>
        </p:nvSpPr>
        <p:spPr>
          <a:xfrm rot="5400000">
            <a:off x="9796026" y="2630008"/>
            <a:ext cx="626555" cy="1796940"/>
          </a:xfrm>
          <a:prstGeom prst="ben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536" name="Pentagon 9">
            <a:extLst>
              <a:ext uri="{FF2B5EF4-FFF2-40B4-BE49-F238E27FC236}">
                <a16:creationId xmlns:a16="http://schemas.microsoft.com/office/drawing/2014/main" id="{917DBD7C-2625-446D-A8DA-75CA75E2452A}"/>
              </a:ext>
            </a:extLst>
          </p:cNvPr>
          <p:cNvSpPr/>
          <p:nvPr/>
        </p:nvSpPr>
        <p:spPr>
          <a:xfrm>
            <a:off x="9000193" y="1809524"/>
            <a:ext cx="2133027" cy="1368000"/>
          </a:xfrm>
          <a:prstGeom prst="homePlate">
            <a:avLst>
              <a:gd name="adj" fmla="val 30642"/>
            </a:avLst>
          </a:prstGeom>
          <a:solidFill>
            <a:schemeClr val="bg1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537" name="Rectangle 1536">
            <a:extLst>
              <a:ext uri="{FF2B5EF4-FFF2-40B4-BE49-F238E27FC236}">
                <a16:creationId xmlns:a16="http://schemas.microsoft.com/office/drawing/2014/main" id="{1D461DA3-C1E1-42F5-9085-6F210960A1A6}"/>
              </a:ext>
            </a:extLst>
          </p:cNvPr>
          <p:cNvSpPr/>
          <p:nvPr/>
        </p:nvSpPr>
        <p:spPr>
          <a:xfrm>
            <a:off x="7219600" y="1809524"/>
            <a:ext cx="1980000" cy="1728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538" name="Rectangle 1537">
            <a:extLst>
              <a:ext uri="{FF2B5EF4-FFF2-40B4-BE49-F238E27FC236}">
                <a16:creationId xmlns:a16="http://schemas.microsoft.com/office/drawing/2014/main" id="{EDF685E4-02A4-4CE5-A4C8-2AC5EB5EF492}"/>
              </a:ext>
            </a:extLst>
          </p:cNvPr>
          <p:cNvSpPr/>
          <p:nvPr/>
        </p:nvSpPr>
        <p:spPr>
          <a:xfrm>
            <a:off x="5680674" y="1809524"/>
            <a:ext cx="1980000" cy="2088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539" name="Rectangle 1538">
            <a:extLst>
              <a:ext uri="{FF2B5EF4-FFF2-40B4-BE49-F238E27FC236}">
                <a16:creationId xmlns:a16="http://schemas.microsoft.com/office/drawing/2014/main" id="{8480100B-6D50-4D00-822A-424A530F7E32}"/>
              </a:ext>
            </a:extLst>
          </p:cNvPr>
          <p:cNvSpPr/>
          <p:nvPr/>
        </p:nvSpPr>
        <p:spPr>
          <a:xfrm>
            <a:off x="4141750" y="1809524"/>
            <a:ext cx="1980000" cy="2448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540" name="Rectangle 1539">
            <a:extLst>
              <a:ext uri="{FF2B5EF4-FFF2-40B4-BE49-F238E27FC236}">
                <a16:creationId xmlns:a16="http://schemas.microsoft.com/office/drawing/2014/main" id="{899DCBDB-A89A-4BBA-997A-14FC39F57FE6}"/>
              </a:ext>
            </a:extLst>
          </p:cNvPr>
          <p:cNvSpPr/>
          <p:nvPr/>
        </p:nvSpPr>
        <p:spPr>
          <a:xfrm>
            <a:off x="2602826" y="1809524"/>
            <a:ext cx="1980000" cy="2808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grpSp>
        <p:nvGrpSpPr>
          <p:cNvPr id="1541" name="Group 1540">
            <a:extLst>
              <a:ext uri="{FF2B5EF4-FFF2-40B4-BE49-F238E27FC236}">
                <a16:creationId xmlns:a16="http://schemas.microsoft.com/office/drawing/2014/main" id="{A1332E48-EDA0-4BCF-858E-8F75ED36FA13}"/>
              </a:ext>
            </a:extLst>
          </p:cNvPr>
          <p:cNvGrpSpPr/>
          <p:nvPr/>
        </p:nvGrpSpPr>
        <p:grpSpPr>
          <a:xfrm>
            <a:off x="3031162" y="1946144"/>
            <a:ext cx="1461690" cy="2400658"/>
            <a:chOff x="6210996" y="1433695"/>
            <a:chExt cx="1712589" cy="1707886"/>
          </a:xfrm>
        </p:grpSpPr>
        <p:sp>
          <p:nvSpPr>
            <p:cNvPr id="1542" name="TextBox 1541">
              <a:extLst>
                <a:ext uri="{FF2B5EF4-FFF2-40B4-BE49-F238E27FC236}">
                  <a16:creationId xmlns:a16="http://schemas.microsoft.com/office/drawing/2014/main" id="{D9392D67-CEC2-4059-891D-161B0A42E225}"/>
                </a:ext>
              </a:extLst>
            </p:cNvPr>
            <p:cNvSpPr txBox="1"/>
            <p:nvPr/>
          </p:nvSpPr>
          <p:spPr>
            <a:xfrm>
              <a:off x="6211000" y="1433695"/>
              <a:ext cx="1712585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3" name="TextBox 1542">
              <a:extLst>
                <a:ext uri="{FF2B5EF4-FFF2-40B4-BE49-F238E27FC236}">
                  <a16:creationId xmlns:a16="http://schemas.microsoft.com/office/drawing/2014/main" id="{4E49412F-05F8-4C89-8CEF-B494CC02F5E4}"/>
                </a:ext>
              </a:extLst>
            </p:cNvPr>
            <p:cNvSpPr txBox="1"/>
            <p:nvPr/>
          </p:nvSpPr>
          <p:spPr>
            <a:xfrm>
              <a:off x="6210996" y="1630759"/>
              <a:ext cx="1712585" cy="15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1544" name="Group 1543">
            <a:extLst>
              <a:ext uri="{FF2B5EF4-FFF2-40B4-BE49-F238E27FC236}">
                <a16:creationId xmlns:a16="http://schemas.microsoft.com/office/drawing/2014/main" id="{91CB7F3A-A1DE-4452-9F8E-587DA045D9DE}"/>
              </a:ext>
            </a:extLst>
          </p:cNvPr>
          <p:cNvGrpSpPr/>
          <p:nvPr/>
        </p:nvGrpSpPr>
        <p:grpSpPr>
          <a:xfrm>
            <a:off x="4549730" y="1946144"/>
            <a:ext cx="1455155" cy="2215993"/>
            <a:chOff x="6210996" y="1433695"/>
            <a:chExt cx="1712589" cy="1576507"/>
          </a:xfrm>
        </p:grpSpPr>
        <p:sp>
          <p:nvSpPr>
            <p:cNvPr id="1545" name="TextBox 1544">
              <a:extLst>
                <a:ext uri="{FF2B5EF4-FFF2-40B4-BE49-F238E27FC236}">
                  <a16:creationId xmlns:a16="http://schemas.microsoft.com/office/drawing/2014/main" id="{8EDD0281-59EF-49F1-8739-0A7004FF1657}"/>
                </a:ext>
              </a:extLst>
            </p:cNvPr>
            <p:cNvSpPr txBox="1"/>
            <p:nvPr/>
          </p:nvSpPr>
          <p:spPr>
            <a:xfrm>
              <a:off x="6211000" y="1433695"/>
              <a:ext cx="171258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6" name="TextBox 1545">
              <a:extLst>
                <a:ext uri="{FF2B5EF4-FFF2-40B4-BE49-F238E27FC236}">
                  <a16:creationId xmlns:a16="http://schemas.microsoft.com/office/drawing/2014/main" id="{5FA80A34-6900-4523-8151-DB6B228CAC4A}"/>
                </a:ext>
              </a:extLst>
            </p:cNvPr>
            <p:cNvSpPr txBox="1"/>
            <p:nvPr/>
          </p:nvSpPr>
          <p:spPr>
            <a:xfrm>
              <a:off x="6210996" y="1630759"/>
              <a:ext cx="1712587" cy="1379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47" name="Group 1546">
            <a:extLst>
              <a:ext uri="{FF2B5EF4-FFF2-40B4-BE49-F238E27FC236}">
                <a16:creationId xmlns:a16="http://schemas.microsoft.com/office/drawing/2014/main" id="{BEDADDCD-AD11-4986-A606-92CAD7919BE6}"/>
              </a:ext>
            </a:extLst>
          </p:cNvPr>
          <p:cNvGrpSpPr/>
          <p:nvPr/>
        </p:nvGrpSpPr>
        <p:grpSpPr>
          <a:xfrm>
            <a:off x="6088657" y="1946142"/>
            <a:ext cx="1482851" cy="1846659"/>
            <a:chOff x="6210996" y="1433695"/>
            <a:chExt cx="1712589" cy="1313757"/>
          </a:xfrm>
        </p:grpSpPr>
        <p:sp>
          <p:nvSpPr>
            <p:cNvPr id="1548" name="TextBox 1547">
              <a:extLst>
                <a:ext uri="{FF2B5EF4-FFF2-40B4-BE49-F238E27FC236}">
                  <a16:creationId xmlns:a16="http://schemas.microsoft.com/office/drawing/2014/main" id="{F9489C71-ABCB-4449-8D96-2FB891F8E539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9" name="TextBox 1548">
              <a:extLst>
                <a:ext uri="{FF2B5EF4-FFF2-40B4-BE49-F238E27FC236}">
                  <a16:creationId xmlns:a16="http://schemas.microsoft.com/office/drawing/2014/main" id="{4B758EAE-C45C-4933-A620-8D7A6D1BF331}"/>
                </a:ext>
              </a:extLst>
            </p:cNvPr>
            <p:cNvSpPr txBox="1"/>
            <p:nvPr/>
          </p:nvSpPr>
          <p:spPr>
            <a:xfrm>
              <a:off x="6210996" y="1630759"/>
              <a:ext cx="1712586" cy="11166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50" name="Group 1549">
            <a:extLst>
              <a:ext uri="{FF2B5EF4-FFF2-40B4-BE49-F238E27FC236}">
                <a16:creationId xmlns:a16="http://schemas.microsoft.com/office/drawing/2014/main" id="{D54C0A27-9765-46C6-BC86-D66866EFC76B}"/>
              </a:ext>
            </a:extLst>
          </p:cNvPr>
          <p:cNvGrpSpPr/>
          <p:nvPr/>
        </p:nvGrpSpPr>
        <p:grpSpPr>
          <a:xfrm>
            <a:off x="7654094" y="1946143"/>
            <a:ext cx="1438498" cy="1477329"/>
            <a:chOff x="6210996" y="1433695"/>
            <a:chExt cx="1712589" cy="1051006"/>
          </a:xfrm>
        </p:grpSpPr>
        <p:sp>
          <p:nvSpPr>
            <p:cNvPr id="1551" name="TextBox 1550">
              <a:extLst>
                <a:ext uri="{FF2B5EF4-FFF2-40B4-BE49-F238E27FC236}">
                  <a16:creationId xmlns:a16="http://schemas.microsoft.com/office/drawing/2014/main" id="{010FCE89-7D86-4D56-A709-CF7B9B1CC90E}"/>
                </a:ext>
              </a:extLst>
            </p:cNvPr>
            <p:cNvSpPr txBox="1"/>
            <p:nvPr/>
          </p:nvSpPr>
          <p:spPr>
            <a:xfrm>
              <a:off x="6211000" y="1433695"/>
              <a:ext cx="171258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52" name="TextBox 1551">
              <a:extLst>
                <a:ext uri="{FF2B5EF4-FFF2-40B4-BE49-F238E27FC236}">
                  <a16:creationId xmlns:a16="http://schemas.microsoft.com/office/drawing/2014/main" id="{431C75DB-A9F2-49C7-AB0B-E5C42827BECB}"/>
                </a:ext>
              </a:extLst>
            </p:cNvPr>
            <p:cNvSpPr txBox="1"/>
            <p:nvPr/>
          </p:nvSpPr>
          <p:spPr>
            <a:xfrm>
              <a:off x="6210996" y="1630759"/>
              <a:ext cx="1712585" cy="853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53" name="Group 1552">
            <a:extLst>
              <a:ext uri="{FF2B5EF4-FFF2-40B4-BE49-F238E27FC236}">
                <a16:creationId xmlns:a16="http://schemas.microsoft.com/office/drawing/2014/main" id="{D56785FD-C5A7-4B8B-BE39-61383A988ED9}"/>
              </a:ext>
            </a:extLst>
          </p:cNvPr>
          <p:cNvGrpSpPr/>
          <p:nvPr/>
        </p:nvGrpSpPr>
        <p:grpSpPr>
          <a:xfrm>
            <a:off x="9236911" y="1946143"/>
            <a:ext cx="1456096" cy="1107997"/>
            <a:chOff x="6210996" y="1433695"/>
            <a:chExt cx="1712589" cy="788255"/>
          </a:xfrm>
        </p:grpSpPr>
        <p:sp>
          <p:nvSpPr>
            <p:cNvPr id="1554" name="TextBox 1553">
              <a:extLst>
                <a:ext uri="{FF2B5EF4-FFF2-40B4-BE49-F238E27FC236}">
                  <a16:creationId xmlns:a16="http://schemas.microsoft.com/office/drawing/2014/main" id="{A8542218-96E2-414E-BB35-27C9BD48A5DB}"/>
                </a:ext>
              </a:extLst>
            </p:cNvPr>
            <p:cNvSpPr txBox="1"/>
            <p:nvPr/>
          </p:nvSpPr>
          <p:spPr>
            <a:xfrm>
              <a:off x="6211000" y="1433695"/>
              <a:ext cx="1712585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55" name="TextBox 1554">
              <a:extLst>
                <a:ext uri="{FF2B5EF4-FFF2-40B4-BE49-F238E27FC236}">
                  <a16:creationId xmlns:a16="http://schemas.microsoft.com/office/drawing/2014/main" id="{A2E212B3-5543-4A6C-B6B9-E293314AEFF3}"/>
                </a:ext>
              </a:extLst>
            </p:cNvPr>
            <p:cNvSpPr txBox="1"/>
            <p:nvPr/>
          </p:nvSpPr>
          <p:spPr>
            <a:xfrm>
              <a:off x="6210996" y="1630759"/>
              <a:ext cx="1712585" cy="591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56" name="Group 1555">
            <a:extLst>
              <a:ext uri="{FF2B5EF4-FFF2-40B4-BE49-F238E27FC236}">
                <a16:creationId xmlns:a16="http://schemas.microsoft.com/office/drawing/2014/main" id="{710B8E9F-68A2-4CC8-A4EA-8B247F57054C}"/>
              </a:ext>
            </a:extLst>
          </p:cNvPr>
          <p:cNvGrpSpPr/>
          <p:nvPr/>
        </p:nvGrpSpPr>
        <p:grpSpPr>
          <a:xfrm>
            <a:off x="3567211" y="5310266"/>
            <a:ext cx="1705439" cy="678649"/>
            <a:chOff x="3233965" y="1954419"/>
            <a:chExt cx="1446171" cy="678649"/>
          </a:xfrm>
        </p:grpSpPr>
        <p:sp>
          <p:nvSpPr>
            <p:cNvPr id="1557" name="TextBox 1556">
              <a:extLst>
                <a:ext uri="{FF2B5EF4-FFF2-40B4-BE49-F238E27FC236}">
                  <a16:creationId xmlns:a16="http://schemas.microsoft.com/office/drawing/2014/main" id="{31B46134-0879-420F-800A-C23401CA34DF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58" name="TextBox 1557">
              <a:extLst>
                <a:ext uri="{FF2B5EF4-FFF2-40B4-BE49-F238E27FC236}">
                  <a16:creationId xmlns:a16="http://schemas.microsoft.com/office/drawing/2014/main" id="{FB6633C2-6034-454A-A084-66D0BA41502E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59" name="Group 1558">
            <a:extLst>
              <a:ext uri="{FF2B5EF4-FFF2-40B4-BE49-F238E27FC236}">
                <a16:creationId xmlns:a16="http://schemas.microsoft.com/office/drawing/2014/main" id="{9B0B5F1D-F852-4B35-A94E-6FA2DB52E679}"/>
              </a:ext>
            </a:extLst>
          </p:cNvPr>
          <p:cNvGrpSpPr/>
          <p:nvPr/>
        </p:nvGrpSpPr>
        <p:grpSpPr>
          <a:xfrm>
            <a:off x="5077856" y="4963500"/>
            <a:ext cx="1705439" cy="678649"/>
            <a:chOff x="3233965" y="1954419"/>
            <a:chExt cx="1446171" cy="678649"/>
          </a:xfrm>
        </p:grpSpPr>
        <p:sp>
          <p:nvSpPr>
            <p:cNvPr id="1560" name="TextBox 1559">
              <a:extLst>
                <a:ext uri="{FF2B5EF4-FFF2-40B4-BE49-F238E27FC236}">
                  <a16:creationId xmlns:a16="http://schemas.microsoft.com/office/drawing/2014/main" id="{B793E47F-A39E-476B-B917-2E6525D0A0DC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1" name="TextBox 1560">
              <a:extLst>
                <a:ext uri="{FF2B5EF4-FFF2-40B4-BE49-F238E27FC236}">
                  <a16:creationId xmlns:a16="http://schemas.microsoft.com/office/drawing/2014/main" id="{5625F4E4-280C-4AE2-AFF4-12058753226E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2" name="Group 1561">
            <a:extLst>
              <a:ext uri="{FF2B5EF4-FFF2-40B4-BE49-F238E27FC236}">
                <a16:creationId xmlns:a16="http://schemas.microsoft.com/office/drawing/2014/main" id="{02C06194-9D74-4B72-8EE1-C9BE9E5D3522}"/>
              </a:ext>
            </a:extLst>
          </p:cNvPr>
          <p:cNvGrpSpPr/>
          <p:nvPr/>
        </p:nvGrpSpPr>
        <p:grpSpPr>
          <a:xfrm>
            <a:off x="6588501" y="4616734"/>
            <a:ext cx="1705439" cy="678649"/>
            <a:chOff x="3233965" y="1954419"/>
            <a:chExt cx="1446171" cy="678649"/>
          </a:xfrm>
        </p:grpSpPr>
        <p:sp>
          <p:nvSpPr>
            <p:cNvPr id="1563" name="TextBox 1562">
              <a:extLst>
                <a:ext uri="{FF2B5EF4-FFF2-40B4-BE49-F238E27FC236}">
                  <a16:creationId xmlns:a16="http://schemas.microsoft.com/office/drawing/2014/main" id="{D93F5304-0B93-4038-83AA-31F444AF4BCF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4" name="TextBox 1563">
              <a:extLst>
                <a:ext uri="{FF2B5EF4-FFF2-40B4-BE49-F238E27FC236}">
                  <a16:creationId xmlns:a16="http://schemas.microsoft.com/office/drawing/2014/main" id="{A30E0E22-189C-4ADA-80D5-C42201C98325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5" name="Group 1564">
            <a:extLst>
              <a:ext uri="{FF2B5EF4-FFF2-40B4-BE49-F238E27FC236}">
                <a16:creationId xmlns:a16="http://schemas.microsoft.com/office/drawing/2014/main" id="{3DCB9373-9ED7-4284-AFF7-110876DF86D7}"/>
              </a:ext>
            </a:extLst>
          </p:cNvPr>
          <p:cNvGrpSpPr/>
          <p:nvPr/>
        </p:nvGrpSpPr>
        <p:grpSpPr>
          <a:xfrm>
            <a:off x="8099146" y="4269968"/>
            <a:ext cx="1705439" cy="678649"/>
            <a:chOff x="3233965" y="1954419"/>
            <a:chExt cx="1446171" cy="678649"/>
          </a:xfrm>
        </p:grpSpPr>
        <p:sp>
          <p:nvSpPr>
            <p:cNvPr id="1566" name="TextBox 1565">
              <a:extLst>
                <a:ext uri="{FF2B5EF4-FFF2-40B4-BE49-F238E27FC236}">
                  <a16:creationId xmlns:a16="http://schemas.microsoft.com/office/drawing/2014/main" id="{FAEE3890-2F9A-400A-A779-BCE0A8A28129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7" name="TextBox 1566">
              <a:extLst>
                <a:ext uri="{FF2B5EF4-FFF2-40B4-BE49-F238E27FC236}">
                  <a16:creationId xmlns:a16="http://schemas.microsoft.com/office/drawing/2014/main" id="{DDA7049B-32E5-4B15-A84A-E14E66BBCB98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8" name="Group 1567">
            <a:extLst>
              <a:ext uri="{FF2B5EF4-FFF2-40B4-BE49-F238E27FC236}">
                <a16:creationId xmlns:a16="http://schemas.microsoft.com/office/drawing/2014/main" id="{24068B3F-ABC5-4F04-800A-5A689AE3592D}"/>
              </a:ext>
            </a:extLst>
          </p:cNvPr>
          <p:cNvGrpSpPr/>
          <p:nvPr/>
        </p:nvGrpSpPr>
        <p:grpSpPr>
          <a:xfrm>
            <a:off x="9609790" y="3923202"/>
            <a:ext cx="1705439" cy="678649"/>
            <a:chOff x="3233965" y="1954419"/>
            <a:chExt cx="1446171" cy="678649"/>
          </a:xfrm>
        </p:grpSpPr>
        <p:sp>
          <p:nvSpPr>
            <p:cNvPr id="1569" name="TextBox 1568">
              <a:extLst>
                <a:ext uri="{FF2B5EF4-FFF2-40B4-BE49-F238E27FC236}">
                  <a16:creationId xmlns:a16="http://schemas.microsoft.com/office/drawing/2014/main" id="{862C2C49-8656-4A4C-A63C-BFE06588CD35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70" name="TextBox 1569">
              <a:extLst>
                <a:ext uri="{FF2B5EF4-FFF2-40B4-BE49-F238E27FC236}">
                  <a16:creationId xmlns:a16="http://schemas.microsoft.com/office/drawing/2014/main" id="{5F1DFA19-7CB7-4BC1-896E-EAEEC9D7866C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71" name="Bent Arrow 4">
            <a:extLst>
              <a:ext uri="{FF2B5EF4-FFF2-40B4-BE49-F238E27FC236}">
                <a16:creationId xmlns:a16="http://schemas.microsoft.com/office/drawing/2014/main" id="{47B66114-87A7-477B-B274-74DD049CAFCD}"/>
              </a:ext>
            </a:extLst>
          </p:cNvPr>
          <p:cNvSpPr/>
          <p:nvPr/>
        </p:nvSpPr>
        <p:spPr>
          <a:xfrm rot="5400000">
            <a:off x="1988150" y="4187772"/>
            <a:ext cx="626554" cy="2264874"/>
          </a:xfrm>
          <a:prstGeom prst="ben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572" name="Rectangle 13">
            <a:extLst>
              <a:ext uri="{FF2B5EF4-FFF2-40B4-BE49-F238E27FC236}">
                <a16:creationId xmlns:a16="http://schemas.microsoft.com/office/drawing/2014/main" id="{2C68E334-551E-4FEA-9C04-BB93E4C7D5B9}"/>
              </a:ext>
            </a:extLst>
          </p:cNvPr>
          <p:cNvSpPr/>
          <p:nvPr/>
        </p:nvSpPr>
        <p:spPr>
          <a:xfrm>
            <a:off x="1207902" y="1805460"/>
            <a:ext cx="1836000" cy="3168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grpSp>
        <p:nvGrpSpPr>
          <p:cNvPr id="1573" name="Group 14">
            <a:extLst>
              <a:ext uri="{FF2B5EF4-FFF2-40B4-BE49-F238E27FC236}">
                <a16:creationId xmlns:a16="http://schemas.microsoft.com/office/drawing/2014/main" id="{FAC350E3-668F-41D1-9C66-70964A26BFA8}"/>
              </a:ext>
            </a:extLst>
          </p:cNvPr>
          <p:cNvGrpSpPr/>
          <p:nvPr/>
        </p:nvGrpSpPr>
        <p:grpSpPr>
          <a:xfrm>
            <a:off x="1269581" y="1946145"/>
            <a:ext cx="1633967" cy="2769989"/>
            <a:chOff x="6210996" y="1433695"/>
            <a:chExt cx="1712589" cy="1970636"/>
          </a:xfrm>
        </p:grpSpPr>
        <p:sp>
          <p:nvSpPr>
            <p:cNvPr id="1574" name="TextBox 1573">
              <a:extLst>
                <a:ext uri="{FF2B5EF4-FFF2-40B4-BE49-F238E27FC236}">
                  <a16:creationId xmlns:a16="http://schemas.microsoft.com/office/drawing/2014/main" id="{AC26906E-A1A9-45FC-847D-C1B9201E8B64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75" name="TextBox 1574">
              <a:extLst>
                <a:ext uri="{FF2B5EF4-FFF2-40B4-BE49-F238E27FC236}">
                  <a16:creationId xmlns:a16="http://schemas.microsoft.com/office/drawing/2014/main" id="{30AD3B06-7C57-42F0-97EF-1CB7F909D035}"/>
                </a:ext>
              </a:extLst>
            </p:cNvPr>
            <p:cNvSpPr txBox="1"/>
            <p:nvPr/>
          </p:nvSpPr>
          <p:spPr>
            <a:xfrm>
              <a:off x="6210996" y="1630759"/>
              <a:ext cx="1712585" cy="17735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1576" name="Group 29">
            <a:extLst>
              <a:ext uri="{FF2B5EF4-FFF2-40B4-BE49-F238E27FC236}">
                <a16:creationId xmlns:a16="http://schemas.microsoft.com/office/drawing/2014/main" id="{632C6E51-706A-4852-B9CE-386E534EC512}"/>
              </a:ext>
            </a:extLst>
          </p:cNvPr>
          <p:cNvGrpSpPr/>
          <p:nvPr/>
        </p:nvGrpSpPr>
        <p:grpSpPr>
          <a:xfrm>
            <a:off x="2056566" y="5657032"/>
            <a:ext cx="1705439" cy="678649"/>
            <a:chOff x="3233965" y="1954419"/>
            <a:chExt cx="1446171" cy="678649"/>
          </a:xfrm>
        </p:grpSpPr>
        <p:sp>
          <p:nvSpPr>
            <p:cNvPr id="1577" name="TextBox 1576">
              <a:extLst>
                <a:ext uri="{FF2B5EF4-FFF2-40B4-BE49-F238E27FC236}">
                  <a16:creationId xmlns:a16="http://schemas.microsoft.com/office/drawing/2014/main" id="{E9450F34-F62D-449B-A744-9C86212318D5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78" name="TextBox 1577">
              <a:extLst>
                <a:ext uri="{FF2B5EF4-FFF2-40B4-BE49-F238E27FC236}">
                  <a16:creationId xmlns:a16="http://schemas.microsoft.com/office/drawing/2014/main" id="{C4074F6D-A9EF-4EAC-90E1-A05F8E4CD9A3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226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49</cp:revision>
  <dcterms:created xsi:type="dcterms:W3CDTF">2018-02-18T19:39:47Z</dcterms:created>
  <dcterms:modified xsi:type="dcterms:W3CDTF">2020-01-03T03:02:26Z</dcterms:modified>
</cp:coreProperties>
</file>