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470990552706619E-2"/>
          <c:y val="1.0689468503937007E-2"/>
          <c:w val="0.9642522663173877"/>
          <c:h val="0.97385113188976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4C3A-4421-9373-55BC77FB9494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3-4C3A-4421-9373-55BC77FB949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</c:v>
                </c:pt>
                <c:pt idx="1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C3A-4421-9373-55BC77FB94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7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470990552706619E-2"/>
          <c:y val="1.0689468503937007E-2"/>
          <c:w val="0.9642522663173877"/>
          <c:h val="0.97385113188976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0D6C-4808-B0FC-A8D8A3A56B2A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0D6C-4808-B0FC-A8D8A3A56B2A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D6C-4808-B0FC-A8D8A3A56B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4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470990552706619E-2"/>
          <c:y val="1.0689468503937007E-2"/>
          <c:w val="0.9642522663173877"/>
          <c:h val="0.97385113188976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E240-4633-86A8-923365CE59E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E240-4633-86A8-923365CE59E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40-4633-86A8-923365CE59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1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470990552706619E-2"/>
          <c:y val="1.0689468503937007E-2"/>
          <c:w val="0.9642522663173877"/>
          <c:h val="0.97385113188976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DFCF-4F2A-8405-4669389AD610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DFCF-4F2A-8405-4669389AD610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45</c:v>
                </c:pt>
                <c:pt idx="1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FCF-4F2A-8405-4669389AD6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3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710" name="Chart 21">
            <a:extLst>
              <a:ext uri="{FF2B5EF4-FFF2-40B4-BE49-F238E27FC236}">
                <a16:creationId xmlns:a16="http://schemas.microsoft.com/office/drawing/2014/main" id="{3E4C8260-837F-43D8-8D2E-31D913F21C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3180602"/>
              </p:ext>
            </p:extLst>
          </p:nvPr>
        </p:nvGraphicFramePr>
        <p:xfrm>
          <a:off x="887350" y="1799427"/>
          <a:ext cx="43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711" name="Chart 21">
            <a:extLst>
              <a:ext uri="{FF2B5EF4-FFF2-40B4-BE49-F238E27FC236}">
                <a16:creationId xmlns:a16="http://schemas.microsoft.com/office/drawing/2014/main" id="{EAF015EE-EA67-437A-BECF-FFA9E4F9FC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2690617"/>
              </p:ext>
            </p:extLst>
          </p:nvPr>
        </p:nvGraphicFramePr>
        <p:xfrm>
          <a:off x="1247350" y="2159427"/>
          <a:ext cx="36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712" name="Chart 21">
            <a:extLst>
              <a:ext uri="{FF2B5EF4-FFF2-40B4-BE49-F238E27FC236}">
                <a16:creationId xmlns:a16="http://schemas.microsoft.com/office/drawing/2014/main" id="{7ABFCFB4-E412-43B3-8A31-3D73C5755B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9875894"/>
              </p:ext>
            </p:extLst>
          </p:nvPr>
        </p:nvGraphicFramePr>
        <p:xfrm>
          <a:off x="1607350" y="2519427"/>
          <a:ext cx="288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713" name="Chart 21">
            <a:extLst>
              <a:ext uri="{FF2B5EF4-FFF2-40B4-BE49-F238E27FC236}">
                <a16:creationId xmlns:a16="http://schemas.microsoft.com/office/drawing/2014/main" id="{CC488508-8298-4396-8DD9-38D084A819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3483458"/>
              </p:ext>
            </p:extLst>
          </p:nvPr>
        </p:nvGraphicFramePr>
        <p:xfrm>
          <a:off x="1967350" y="2879427"/>
          <a:ext cx="216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4714" name="TextBox 4713">
            <a:extLst>
              <a:ext uri="{FF2B5EF4-FFF2-40B4-BE49-F238E27FC236}">
                <a16:creationId xmlns:a16="http://schemas.microsoft.com/office/drawing/2014/main" id="{27B4678E-B481-406B-99EA-C93F2A3B5AD0}"/>
              </a:ext>
            </a:extLst>
          </p:cNvPr>
          <p:cNvSpPr txBox="1"/>
          <p:nvPr/>
        </p:nvSpPr>
        <p:spPr>
          <a:xfrm>
            <a:off x="5622191" y="1930594"/>
            <a:ext cx="12420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4"/>
                </a:solidFill>
              </a:rPr>
              <a:t>85</a:t>
            </a:r>
            <a:r>
              <a:rPr lang="en-US" altLang="ko-KR" sz="1600" b="1" dirty="0">
                <a:solidFill>
                  <a:schemeClr val="accent4"/>
                </a:solidFill>
              </a:rPr>
              <a:t>%</a:t>
            </a:r>
            <a:endParaRPr lang="ko-KR" altLang="en-US" sz="1600" b="1" dirty="0">
              <a:solidFill>
                <a:schemeClr val="accent4"/>
              </a:solidFill>
            </a:endParaRPr>
          </a:p>
        </p:txBody>
      </p:sp>
      <p:sp>
        <p:nvSpPr>
          <p:cNvPr id="4715" name="TextBox 4714">
            <a:extLst>
              <a:ext uri="{FF2B5EF4-FFF2-40B4-BE49-F238E27FC236}">
                <a16:creationId xmlns:a16="http://schemas.microsoft.com/office/drawing/2014/main" id="{0FD6A44C-5360-46D8-928F-1AD49A614C80}"/>
              </a:ext>
            </a:extLst>
          </p:cNvPr>
          <p:cNvSpPr txBox="1"/>
          <p:nvPr/>
        </p:nvSpPr>
        <p:spPr>
          <a:xfrm>
            <a:off x="5622191" y="3018446"/>
            <a:ext cx="12420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3"/>
                </a:solidFill>
              </a:rPr>
              <a:t>78</a:t>
            </a:r>
            <a:r>
              <a:rPr lang="en-US" altLang="ko-KR" sz="1600" b="1" dirty="0">
                <a:solidFill>
                  <a:schemeClr val="accent3"/>
                </a:solidFill>
              </a:rPr>
              <a:t>%</a:t>
            </a:r>
            <a:endParaRPr lang="ko-KR" altLang="en-US" sz="1600" b="1" dirty="0">
              <a:solidFill>
                <a:schemeClr val="accent3"/>
              </a:solidFill>
            </a:endParaRPr>
          </a:p>
        </p:txBody>
      </p:sp>
      <p:sp>
        <p:nvSpPr>
          <p:cNvPr id="4716" name="TextBox 4715">
            <a:extLst>
              <a:ext uri="{FF2B5EF4-FFF2-40B4-BE49-F238E27FC236}">
                <a16:creationId xmlns:a16="http://schemas.microsoft.com/office/drawing/2014/main" id="{9A65D68C-9FFB-4CFD-8D56-9073C7774FB6}"/>
              </a:ext>
            </a:extLst>
          </p:cNvPr>
          <p:cNvSpPr txBox="1"/>
          <p:nvPr/>
        </p:nvSpPr>
        <p:spPr>
          <a:xfrm>
            <a:off x="5622191" y="4106298"/>
            <a:ext cx="12420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2"/>
                </a:solidFill>
              </a:rPr>
              <a:t>65</a:t>
            </a:r>
            <a:r>
              <a:rPr lang="en-US" altLang="ko-KR" sz="1600" b="1" dirty="0">
                <a:solidFill>
                  <a:schemeClr val="accent2"/>
                </a:solidFill>
              </a:rPr>
              <a:t>%</a:t>
            </a:r>
            <a:endParaRPr lang="ko-KR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4717" name="TextBox 4716">
            <a:extLst>
              <a:ext uri="{FF2B5EF4-FFF2-40B4-BE49-F238E27FC236}">
                <a16:creationId xmlns:a16="http://schemas.microsoft.com/office/drawing/2014/main" id="{3C39F734-FEF1-44EE-A893-B438B4C5F9A6}"/>
              </a:ext>
            </a:extLst>
          </p:cNvPr>
          <p:cNvSpPr txBox="1"/>
          <p:nvPr/>
        </p:nvSpPr>
        <p:spPr>
          <a:xfrm>
            <a:off x="5622191" y="5194148"/>
            <a:ext cx="12420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</a:rPr>
              <a:t>55</a:t>
            </a:r>
            <a:r>
              <a:rPr lang="en-US" altLang="ko-KR" sz="1600" b="1" dirty="0">
                <a:solidFill>
                  <a:schemeClr val="accent1"/>
                </a:solidFill>
              </a:rPr>
              <a:t>%</a:t>
            </a:r>
            <a:endParaRPr lang="ko-KR" altLang="en-US" sz="1600" b="1" dirty="0">
              <a:solidFill>
                <a:schemeClr val="accent1"/>
              </a:solidFill>
            </a:endParaRPr>
          </a:p>
        </p:txBody>
      </p:sp>
      <p:sp>
        <p:nvSpPr>
          <p:cNvPr id="4718" name="Rectangle 4717">
            <a:extLst>
              <a:ext uri="{FF2B5EF4-FFF2-40B4-BE49-F238E27FC236}">
                <a16:creationId xmlns:a16="http://schemas.microsoft.com/office/drawing/2014/main" id="{D5464507-4E7D-4765-88C4-A273CF2EF490}"/>
              </a:ext>
            </a:extLst>
          </p:cNvPr>
          <p:cNvSpPr/>
          <p:nvPr/>
        </p:nvSpPr>
        <p:spPr>
          <a:xfrm>
            <a:off x="6808619" y="1835665"/>
            <a:ext cx="4504239" cy="9592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719" name="Group 4718">
            <a:extLst>
              <a:ext uri="{FF2B5EF4-FFF2-40B4-BE49-F238E27FC236}">
                <a16:creationId xmlns:a16="http://schemas.microsoft.com/office/drawing/2014/main" id="{C44DEB37-8068-423D-890D-117C7964B874}"/>
              </a:ext>
            </a:extLst>
          </p:cNvPr>
          <p:cNvGrpSpPr/>
          <p:nvPr/>
        </p:nvGrpSpPr>
        <p:grpSpPr>
          <a:xfrm>
            <a:off x="6927115" y="1959516"/>
            <a:ext cx="4225148" cy="711597"/>
            <a:chOff x="6372200" y="1720413"/>
            <a:chExt cx="2160240" cy="711597"/>
          </a:xfrm>
        </p:grpSpPr>
        <p:sp>
          <p:nvSpPr>
            <p:cNvPr id="4720" name="TextBox 4719">
              <a:extLst>
                <a:ext uri="{FF2B5EF4-FFF2-40B4-BE49-F238E27FC236}">
                  <a16:creationId xmlns:a16="http://schemas.microsoft.com/office/drawing/2014/main" id="{7D7FCAD6-4A93-4C78-98B8-9EC0761F9DAD}"/>
                </a:ext>
              </a:extLst>
            </p:cNvPr>
            <p:cNvSpPr txBox="1"/>
            <p:nvPr/>
          </p:nvSpPr>
          <p:spPr>
            <a:xfrm>
              <a:off x="6372201" y="1970345"/>
              <a:ext cx="2160239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721" name="TextBox 4720">
              <a:extLst>
                <a:ext uri="{FF2B5EF4-FFF2-40B4-BE49-F238E27FC236}">
                  <a16:creationId xmlns:a16="http://schemas.microsoft.com/office/drawing/2014/main" id="{9931BDCB-4791-4AEF-9E8E-FF46FD1A3E56}"/>
                </a:ext>
              </a:extLst>
            </p:cNvPr>
            <p:cNvSpPr txBox="1"/>
            <p:nvPr/>
          </p:nvSpPr>
          <p:spPr>
            <a:xfrm>
              <a:off x="6372200" y="1720413"/>
              <a:ext cx="216023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722" name="Rectangle 4721">
            <a:extLst>
              <a:ext uri="{FF2B5EF4-FFF2-40B4-BE49-F238E27FC236}">
                <a16:creationId xmlns:a16="http://schemas.microsoft.com/office/drawing/2014/main" id="{57C27087-1332-4047-846F-0748D79F7198}"/>
              </a:ext>
            </a:extLst>
          </p:cNvPr>
          <p:cNvSpPr/>
          <p:nvPr/>
        </p:nvSpPr>
        <p:spPr>
          <a:xfrm>
            <a:off x="6808619" y="2923517"/>
            <a:ext cx="4504239" cy="9592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723" name="Group 4722">
            <a:extLst>
              <a:ext uri="{FF2B5EF4-FFF2-40B4-BE49-F238E27FC236}">
                <a16:creationId xmlns:a16="http://schemas.microsoft.com/office/drawing/2014/main" id="{A50CD986-A6EE-43F4-A421-17C06C193A1E}"/>
              </a:ext>
            </a:extLst>
          </p:cNvPr>
          <p:cNvGrpSpPr/>
          <p:nvPr/>
        </p:nvGrpSpPr>
        <p:grpSpPr>
          <a:xfrm>
            <a:off x="6927115" y="3047368"/>
            <a:ext cx="4225148" cy="711597"/>
            <a:chOff x="6372200" y="1720413"/>
            <a:chExt cx="2160240" cy="711597"/>
          </a:xfrm>
        </p:grpSpPr>
        <p:sp>
          <p:nvSpPr>
            <p:cNvPr id="4724" name="TextBox 4723">
              <a:extLst>
                <a:ext uri="{FF2B5EF4-FFF2-40B4-BE49-F238E27FC236}">
                  <a16:creationId xmlns:a16="http://schemas.microsoft.com/office/drawing/2014/main" id="{A66446B0-300B-4EE7-AC0C-82E3769A7065}"/>
                </a:ext>
              </a:extLst>
            </p:cNvPr>
            <p:cNvSpPr txBox="1"/>
            <p:nvPr/>
          </p:nvSpPr>
          <p:spPr>
            <a:xfrm>
              <a:off x="6372201" y="1970345"/>
              <a:ext cx="2160239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725" name="TextBox 4724">
              <a:extLst>
                <a:ext uri="{FF2B5EF4-FFF2-40B4-BE49-F238E27FC236}">
                  <a16:creationId xmlns:a16="http://schemas.microsoft.com/office/drawing/2014/main" id="{A15FA63B-CE4E-4018-A4DB-46D9984B2215}"/>
                </a:ext>
              </a:extLst>
            </p:cNvPr>
            <p:cNvSpPr txBox="1"/>
            <p:nvPr/>
          </p:nvSpPr>
          <p:spPr>
            <a:xfrm>
              <a:off x="6372200" y="1720413"/>
              <a:ext cx="216023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726" name="Rectangle 4725">
            <a:extLst>
              <a:ext uri="{FF2B5EF4-FFF2-40B4-BE49-F238E27FC236}">
                <a16:creationId xmlns:a16="http://schemas.microsoft.com/office/drawing/2014/main" id="{5708F10B-340A-4C9F-9B4D-0625A5CE31A2}"/>
              </a:ext>
            </a:extLst>
          </p:cNvPr>
          <p:cNvSpPr/>
          <p:nvPr/>
        </p:nvSpPr>
        <p:spPr>
          <a:xfrm>
            <a:off x="6808619" y="4011369"/>
            <a:ext cx="4504239" cy="9592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727" name="Group 4726">
            <a:extLst>
              <a:ext uri="{FF2B5EF4-FFF2-40B4-BE49-F238E27FC236}">
                <a16:creationId xmlns:a16="http://schemas.microsoft.com/office/drawing/2014/main" id="{6B6B2002-79DA-415E-96C7-C4B4239D539D}"/>
              </a:ext>
            </a:extLst>
          </p:cNvPr>
          <p:cNvGrpSpPr/>
          <p:nvPr/>
        </p:nvGrpSpPr>
        <p:grpSpPr>
          <a:xfrm>
            <a:off x="6927115" y="4135220"/>
            <a:ext cx="4225148" cy="711597"/>
            <a:chOff x="6372200" y="1720413"/>
            <a:chExt cx="2160240" cy="711597"/>
          </a:xfrm>
        </p:grpSpPr>
        <p:sp>
          <p:nvSpPr>
            <p:cNvPr id="4728" name="TextBox 4727">
              <a:extLst>
                <a:ext uri="{FF2B5EF4-FFF2-40B4-BE49-F238E27FC236}">
                  <a16:creationId xmlns:a16="http://schemas.microsoft.com/office/drawing/2014/main" id="{1BBC6D73-55AB-4075-9CF4-9E2C93E69B3A}"/>
                </a:ext>
              </a:extLst>
            </p:cNvPr>
            <p:cNvSpPr txBox="1"/>
            <p:nvPr/>
          </p:nvSpPr>
          <p:spPr>
            <a:xfrm>
              <a:off x="6372201" y="1970345"/>
              <a:ext cx="2160239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729" name="TextBox 4728">
              <a:extLst>
                <a:ext uri="{FF2B5EF4-FFF2-40B4-BE49-F238E27FC236}">
                  <a16:creationId xmlns:a16="http://schemas.microsoft.com/office/drawing/2014/main" id="{C08C57AA-2D9F-4299-A73B-B12211C8D449}"/>
                </a:ext>
              </a:extLst>
            </p:cNvPr>
            <p:cNvSpPr txBox="1"/>
            <p:nvPr/>
          </p:nvSpPr>
          <p:spPr>
            <a:xfrm>
              <a:off x="6372200" y="1720413"/>
              <a:ext cx="216023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730" name="Rectangle 4729">
            <a:extLst>
              <a:ext uri="{FF2B5EF4-FFF2-40B4-BE49-F238E27FC236}">
                <a16:creationId xmlns:a16="http://schemas.microsoft.com/office/drawing/2014/main" id="{7CB221E1-9985-4CC9-8EB9-35945C704D72}"/>
              </a:ext>
            </a:extLst>
          </p:cNvPr>
          <p:cNvSpPr/>
          <p:nvPr/>
        </p:nvSpPr>
        <p:spPr>
          <a:xfrm>
            <a:off x="6808619" y="5099220"/>
            <a:ext cx="4504239" cy="9592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731" name="Group 4730">
            <a:extLst>
              <a:ext uri="{FF2B5EF4-FFF2-40B4-BE49-F238E27FC236}">
                <a16:creationId xmlns:a16="http://schemas.microsoft.com/office/drawing/2014/main" id="{E138AB8A-4AD9-4074-BC62-1886FB1FCC0D}"/>
              </a:ext>
            </a:extLst>
          </p:cNvPr>
          <p:cNvGrpSpPr/>
          <p:nvPr/>
        </p:nvGrpSpPr>
        <p:grpSpPr>
          <a:xfrm>
            <a:off x="6927115" y="5223070"/>
            <a:ext cx="4225148" cy="711597"/>
            <a:chOff x="6372200" y="1720413"/>
            <a:chExt cx="2160240" cy="711597"/>
          </a:xfrm>
        </p:grpSpPr>
        <p:sp>
          <p:nvSpPr>
            <p:cNvPr id="4732" name="TextBox 4731">
              <a:extLst>
                <a:ext uri="{FF2B5EF4-FFF2-40B4-BE49-F238E27FC236}">
                  <a16:creationId xmlns:a16="http://schemas.microsoft.com/office/drawing/2014/main" id="{271BB87E-6582-490F-A472-503A5E3E48BE}"/>
                </a:ext>
              </a:extLst>
            </p:cNvPr>
            <p:cNvSpPr txBox="1"/>
            <p:nvPr/>
          </p:nvSpPr>
          <p:spPr>
            <a:xfrm>
              <a:off x="6372201" y="1970345"/>
              <a:ext cx="2160239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733" name="TextBox 4732">
              <a:extLst>
                <a:ext uri="{FF2B5EF4-FFF2-40B4-BE49-F238E27FC236}">
                  <a16:creationId xmlns:a16="http://schemas.microsoft.com/office/drawing/2014/main" id="{88B4DA5C-09E4-4992-A697-4E12631BF75D}"/>
                </a:ext>
              </a:extLst>
            </p:cNvPr>
            <p:cNvSpPr txBox="1"/>
            <p:nvPr/>
          </p:nvSpPr>
          <p:spPr>
            <a:xfrm>
              <a:off x="6372200" y="1720413"/>
              <a:ext cx="216023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734" name="TextBox 4733">
            <a:extLst>
              <a:ext uri="{FF2B5EF4-FFF2-40B4-BE49-F238E27FC236}">
                <a16:creationId xmlns:a16="http://schemas.microsoft.com/office/drawing/2014/main" id="{B0DC0544-A4E8-414B-8C4A-7C51DBC1A448}"/>
              </a:ext>
            </a:extLst>
          </p:cNvPr>
          <p:cNvSpPr txBox="1"/>
          <p:nvPr/>
        </p:nvSpPr>
        <p:spPr>
          <a:xfrm>
            <a:off x="3039142" y="1838863"/>
            <a:ext cx="13041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accent4"/>
                </a:solidFill>
                <a:cs typeface="Arial" pitchFamily="34" charset="0"/>
              </a:rPr>
              <a:t>Contents Here</a:t>
            </a:r>
            <a:endParaRPr lang="ko-KR" altLang="en-US" sz="1200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735" name="TextBox 4734">
            <a:extLst>
              <a:ext uri="{FF2B5EF4-FFF2-40B4-BE49-F238E27FC236}">
                <a16:creationId xmlns:a16="http://schemas.microsoft.com/office/drawing/2014/main" id="{223BD891-290A-4E85-9DCF-F5BF7E164DA8}"/>
              </a:ext>
            </a:extLst>
          </p:cNvPr>
          <p:cNvSpPr txBox="1"/>
          <p:nvPr/>
        </p:nvSpPr>
        <p:spPr>
          <a:xfrm>
            <a:off x="3039142" y="2195264"/>
            <a:ext cx="13041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accent3"/>
                </a:solidFill>
                <a:cs typeface="Arial" pitchFamily="34" charset="0"/>
              </a:rPr>
              <a:t>Contents Here</a:t>
            </a:r>
            <a:endParaRPr lang="ko-KR" altLang="en-US" sz="1200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736" name="TextBox 4735">
            <a:extLst>
              <a:ext uri="{FF2B5EF4-FFF2-40B4-BE49-F238E27FC236}">
                <a16:creationId xmlns:a16="http://schemas.microsoft.com/office/drawing/2014/main" id="{0C67180F-83DC-40DA-871C-B271F719AFE1}"/>
              </a:ext>
            </a:extLst>
          </p:cNvPr>
          <p:cNvSpPr txBox="1"/>
          <p:nvPr/>
        </p:nvSpPr>
        <p:spPr>
          <a:xfrm>
            <a:off x="3039142" y="2551665"/>
            <a:ext cx="13041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accent2"/>
                </a:solidFill>
                <a:cs typeface="Arial" pitchFamily="34" charset="0"/>
              </a:rPr>
              <a:t>Contents Here</a:t>
            </a:r>
            <a:endParaRPr lang="ko-KR" altLang="en-US" sz="1200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737" name="TextBox 4736">
            <a:extLst>
              <a:ext uri="{FF2B5EF4-FFF2-40B4-BE49-F238E27FC236}">
                <a16:creationId xmlns:a16="http://schemas.microsoft.com/office/drawing/2014/main" id="{1F4A81C8-31E1-429F-A32E-05107CE53C93}"/>
              </a:ext>
            </a:extLst>
          </p:cNvPr>
          <p:cNvSpPr txBox="1"/>
          <p:nvPr/>
        </p:nvSpPr>
        <p:spPr>
          <a:xfrm>
            <a:off x="3039142" y="2908066"/>
            <a:ext cx="13041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Contents Here</a:t>
            </a:r>
            <a:endParaRPr lang="ko-KR" altLang="en-US" sz="12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738" name="Heart 17">
            <a:extLst>
              <a:ext uri="{FF2B5EF4-FFF2-40B4-BE49-F238E27FC236}">
                <a16:creationId xmlns:a16="http://schemas.microsoft.com/office/drawing/2014/main" id="{3A5D98FB-D246-47D2-B599-3C9038CB87A9}"/>
              </a:ext>
            </a:extLst>
          </p:cNvPr>
          <p:cNvSpPr/>
          <p:nvPr/>
        </p:nvSpPr>
        <p:spPr>
          <a:xfrm>
            <a:off x="2656832" y="3576537"/>
            <a:ext cx="781038" cy="765781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11340</TotalTime>
  <Words>112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155</cp:revision>
  <dcterms:created xsi:type="dcterms:W3CDTF">2018-02-18T19:39:47Z</dcterms:created>
  <dcterms:modified xsi:type="dcterms:W3CDTF">2020-01-03T05:35:50Z</dcterms:modified>
</cp:coreProperties>
</file>