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470990552706619E-2"/>
          <c:y val="1.0689468503937007E-2"/>
          <c:w val="0.9642522663173877"/>
          <c:h val="0.973851131889763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1-4C3A-4421-9373-55BC77FB9494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3-4C3A-4421-9373-55BC77FB9494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15</c:v>
                </c:pt>
                <c:pt idx="1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C3A-4421-9373-55BC77FB94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7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470990552706619E-2"/>
          <c:y val="1.0689468503937007E-2"/>
          <c:w val="0.9642522663173877"/>
          <c:h val="0.973851131889763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1-0D6C-4808-B0FC-A8D8A3A56B2A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3-0D6C-4808-B0FC-A8D8A3A56B2A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</c:v>
                </c:pt>
                <c:pt idx="1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D6C-4808-B0FC-A8D8A3A56B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4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470990552706619E-2"/>
          <c:y val="1.0689468503937007E-2"/>
          <c:w val="0.9642522663173877"/>
          <c:h val="0.973851131889763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1-E240-4633-86A8-923365CE59E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E240-4633-86A8-923365CE59E1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35</c:v>
                </c:pt>
                <c:pt idx="1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240-4633-86A8-923365CE59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1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470990552706619E-2"/>
          <c:y val="1.0689468503937007E-2"/>
          <c:w val="0.9642522663173877"/>
          <c:h val="0.973851131889763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1-DFCF-4F2A-8405-4669389AD610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DFCF-4F2A-8405-4669389AD610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45</c:v>
                </c:pt>
                <c:pt idx="1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FCF-4F2A-8405-4669389AD6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3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4710" name="Chart 21">
            <a:extLst>
              <a:ext uri="{FF2B5EF4-FFF2-40B4-BE49-F238E27FC236}">
                <a16:creationId xmlns:a16="http://schemas.microsoft.com/office/drawing/2014/main" id="{3E4C8260-837F-43D8-8D2E-31D913F21C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3180602"/>
              </p:ext>
            </p:extLst>
          </p:nvPr>
        </p:nvGraphicFramePr>
        <p:xfrm>
          <a:off x="887350" y="1799427"/>
          <a:ext cx="432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711" name="Chart 21">
            <a:extLst>
              <a:ext uri="{FF2B5EF4-FFF2-40B4-BE49-F238E27FC236}">
                <a16:creationId xmlns:a16="http://schemas.microsoft.com/office/drawing/2014/main" id="{EAF015EE-EA67-437A-BECF-FFA9E4F9FC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2690617"/>
              </p:ext>
            </p:extLst>
          </p:nvPr>
        </p:nvGraphicFramePr>
        <p:xfrm>
          <a:off x="1247350" y="2159427"/>
          <a:ext cx="36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712" name="Chart 21">
            <a:extLst>
              <a:ext uri="{FF2B5EF4-FFF2-40B4-BE49-F238E27FC236}">
                <a16:creationId xmlns:a16="http://schemas.microsoft.com/office/drawing/2014/main" id="{7ABFCFB4-E412-43B3-8A31-3D73C5755B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9875894"/>
              </p:ext>
            </p:extLst>
          </p:nvPr>
        </p:nvGraphicFramePr>
        <p:xfrm>
          <a:off x="1607350" y="2519427"/>
          <a:ext cx="288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713" name="Chart 21">
            <a:extLst>
              <a:ext uri="{FF2B5EF4-FFF2-40B4-BE49-F238E27FC236}">
                <a16:creationId xmlns:a16="http://schemas.microsoft.com/office/drawing/2014/main" id="{CC488508-8298-4396-8DD9-38D084A819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3483458"/>
              </p:ext>
            </p:extLst>
          </p:nvPr>
        </p:nvGraphicFramePr>
        <p:xfrm>
          <a:off x="1967350" y="2879427"/>
          <a:ext cx="216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714" name="TextBox 4713">
            <a:extLst>
              <a:ext uri="{FF2B5EF4-FFF2-40B4-BE49-F238E27FC236}">
                <a16:creationId xmlns:a16="http://schemas.microsoft.com/office/drawing/2014/main" id="{27B4678E-B481-406B-99EA-C93F2A3B5AD0}"/>
              </a:ext>
            </a:extLst>
          </p:cNvPr>
          <p:cNvSpPr txBox="1"/>
          <p:nvPr/>
        </p:nvSpPr>
        <p:spPr>
          <a:xfrm>
            <a:off x="5622191" y="1930594"/>
            <a:ext cx="12420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4"/>
                </a:solidFill>
              </a:rPr>
              <a:t>85</a:t>
            </a:r>
            <a:r>
              <a:rPr lang="en-US" altLang="ko-KR" sz="1600" b="1" dirty="0">
                <a:solidFill>
                  <a:schemeClr val="accent4"/>
                </a:solidFill>
              </a:rPr>
              <a:t>%</a:t>
            </a:r>
            <a:endParaRPr lang="ko-KR" altLang="en-US" sz="1600" b="1" dirty="0">
              <a:solidFill>
                <a:schemeClr val="accent4"/>
              </a:solidFill>
            </a:endParaRPr>
          </a:p>
        </p:txBody>
      </p:sp>
      <p:sp>
        <p:nvSpPr>
          <p:cNvPr id="4715" name="TextBox 4714">
            <a:extLst>
              <a:ext uri="{FF2B5EF4-FFF2-40B4-BE49-F238E27FC236}">
                <a16:creationId xmlns:a16="http://schemas.microsoft.com/office/drawing/2014/main" id="{0FD6A44C-5360-46D8-928F-1AD49A614C80}"/>
              </a:ext>
            </a:extLst>
          </p:cNvPr>
          <p:cNvSpPr txBox="1"/>
          <p:nvPr/>
        </p:nvSpPr>
        <p:spPr>
          <a:xfrm>
            <a:off x="5622191" y="3018446"/>
            <a:ext cx="12420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3"/>
                </a:solidFill>
              </a:rPr>
              <a:t>78</a:t>
            </a:r>
            <a:r>
              <a:rPr lang="en-US" altLang="ko-KR" sz="1600" b="1" dirty="0">
                <a:solidFill>
                  <a:schemeClr val="accent3"/>
                </a:solidFill>
              </a:rPr>
              <a:t>%</a:t>
            </a:r>
            <a:endParaRPr lang="ko-KR" altLang="en-US" sz="1600" b="1" dirty="0">
              <a:solidFill>
                <a:schemeClr val="accent3"/>
              </a:solidFill>
            </a:endParaRPr>
          </a:p>
        </p:txBody>
      </p:sp>
      <p:sp>
        <p:nvSpPr>
          <p:cNvPr id="4716" name="TextBox 4715">
            <a:extLst>
              <a:ext uri="{FF2B5EF4-FFF2-40B4-BE49-F238E27FC236}">
                <a16:creationId xmlns:a16="http://schemas.microsoft.com/office/drawing/2014/main" id="{9A65D68C-9FFB-4CFD-8D56-9073C7774FB6}"/>
              </a:ext>
            </a:extLst>
          </p:cNvPr>
          <p:cNvSpPr txBox="1"/>
          <p:nvPr/>
        </p:nvSpPr>
        <p:spPr>
          <a:xfrm>
            <a:off x="5622191" y="4106298"/>
            <a:ext cx="12420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2"/>
                </a:solidFill>
              </a:rPr>
              <a:t>65</a:t>
            </a:r>
            <a:r>
              <a:rPr lang="en-US" altLang="ko-KR" sz="1600" b="1" dirty="0">
                <a:solidFill>
                  <a:schemeClr val="accent2"/>
                </a:solidFill>
              </a:rPr>
              <a:t>%</a:t>
            </a:r>
            <a:endParaRPr lang="ko-KR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4717" name="TextBox 4716">
            <a:extLst>
              <a:ext uri="{FF2B5EF4-FFF2-40B4-BE49-F238E27FC236}">
                <a16:creationId xmlns:a16="http://schemas.microsoft.com/office/drawing/2014/main" id="{3C39F734-FEF1-44EE-A893-B438B4C5F9A6}"/>
              </a:ext>
            </a:extLst>
          </p:cNvPr>
          <p:cNvSpPr txBox="1"/>
          <p:nvPr/>
        </p:nvSpPr>
        <p:spPr>
          <a:xfrm>
            <a:off x="5622191" y="5194148"/>
            <a:ext cx="12420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1"/>
                </a:solidFill>
              </a:rPr>
              <a:t>55</a:t>
            </a:r>
            <a:r>
              <a:rPr lang="en-US" altLang="ko-KR" sz="1600" b="1" dirty="0">
                <a:solidFill>
                  <a:schemeClr val="accent1"/>
                </a:solidFill>
              </a:rPr>
              <a:t>%</a:t>
            </a:r>
            <a:endParaRPr lang="ko-KR" altLang="en-US" sz="1600" b="1" dirty="0">
              <a:solidFill>
                <a:schemeClr val="accent1"/>
              </a:solidFill>
            </a:endParaRPr>
          </a:p>
        </p:txBody>
      </p:sp>
      <p:sp>
        <p:nvSpPr>
          <p:cNvPr id="4718" name="Rectangle 4717">
            <a:extLst>
              <a:ext uri="{FF2B5EF4-FFF2-40B4-BE49-F238E27FC236}">
                <a16:creationId xmlns:a16="http://schemas.microsoft.com/office/drawing/2014/main" id="{D5464507-4E7D-4765-88C4-A273CF2EF490}"/>
              </a:ext>
            </a:extLst>
          </p:cNvPr>
          <p:cNvSpPr/>
          <p:nvPr/>
        </p:nvSpPr>
        <p:spPr>
          <a:xfrm>
            <a:off x="6808619" y="1835665"/>
            <a:ext cx="4504239" cy="95929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719" name="Group 4718">
            <a:extLst>
              <a:ext uri="{FF2B5EF4-FFF2-40B4-BE49-F238E27FC236}">
                <a16:creationId xmlns:a16="http://schemas.microsoft.com/office/drawing/2014/main" id="{C44DEB37-8068-423D-890D-117C7964B874}"/>
              </a:ext>
            </a:extLst>
          </p:cNvPr>
          <p:cNvGrpSpPr/>
          <p:nvPr/>
        </p:nvGrpSpPr>
        <p:grpSpPr>
          <a:xfrm>
            <a:off x="6927115" y="1959516"/>
            <a:ext cx="4225148" cy="711597"/>
            <a:chOff x="6372200" y="1720413"/>
            <a:chExt cx="2160240" cy="711597"/>
          </a:xfrm>
        </p:grpSpPr>
        <p:sp>
          <p:nvSpPr>
            <p:cNvPr id="4720" name="TextBox 4719">
              <a:extLst>
                <a:ext uri="{FF2B5EF4-FFF2-40B4-BE49-F238E27FC236}">
                  <a16:creationId xmlns:a16="http://schemas.microsoft.com/office/drawing/2014/main" id="{7D7FCAD6-4A93-4C78-98B8-9EC0761F9DAD}"/>
                </a:ext>
              </a:extLst>
            </p:cNvPr>
            <p:cNvSpPr txBox="1"/>
            <p:nvPr/>
          </p:nvSpPr>
          <p:spPr>
            <a:xfrm>
              <a:off x="6372201" y="1970345"/>
              <a:ext cx="2160239" cy="46166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721" name="TextBox 4720">
              <a:extLst>
                <a:ext uri="{FF2B5EF4-FFF2-40B4-BE49-F238E27FC236}">
                  <a16:creationId xmlns:a16="http://schemas.microsoft.com/office/drawing/2014/main" id="{9931BDCB-4791-4AEF-9E8E-FF46FD1A3E56}"/>
                </a:ext>
              </a:extLst>
            </p:cNvPr>
            <p:cNvSpPr txBox="1"/>
            <p:nvPr/>
          </p:nvSpPr>
          <p:spPr>
            <a:xfrm>
              <a:off x="6372200" y="1720413"/>
              <a:ext cx="2160239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4722" name="Rectangle 4721">
            <a:extLst>
              <a:ext uri="{FF2B5EF4-FFF2-40B4-BE49-F238E27FC236}">
                <a16:creationId xmlns:a16="http://schemas.microsoft.com/office/drawing/2014/main" id="{57C27087-1332-4047-846F-0748D79F7198}"/>
              </a:ext>
            </a:extLst>
          </p:cNvPr>
          <p:cNvSpPr/>
          <p:nvPr/>
        </p:nvSpPr>
        <p:spPr>
          <a:xfrm>
            <a:off x="6808619" y="2923517"/>
            <a:ext cx="4504239" cy="95929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723" name="Group 4722">
            <a:extLst>
              <a:ext uri="{FF2B5EF4-FFF2-40B4-BE49-F238E27FC236}">
                <a16:creationId xmlns:a16="http://schemas.microsoft.com/office/drawing/2014/main" id="{A50CD986-A6EE-43F4-A421-17C06C193A1E}"/>
              </a:ext>
            </a:extLst>
          </p:cNvPr>
          <p:cNvGrpSpPr/>
          <p:nvPr/>
        </p:nvGrpSpPr>
        <p:grpSpPr>
          <a:xfrm>
            <a:off x="6927115" y="3047368"/>
            <a:ext cx="4225148" cy="711597"/>
            <a:chOff x="6372200" y="1720413"/>
            <a:chExt cx="2160240" cy="711597"/>
          </a:xfrm>
        </p:grpSpPr>
        <p:sp>
          <p:nvSpPr>
            <p:cNvPr id="4724" name="TextBox 4723">
              <a:extLst>
                <a:ext uri="{FF2B5EF4-FFF2-40B4-BE49-F238E27FC236}">
                  <a16:creationId xmlns:a16="http://schemas.microsoft.com/office/drawing/2014/main" id="{A66446B0-300B-4EE7-AC0C-82E3769A7065}"/>
                </a:ext>
              </a:extLst>
            </p:cNvPr>
            <p:cNvSpPr txBox="1"/>
            <p:nvPr/>
          </p:nvSpPr>
          <p:spPr>
            <a:xfrm>
              <a:off x="6372201" y="1970345"/>
              <a:ext cx="2160239" cy="46166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725" name="TextBox 4724">
              <a:extLst>
                <a:ext uri="{FF2B5EF4-FFF2-40B4-BE49-F238E27FC236}">
                  <a16:creationId xmlns:a16="http://schemas.microsoft.com/office/drawing/2014/main" id="{A15FA63B-CE4E-4018-A4DB-46D9984B2215}"/>
                </a:ext>
              </a:extLst>
            </p:cNvPr>
            <p:cNvSpPr txBox="1"/>
            <p:nvPr/>
          </p:nvSpPr>
          <p:spPr>
            <a:xfrm>
              <a:off x="6372200" y="1720413"/>
              <a:ext cx="2160239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4726" name="Rectangle 4725">
            <a:extLst>
              <a:ext uri="{FF2B5EF4-FFF2-40B4-BE49-F238E27FC236}">
                <a16:creationId xmlns:a16="http://schemas.microsoft.com/office/drawing/2014/main" id="{5708F10B-340A-4C9F-9B4D-0625A5CE31A2}"/>
              </a:ext>
            </a:extLst>
          </p:cNvPr>
          <p:cNvSpPr/>
          <p:nvPr/>
        </p:nvSpPr>
        <p:spPr>
          <a:xfrm>
            <a:off x="6808619" y="4011369"/>
            <a:ext cx="4504239" cy="95929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727" name="Group 4726">
            <a:extLst>
              <a:ext uri="{FF2B5EF4-FFF2-40B4-BE49-F238E27FC236}">
                <a16:creationId xmlns:a16="http://schemas.microsoft.com/office/drawing/2014/main" id="{6B6B2002-79DA-415E-96C7-C4B4239D539D}"/>
              </a:ext>
            </a:extLst>
          </p:cNvPr>
          <p:cNvGrpSpPr/>
          <p:nvPr/>
        </p:nvGrpSpPr>
        <p:grpSpPr>
          <a:xfrm>
            <a:off x="6927115" y="4135220"/>
            <a:ext cx="4225148" cy="711597"/>
            <a:chOff x="6372200" y="1720413"/>
            <a:chExt cx="2160240" cy="711597"/>
          </a:xfrm>
        </p:grpSpPr>
        <p:sp>
          <p:nvSpPr>
            <p:cNvPr id="4728" name="TextBox 4727">
              <a:extLst>
                <a:ext uri="{FF2B5EF4-FFF2-40B4-BE49-F238E27FC236}">
                  <a16:creationId xmlns:a16="http://schemas.microsoft.com/office/drawing/2014/main" id="{1BBC6D73-55AB-4075-9CF4-9E2C93E69B3A}"/>
                </a:ext>
              </a:extLst>
            </p:cNvPr>
            <p:cNvSpPr txBox="1"/>
            <p:nvPr/>
          </p:nvSpPr>
          <p:spPr>
            <a:xfrm>
              <a:off x="6372201" y="1970345"/>
              <a:ext cx="2160239" cy="46166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729" name="TextBox 4728">
              <a:extLst>
                <a:ext uri="{FF2B5EF4-FFF2-40B4-BE49-F238E27FC236}">
                  <a16:creationId xmlns:a16="http://schemas.microsoft.com/office/drawing/2014/main" id="{C08C57AA-2D9F-4299-A73B-B12211C8D449}"/>
                </a:ext>
              </a:extLst>
            </p:cNvPr>
            <p:cNvSpPr txBox="1"/>
            <p:nvPr/>
          </p:nvSpPr>
          <p:spPr>
            <a:xfrm>
              <a:off x="6372200" y="1720413"/>
              <a:ext cx="2160239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4730" name="Rectangle 4729">
            <a:extLst>
              <a:ext uri="{FF2B5EF4-FFF2-40B4-BE49-F238E27FC236}">
                <a16:creationId xmlns:a16="http://schemas.microsoft.com/office/drawing/2014/main" id="{7CB221E1-9985-4CC9-8EB9-35945C704D72}"/>
              </a:ext>
            </a:extLst>
          </p:cNvPr>
          <p:cNvSpPr/>
          <p:nvPr/>
        </p:nvSpPr>
        <p:spPr>
          <a:xfrm>
            <a:off x="6808619" y="5099220"/>
            <a:ext cx="4504239" cy="95929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731" name="Group 4730">
            <a:extLst>
              <a:ext uri="{FF2B5EF4-FFF2-40B4-BE49-F238E27FC236}">
                <a16:creationId xmlns:a16="http://schemas.microsoft.com/office/drawing/2014/main" id="{E138AB8A-4AD9-4074-BC62-1886FB1FCC0D}"/>
              </a:ext>
            </a:extLst>
          </p:cNvPr>
          <p:cNvGrpSpPr/>
          <p:nvPr/>
        </p:nvGrpSpPr>
        <p:grpSpPr>
          <a:xfrm>
            <a:off x="6927115" y="5223070"/>
            <a:ext cx="4225148" cy="711597"/>
            <a:chOff x="6372200" y="1720413"/>
            <a:chExt cx="2160240" cy="711597"/>
          </a:xfrm>
        </p:grpSpPr>
        <p:sp>
          <p:nvSpPr>
            <p:cNvPr id="4732" name="TextBox 4731">
              <a:extLst>
                <a:ext uri="{FF2B5EF4-FFF2-40B4-BE49-F238E27FC236}">
                  <a16:creationId xmlns:a16="http://schemas.microsoft.com/office/drawing/2014/main" id="{271BB87E-6582-490F-A472-503A5E3E48BE}"/>
                </a:ext>
              </a:extLst>
            </p:cNvPr>
            <p:cNvSpPr txBox="1"/>
            <p:nvPr/>
          </p:nvSpPr>
          <p:spPr>
            <a:xfrm>
              <a:off x="6372201" y="1970345"/>
              <a:ext cx="2160239" cy="46166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733" name="TextBox 4732">
              <a:extLst>
                <a:ext uri="{FF2B5EF4-FFF2-40B4-BE49-F238E27FC236}">
                  <a16:creationId xmlns:a16="http://schemas.microsoft.com/office/drawing/2014/main" id="{88B4DA5C-09E4-4992-A697-4E12631BF75D}"/>
                </a:ext>
              </a:extLst>
            </p:cNvPr>
            <p:cNvSpPr txBox="1"/>
            <p:nvPr/>
          </p:nvSpPr>
          <p:spPr>
            <a:xfrm>
              <a:off x="6372200" y="1720413"/>
              <a:ext cx="2160239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4734" name="TextBox 4733">
            <a:extLst>
              <a:ext uri="{FF2B5EF4-FFF2-40B4-BE49-F238E27FC236}">
                <a16:creationId xmlns:a16="http://schemas.microsoft.com/office/drawing/2014/main" id="{B0DC0544-A4E8-414B-8C4A-7C51DBC1A448}"/>
              </a:ext>
            </a:extLst>
          </p:cNvPr>
          <p:cNvSpPr txBox="1"/>
          <p:nvPr/>
        </p:nvSpPr>
        <p:spPr>
          <a:xfrm>
            <a:off x="3039142" y="1838863"/>
            <a:ext cx="13041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accent4"/>
                </a:solidFill>
                <a:cs typeface="Arial" pitchFamily="34" charset="0"/>
              </a:rPr>
              <a:t>Contents Here</a:t>
            </a:r>
            <a:endParaRPr lang="ko-KR" altLang="en-US" sz="1200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4735" name="TextBox 4734">
            <a:extLst>
              <a:ext uri="{FF2B5EF4-FFF2-40B4-BE49-F238E27FC236}">
                <a16:creationId xmlns:a16="http://schemas.microsoft.com/office/drawing/2014/main" id="{223BD891-290A-4E85-9DCF-F5BF7E164DA8}"/>
              </a:ext>
            </a:extLst>
          </p:cNvPr>
          <p:cNvSpPr txBox="1"/>
          <p:nvPr/>
        </p:nvSpPr>
        <p:spPr>
          <a:xfrm>
            <a:off x="3039142" y="2195264"/>
            <a:ext cx="13041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accent3"/>
                </a:solidFill>
                <a:cs typeface="Arial" pitchFamily="34" charset="0"/>
              </a:rPr>
              <a:t>Contents Here</a:t>
            </a:r>
            <a:endParaRPr lang="ko-KR" altLang="en-US" sz="1200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4736" name="TextBox 4735">
            <a:extLst>
              <a:ext uri="{FF2B5EF4-FFF2-40B4-BE49-F238E27FC236}">
                <a16:creationId xmlns:a16="http://schemas.microsoft.com/office/drawing/2014/main" id="{0C67180F-83DC-40DA-871C-B271F719AFE1}"/>
              </a:ext>
            </a:extLst>
          </p:cNvPr>
          <p:cNvSpPr txBox="1"/>
          <p:nvPr/>
        </p:nvSpPr>
        <p:spPr>
          <a:xfrm>
            <a:off x="3039142" y="2551665"/>
            <a:ext cx="13041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accent2"/>
                </a:solidFill>
                <a:cs typeface="Arial" pitchFamily="34" charset="0"/>
              </a:rPr>
              <a:t>Contents Here</a:t>
            </a:r>
            <a:endParaRPr lang="ko-KR" altLang="en-US" sz="1200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4737" name="TextBox 4736">
            <a:extLst>
              <a:ext uri="{FF2B5EF4-FFF2-40B4-BE49-F238E27FC236}">
                <a16:creationId xmlns:a16="http://schemas.microsoft.com/office/drawing/2014/main" id="{1F4A81C8-31E1-429F-A32E-05107CE53C93}"/>
              </a:ext>
            </a:extLst>
          </p:cNvPr>
          <p:cNvSpPr txBox="1"/>
          <p:nvPr/>
        </p:nvSpPr>
        <p:spPr>
          <a:xfrm>
            <a:off x="3039142" y="2908066"/>
            <a:ext cx="13041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accent1"/>
                </a:solidFill>
                <a:cs typeface="Arial" pitchFamily="34" charset="0"/>
              </a:rPr>
              <a:t>Contents Here</a:t>
            </a:r>
            <a:endParaRPr lang="ko-KR" altLang="en-US" sz="1200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4738" name="Heart 17">
            <a:extLst>
              <a:ext uri="{FF2B5EF4-FFF2-40B4-BE49-F238E27FC236}">
                <a16:creationId xmlns:a16="http://schemas.microsoft.com/office/drawing/2014/main" id="{3A5D98FB-D246-47D2-B599-3C9038CB87A9}"/>
              </a:ext>
            </a:extLst>
          </p:cNvPr>
          <p:cNvSpPr/>
          <p:nvPr/>
        </p:nvSpPr>
        <p:spPr>
          <a:xfrm>
            <a:off x="2656832" y="3576537"/>
            <a:ext cx="781038" cy="765781"/>
          </a:xfrm>
          <a:custGeom>
            <a:avLst/>
            <a:gdLst/>
            <a:ahLst/>
            <a:cxnLst/>
            <a:rect l="l" t="t" r="r" b="b"/>
            <a:pathLst>
              <a:path w="3263621" h="3199863">
                <a:moveTo>
                  <a:pt x="1896188" y="786599"/>
                </a:moveTo>
                <a:cubicBezTo>
                  <a:pt x="1878938" y="786251"/>
                  <a:pt x="1861335" y="789280"/>
                  <a:pt x="1844305" y="796082"/>
                </a:cubicBezTo>
                <a:cubicBezTo>
                  <a:pt x="1792333" y="816839"/>
                  <a:pt x="1760707" y="866742"/>
                  <a:pt x="1761231" y="919486"/>
                </a:cubicBezTo>
                <a:lnTo>
                  <a:pt x="1573886" y="1618665"/>
                </a:lnTo>
                <a:lnTo>
                  <a:pt x="1438574" y="1113672"/>
                </a:lnTo>
                <a:cubicBezTo>
                  <a:pt x="1424335" y="1060531"/>
                  <a:pt x="1379808" y="1023594"/>
                  <a:pt x="1328543" y="1016456"/>
                </a:cubicBezTo>
                <a:cubicBezTo>
                  <a:pt x="1320071" y="1015276"/>
                  <a:pt x="1311415" y="1014911"/>
                  <a:pt x="1302836" y="1018067"/>
                </a:cubicBezTo>
                <a:lnTo>
                  <a:pt x="1300556" y="1017667"/>
                </a:lnTo>
                <a:cubicBezTo>
                  <a:pt x="1298914" y="1017711"/>
                  <a:pt x="1297275" y="1017786"/>
                  <a:pt x="1295680" y="1018515"/>
                </a:cubicBezTo>
                <a:lnTo>
                  <a:pt x="1275904" y="1019755"/>
                </a:lnTo>
                <a:cubicBezTo>
                  <a:pt x="1273459" y="1020410"/>
                  <a:pt x="1271049" y="1021129"/>
                  <a:pt x="1269080" y="1023145"/>
                </a:cubicBezTo>
                <a:cubicBezTo>
                  <a:pt x="1229892" y="1033156"/>
                  <a:pt x="1196286" y="1061513"/>
                  <a:pt x="1180414" y="1102068"/>
                </a:cubicBezTo>
                <a:lnTo>
                  <a:pt x="902406" y="1812437"/>
                </a:lnTo>
                <a:lnTo>
                  <a:pt x="612897" y="1812437"/>
                </a:lnTo>
                <a:cubicBezTo>
                  <a:pt x="539543" y="1812437"/>
                  <a:pt x="480078" y="1871902"/>
                  <a:pt x="480078" y="1945256"/>
                </a:cubicBezTo>
                <a:cubicBezTo>
                  <a:pt x="480078" y="2018610"/>
                  <a:pt x="539543" y="2078075"/>
                  <a:pt x="612897" y="2078075"/>
                </a:cubicBezTo>
                <a:lnTo>
                  <a:pt x="966673" y="2078075"/>
                </a:lnTo>
                <a:cubicBezTo>
                  <a:pt x="1008666" y="2088839"/>
                  <a:pt x="1051924" y="2075535"/>
                  <a:pt x="1081835" y="2045978"/>
                </a:cubicBezTo>
                <a:cubicBezTo>
                  <a:pt x="1105846" y="2028294"/>
                  <a:pt x="1122213" y="2001701"/>
                  <a:pt x="1125659" y="1970866"/>
                </a:cubicBezTo>
                <a:lnTo>
                  <a:pt x="1284498" y="1565001"/>
                </a:lnTo>
                <a:lnTo>
                  <a:pt x="1443089" y="2156868"/>
                </a:lnTo>
                <a:cubicBezTo>
                  <a:pt x="1455914" y="2204733"/>
                  <a:pt x="1493311" y="2239452"/>
                  <a:pt x="1538593" y="2249086"/>
                </a:cubicBezTo>
                <a:lnTo>
                  <a:pt x="1542015" y="2250785"/>
                </a:lnTo>
                <a:cubicBezTo>
                  <a:pt x="1542604" y="2250943"/>
                  <a:pt x="1543193" y="2251097"/>
                  <a:pt x="1543870" y="2250902"/>
                </a:cubicBezTo>
                <a:cubicBezTo>
                  <a:pt x="1553422" y="2254514"/>
                  <a:pt x="1563610" y="2255524"/>
                  <a:pt x="1573886" y="2252783"/>
                </a:cubicBezTo>
                <a:cubicBezTo>
                  <a:pt x="1584162" y="2255524"/>
                  <a:pt x="1594351" y="2254515"/>
                  <a:pt x="1603903" y="2250901"/>
                </a:cubicBezTo>
                <a:lnTo>
                  <a:pt x="1605758" y="2250785"/>
                </a:lnTo>
                <a:cubicBezTo>
                  <a:pt x="1606974" y="2250459"/>
                  <a:pt x="1608181" y="2250118"/>
                  <a:pt x="1609178" y="2249086"/>
                </a:cubicBezTo>
                <a:cubicBezTo>
                  <a:pt x="1654461" y="2239453"/>
                  <a:pt x="1691859" y="2204734"/>
                  <a:pt x="1704684" y="2156868"/>
                </a:cubicBezTo>
                <a:lnTo>
                  <a:pt x="1921541" y="1347547"/>
                </a:lnTo>
                <a:lnTo>
                  <a:pt x="2181705" y="1998928"/>
                </a:lnTo>
                <a:cubicBezTo>
                  <a:pt x="2205326" y="2058070"/>
                  <a:pt x="2266689" y="2090865"/>
                  <a:pt x="2326593" y="2078075"/>
                </a:cubicBezTo>
                <a:lnTo>
                  <a:pt x="2671200" y="2078075"/>
                </a:lnTo>
                <a:cubicBezTo>
                  <a:pt x="2744554" y="2078075"/>
                  <a:pt x="2804019" y="2018610"/>
                  <a:pt x="2804019" y="1945256"/>
                </a:cubicBezTo>
                <a:cubicBezTo>
                  <a:pt x="2804019" y="1871902"/>
                  <a:pt x="2744554" y="1812437"/>
                  <a:pt x="2671200" y="1812437"/>
                </a:cubicBezTo>
                <a:lnTo>
                  <a:pt x="2393261" y="1812437"/>
                </a:lnTo>
                <a:lnTo>
                  <a:pt x="2016914" y="870162"/>
                </a:lnTo>
                <a:cubicBezTo>
                  <a:pt x="1996508" y="819071"/>
                  <a:pt x="1947937" y="787642"/>
                  <a:pt x="1896188" y="786599"/>
                </a:cubicBezTo>
                <a:close/>
                <a:moveTo>
                  <a:pt x="773454" y="106"/>
                </a:moveTo>
                <a:cubicBezTo>
                  <a:pt x="1097282" y="5742"/>
                  <a:pt x="1441967" y="238301"/>
                  <a:pt x="1631811" y="769863"/>
                </a:cubicBezTo>
                <a:cubicBezTo>
                  <a:pt x="2306811" y="-1120137"/>
                  <a:pt x="4939311" y="769863"/>
                  <a:pt x="1631811" y="3199863"/>
                </a:cubicBezTo>
                <a:cubicBezTo>
                  <a:pt x="-745455" y="1453301"/>
                  <a:pt x="-54107" y="-14297"/>
                  <a:pt x="773454" y="106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11340</TotalTime>
  <Words>112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155</cp:revision>
  <dcterms:created xsi:type="dcterms:W3CDTF">2018-02-18T19:39:47Z</dcterms:created>
  <dcterms:modified xsi:type="dcterms:W3CDTF">2020-01-03T05:35:50Z</dcterms:modified>
</cp:coreProperties>
</file>