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bg1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Item01</c:v>
                </c:pt>
                <c:pt idx="1">
                  <c:v>Item02</c:v>
                </c:pt>
                <c:pt idx="2">
                  <c:v>Item03</c:v>
                </c:pt>
                <c:pt idx="3">
                  <c:v>Item04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38-4CF9-BE7E-3663C40CF1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Item01</c:v>
                </c:pt>
                <c:pt idx="1">
                  <c:v>Item02</c:v>
                </c:pt>
                <c:pt idx="2">
                  <c:v>Item03</c:v>
                </c:pt>
                <c:pt idx="3">
                  <c:v>Item04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38-4CF9-BE7E-3663C40CF1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Item01</c:v>
                </c:pt>
                <c:pt idx="1">
                  <c:v>Item02</c:v>
                </c:pt>
                <c:pt idx="2">
                  <c:v>Item03</c:v>
                </c:pt>
                <c:pt idx="3">
                  <c:v>Item04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38-4CF9-BE7E-3663C40CF1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5"/>
        <c:overlap val="100"/>
        <c:axId val="155285760"/>
        <c:axId val="155301760"/>
      </c:barChart>
      <c:catAx>
        <c:axId val="155285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55301760"/>
        <c:crosses val="autoZero"/>
        <c:auto val="1"/>
        <c:lblAlgn val="ctr"/>
        <c:lblOffset val="100"/>
        <c:noMultiLvlLbl val="0"/>
      </c:catAx>
      <c:valAx>
        <c:axId val="155301760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155285760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460" name="Chart 4459">
            <a:extLst>
              <a:ext uri="{FF2B5EF4-FFF2-40B4-BE49-F238E27FC236}">
                <a16:creationId xmlns:a16="http://schemas.microsoft.com/office/drawing/2014/main" id="{57358FDE-7176-43FB-8420-A9DA8FB0D9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081186"/>
              </p:ext>
            </p:extLst>
          </p:nvPr>
        </p:nvGraphicFramePr>
        <p:xfrm>
          <a:off x="6168008" y="1777526"/>
          <a:ext cx="5283357" cy="3949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461" name="TextBox 4460">
            <a:extLst>
              <a:ext uri="{FF2B5EF4-FFF2-40B4-BE49-F238E27FC236}">
                <a16:creationId xmlns:a16="http://schemas.microsoft.com/office/drawing/2014/main" id="{B9CEBF29-2E4E-40D8-874E-6F68ABE4C88F}"/>
              </a:ext>
            </a:extLst>
          </p:cNvPr>
          <p:cNvSpPr txBox="1"/>
          <p:nvPr/>
        </p:nvSpPr>
        <p:spPr>
          <a:xfrm>
            <a:off x="906227" y="2188172"/>
            <a:ext cx="1044116" cy="61555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0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75</a:t>
            </a:r>
            <a:r>
              <a:rPr lang="en-US" altLang="ko-KR" sz="24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ln>
                <a:solidFill>
                  <a:schemeClr val="bg1"/>
                </a:solidFill>
              </a:ln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462" name="TextBox 4461">
            <a:extLst>
              <a:ext uri="{FF2B5EF4-FFF2-40B4-BE49-F238E27FC236}">
                <a16:creationId xmlns:a16="http://schemas.microsoft.com/office/drawing/2014/main" id="{A2D56DF5-AA2E-4EF7-A0D6-8D5DCEEDC55E}"/>
              </a:ext>
            </a:extLst>
          </p:cNvPr>
          <p:cNvSpPr txBox="1"/>
          <p:nvPr/>
        </p:nvSpPr>
        <p:spPr>
          <a:xfrm>
            <a:off x="928474" y="1925584"/>
            <a:ext cx="3794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63" name="TextBox 4462">
            <a:extLst>
              <a:ext uri="{FF2B5EF4-FFF2-40B4-BE49-F238E27FC236}">
                <a16:creationId xmlns:a16="http://schemas.microsoft.com/office/drawing/2014/main" id="{F66E3EA4-C8EE-48D4-B347-BE4DF96221FC}"/>
              </a:ext>
            </a:extLst>
          </p:cNvPr>
          <p:cNvSpPr txBox="1"/>
          <p:nvPr/>
        </p:nvSpPr>
        <p:spPr>
          <a:xfrm>
            <a:off x="1950344" y="2172783"/>
            <a:ext cx="4005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64" name="TextBox 4463">
            <a:extLst>
              <a:ext uri="{FF2B5EF4-FFF2-40B4-BE49-F238E27FC236}">
                <a16:creationId xmlns:a16="http://schemas.microsoft.com/office/drawing/2014/main" id="{D5DF2E87-5A9A-4355-B0CD-EF13A7C7A59F}"/>
              </a:ext>
            </a:extLst>
          </p:cNvPr>
          <p:cNvSpPr txBox="1"/>
          <p:nvPr/>
        </p:nvSpPr>
        <p:spPr>
          <a:xfrm>
            <a:off x="906227" y="3217057"/>
            <a:ext cx="1044116" cy="61555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0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34</a:t>
            </a:r>
            <a:r>
              <a:rPr lang="en-US" altLang="ko-KR" sz="24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ln>
                <a:solidFill>
                  <a:schemeClr val="bg1"/>
                </a:solidFill>
              </a:ln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465" name="TextBox 4464">
            <a:extLst>
              <a:ext uri="{FF2B5EF4-FFF2-40B4-BE49-F238E27FC236}">
                <a16:creationId xmlns:a16="http://schemas.microsoft.com/office/drawing/2014/main" id="{016B33B5-E277-4062-9856-AD3310F13A70}"/>
              </a:ext>
            </a:extLst>
          </p:cNvPr>
          <p:cNvSpPr txBox="1"/>
          <p:nvPr/>
        </p:nvSpPr>
        <p:spPr>
          <a:xfrm>
            <a:off x="928474" y="2954468"/>
            <a:ext cx="3794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66" name="TextBox 4465">
            <a:extLst>
              <a:ext uri="{FF2B5EF4-FFF2-40B4-BE49-F238E27FC236}">
                <a16:creationId xmlns:a16="http://schemas.microsoft.com/office/drawing/2014/main" id="{161ADEEF-70F0-401D-8B9B-67A759C3B25A}"/>
              </a:ext>
            </a:extLst>
          </p:cNvPr>
          <p:cNvSpPr txBox="1"/>
          <p:nvPr/>
        </p:nvSpPr>
        <p:spPr>
          <a:xfrm>
            <a:off x="1950344" y="3201668"/>
            <a:ext cx="4005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67" name="TextBox 4466">
            <a:extLst>
              <a:ext uri="{FF2B5EF4-FFF2-40B4-BE49-F238E27FC236}">
                <a16:creationId xmlns:a16="http://schemas.microsoft.com/office/drawing/2014/main" id="{A7715E72-DD24-44FD-BC58-E86D0680F8BD}"/>
              </a:ext>
            </a:extLst>
          </p:cNvPr>
          <p:cNvSpPr txBox="1"/>
          <p:nvPr/>
        </p:nvSpPr>
        <p:spPr>
          <a:xfrm>
            <a:off x="906227" y="4245942"/>
            <a:ext cx="1044116" cy="61555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0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86</a:t>
            </a:r>
            <a:r>
              <a:rPr lang="en-US" altLang="ko-KR" sz="24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ln>
                <a:solidFill>
                  <a:schemeClr val="bg1"/>
                </a:solidFill>
              </a:ln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468" name="TextBox 4467">
            <a:extLst>
              <a:ext uri="{FF2B5EF4-FFF2-40B4-BE49-F238E27FC236}">
                <a16:creationId xmlns:a16="http://schemas.microsoft.com/office/drawing/2014/main" id="{5FF374A0-C813-49C0-8A77-0C96748C2D04}"/>
              </a:ext>
            </a:extLst>
          </p:cNvPr>
          <p:cNvSpPr txBox="1"/>
          <p:nvPr/>
        </p:nvSpPr>
        <p:spPr>
          <a:xfrm>
            <a:off x="928474" y="3983354"/>
            <a:ext cx="3794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69" name="TextBox 4468">
            <a:extLst>
              <a:ext uri="{FF2B5EF4-FFF2-40B4-BE49-F238E27FC236}">
                <a16:creationId xmlns:a16="http://schemas.microsoft.com/office/drawing/2014/main" id="{71E85295-F14A-4A92-B01F-8BC8717A18A0}"/>
              </a:ext>
            </a:extLst>
          </p:cNvPr>
          <p:cNvSpPr txBox="1"/>
          <p:nvPr/>
        </p:nvSpPr>
        <p:spPr>
          <a:xfrm>
            <a:off x="1950344" y="4230553"/>
            <a:ext cx="4005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70" name="TextBox 4469">
            <a:extLst>
              <a:ext uri="{FF2B5EF4-FFF2-40B4-BE49-F238E27FC236}">
                <a16:creationId xmlns:a16="http://schemas.microsoft.com/office/drawing/2014/main" id="{D7340C24-BD44-41F8-94D9-AB14A3A14AAF}"/>
              </a:ext>
            </a:extLst>
          </p:cNvPr>
          <p:cNvSpPr txBox="1"/>
          <p:nvPr/>
        </p:nvSpPr>
        <p:spPr>
          <a:xfrm>
            <a:off x="906227" y="5274827"/>
            <a:ext cx="1044116" cy="615553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0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58</a:t>
            </a:r>
            <a:r>
              <a:rPr lang="en-US" altLang="ko-KR" sz="2400" b="1" dirty="0">
                <a:ln>
                  <a:solidFill>
                    <a:schemeClr val="bg1"/>
                  </a:solidFill>
                </a:ln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ln>
                <a:solidFill>
                  <a:schemeClr val="bg1"/>
                </a:solidFill>
              </a:ln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471" name="TextBox 4470">
            <a:extLst>
              <a:ext uri="{FF2B5EF4-FFF2-40B4-BE49-F238E27FC236}">
                <a16:creationId xmlns:a16="http://schemas.microsoft.com/office/drawing/2014/main" id="{E6B4D35D-AF59-410C-8F04-1DDAA2A47E6D}"/>
              </a:ext>
            </a:extLst>
          </p:cNvPr>
          <p:cNvSpPr txBox="1"/>
          <p:nvPr/>
        </p:nvSpPr>
        <p:spPr>
          <a:xfrm>
            <a:off x="928474" y="5012238"/>
            <a:ext cx="3794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472" name="TextBox 4471">
            <a:extLst>
              <a:ext uri="{FF2B5EF4-FFF2-40B4-BE49-F238E27FC236}">
                <a16:creationId xmlns:a16="http://schemas.microsoft.com/office/drawing/2014/main" id="{CD4EA179-1FCD-45F7-BDDD-3E99B2B513C4}"/>
              </a:ext>
            </a:extLst>
          </p:cNvPr>
          <p:cNvSpPr txBox="1"/>
          <p:nvPr/>
        </p:nvSpPr>
        <p:spPr>
          <a:xfrm>
            <a:off x="1950344" y="5259438"/>
            <a:ext cx="40053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473" name="그룹 6">
            <a:extLst>
              <a:ext uri="{FF2B5EF4-FFF2-40B4-BE49-F238E27FC236}">
                <a16:creationId xmlns:a16="http://schemas.microsoft.com/office/drawing/2014/main" id="{B648B643-5F83-42D1-8DBE-9FADD597C389}"/>
              </a:ext>
            </a:extLst>
          </p:cNvPr>
          <p:cNvGrpSpPr/>
          <p:nvPr/>
        </p:nvGrpSpPr>
        <p:grpSpPr>
          <a:xfrm>
            <a:off x="6875980" y="5800203"/>
            <a:ext cx="3867413" cy="276999"/>
            <a:chOff x="6574238" y="5663469"/>
            <a:chExt cx="3867413" cy="276999"/>
          </a:xfrm>
        </p:grpSpPr>
        <p:grpSp>
          <p:nvGrpSpPr>
            <p:cNvPr id="4474" name="그룹 5">
              <a:extLst>
                <a:ext uri="{FF2B5EF4-FFF2-40B4-BE49-F238E27FC236}">
                  <a16:creationId xmlns:a16="http://schemas.microsoft.com/office/drawing/2014/main" id="{430C8215-9953-41FB-B4FC-E1F62F8EA2FB}"/>
                </a:ext>
              </a:extLst>
            </p:cNvPr>
            <p:cNvGrpSpPr/>
            <p:nvPr/>
          </p:nvGrpSpPr>
          <p:grpSpPr>
            <a:xfrm>
              <a:off x="6574238" y="5663469"/>
              <a:ext cx="1156465" cy="276999"/>
              <a:chOff x="6574238" y="5663469"/>
              <a:chExt cx="1156465" cy="276999"/>
            </a:xfrm>
          </p:grpSpPr>
          <p:sp>
            <p:nvSpPr>
              <p:cNvPr id="4481" name="Rectangle 4480">
                <a:extLst>
                  <a:ext uri="{FF2B5EF4-FFF2-40B4-BE49-F238E27FC236}">
                    <a16:creationId xmlns:a16="http://schemas.microsoft.com/office/drawing/2014/main" id="{2B40FCEA-9FC2-4BAE-8C1C-9E7186D5E06A}"/>
                  </a:ext>
                </a:extLst>
              </p:cNvPr>
              <p:cNvSpPr/>
              <p:nvPr/>
            </p:nvSpPr>
            <p:spPr>
              <a:xfrm>
                <a:off x="6574238" y="5724364"/>
                <a:ext cx="144000" cy="143201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482" name="TextBox 4481">
                <a:extLst>
                  <a:ext uri="{FF2B5EF4-FFF2-40B4-BE49-F238E27FC236}">
                    <a16:creationId xmlns:a16="http://schemas.microsoft.com/office/drawing/2014/main" id="{0925E9FE-B008-4277-9C72-5D5056A0255B}"/>
                  </a:ext>
                </a:extLst>
              </p:cNvPr>
              <p:cNvSpPr txBox="1"/>
              <p:nvPr/>
            </p:nvSpPr>
            <p:spPr>
              <a:xfrm>
                <a:off x="6722703" y="5663469"/>
                <a:ext cx="100800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A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475" name="그룹 2">
              <a:extLst>
                <a:ext uri="{FF2B5EF4-FFF2-40B4-BE49-F238E27FC236}">
                  <a16:creationId xmlns:a16="http://schemas.microsoft.com/office/drawing/2014/main" id="{578FE112-53C2-41E3-BFA0-3D912699068C}"/>
                </a:ext>
              </a:extLst>
            </p:cNvPr>
            <p:cNvGrpSpPr/>
            <p:nvPr/>
          </p:nvGrpSpPr>
          <p:grpSpPr>
            <a:xfrm>
              <a:off x="7911712" y="5663469"/>
              <a:ext cx="1156465" cy="276999"/>
              <a:chOff x="7663883" y="5663469"/>
              <a:chExt cx="1156465" cy="276999"/>
            </a:xfrm>
          </p:grpSpPr>
          <p:sp>
            <p:nvSpPr>
              <p:cNvPr id="4479" name="Rectangle 4478">
                <a:extLst>
                  <a:ext uri="{FF2B5EF4-FFF2-40B4-BE49-F238E27FC236}">
                    <a16:creationId xmlns:a16="http://schemas.microsoft.com/office/drawing/2014/main" id="{6E6468E4-558D-4D26-9134-70F8D7D405BB}"/>
                  </a:ext>
                </a:extLst>
              </p:cNvPr>
              <p:cNvSpPr/>
              <p:nvPr/>
            </p:nvSpPr>
            <p:spPr>
              <a:xfrm>
                <a:off x="7663883" y="5724364"/>
                <a:ext cx="144000" cy="143201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480" name="TextBox 4479">
                <a:extLst>
                  <a:ext uri="{FF2B5EF4-FFF2-40B4-BE49-F238E27FC236}">
                    <a16:creationId xmlns:a16="http://schemas.microsoft.com/office/drawing/2014/main" id="{47ADBDFF-B3FB-4795-BA81-D6FD07891E46}"/>
                  </a:ext>
                </a:extLst>
              </p:cNvPr>
              <p:cNvSpPr txBox="1"/>
              <p:nvPr/>
            </p:nvSpPr>
            <p:spPr>
              <a:xfrm>
                <a:off x="7812348" y="5663469"/>
                <a:ext cx="100800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B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grpSp>
          <p:nvGrpSpPr>
            <p:cNvPr id="4476" name="그룹 1">
              <a:extLst>
                <a:ext uri="{FF2B5EF4-FFF2-40B4-BE49-F238E27FC236}">
                  <a16:creationId xmlns:a16="http://schemas.microsoft.com/office/drawing/2014/main" id="{8AFDFCC5-3513-4AB4-8798-DF7407B1FCD9}"/>
                </a:ext>
              </a:extLst>
            </p:cNvPr>
            <p:cNvGrpSpPr/>
            <p:nvPr/>
          </p:nvGrpSpPr>
          <p:grpSpPr>
            <a:xfrm>
              <a:off x="9249185" y="5663469"/>
              <a:ext cx="1192466" cy="276999"/>
              <a:chOff x="8753528" y="5663469"/>
              <a:chExt cx="1192466" cy="276999"/>
            </a:xfrm>
          </p:grpSpPr>
          <p:sp>
            <p:nvSpPr>
              <p:cNvPr id="4477" name="Rectangle 4476">
                <a:extLst>
                  <a:ext uri="{FF2B5EF4-FFF2-40B4-BE49-F238E27FC236}">
                    <a16:creationId xmlns:a16="http://schemas.microsoft.com/office/drawing/2014/main" id="{5C46979F-1AA4-47D6-B2E4-1864E2C8BE48}"/>
                  </a:ext>
                </a:extLst>
              </p:cNvPr>
              <p:cNvSpPr/>
              <p:nvPr/>
            </p:nvSpPr>
            <p:spPr>
              <a:xfrm>
                <a:off x="8753528" y="5724364"/>
                <a:ext cx="144000" cy="143201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4478" name="TextBox 4477">
                <a:extLst>
                  <a:ext uri="{FF2B5EF4-FFF2-40B4-BE49-F238E27FC236}">
                    <a16:creationId xmlns:a16="http://schemas.microsoft.com/office/drawing/2014/main" id="{C0F8BA33-609D-476D-A458-75AC20371231}"/>
                  </a:ext>
                </a:extLst>
              </p:cNvPr>
              <p:cNvSpPr txBox="1"/>
              <p:nvPr/>
            </p:nvSpPr>
            <p:spPr>
              <a:xfrm>
                <a:off x="8901994" y="5663469"/>
                <a:ext cx="1044000" cy="27699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C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11329</TotalTime>
  <Words>142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146</cp:revision>
  <dcterms:created xsi:type="dcterms:W3CDTF">2018-02-18T19:39:47Z</dcterms:created>
  <dcterms:modified xsi:type="dcterms:W3CDTF">2020-01-03T05:25:14Z</dcterms:modified>
</cp:coreProperties>
</file>