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20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" name="Right Arrow 30">
            <a:extLst>
              <a:ext uri="{FF2B5EF4-FFF2-40B4-BE49-F238E27FC236}">
                <a16:creationId xmlns:a16="http://schemas.microsoft.com/office/drawing/2014/main" id="{5F5EEBB1-96F5-43AD-B07C-0F922D6535F2}"/>
              </a:ext>
            </a:extLst>
          </p:cNvPr>
          <p:cNvSpPr/>
          <p:nvPr/>
        </p:nvSpPr>
        <p:spPr>
          <a:xfrm>
            <a:off x="3493447" y="2482814"/>
            <a:ext cx="6434324" cy="941145"/>
          </a:xfrm>
          <a:prstGeom prst="rightArrow">
            <a:avLst>
              <a:gd name="adj1" fmla="val 70149"/>
              <a:gd name="adj2" fmla="val 6627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" name="Right Arrow 31">
            <a:extLst>
              <a:ext uri="{FF2B5EF4-FFF2-40B4-BE49-F238E27FC236}">
                <a16:creationId xmlns:a16="http://schemas.microsoft.com/office/drawing/2014/main" id="{8C36C8D1-75F9-4149-A78A-BCF54C70F394}"/>
              </a:ext>
            </a:extLst>
          </p:cNvPr>
          <p:cNvSpPr/>
          <p:nvPr/>
        </p:nvSpPr>
        <p:spPr>
          <a:xfrm>
            <a:off x="3493447" y="3449554"/>
            <a:ext cx="6900579" cy="941145"/>
          </a:xfrm>
          <a:prstGeom prst="rightArrow">
            <a:avLst>
              <a:gd name="adj1" fmla="val 70149"/>
              <a:gd name="adj2" fmla="val 662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accent3"/>
              </a:solidFill>
            </a:endParaRPr>
          </a:p>
        </p:txBody>
      </p:sp>
      <p:sp>
        <p:nvSpPr>
          <p:cNvPr id="8" name="Right Arrow 32">
            <a:extLst>
              <a:ext uri="{FF2B5EF4-FFF2-40B4-BE49-F238E27FC236}">
                <a16:creationId xmlns:a16="http://schemas.microsoft.com/office/drawing/2014/main" id="{7792B898-EBF9-4D1E-B62C-5F3CAD8DD976}"/>
              </a:ext>
            </a:extLst>
          </p:cNvPr>
          <p:cNvSpPr/>
          <p:nvPr/>
        </p:nvSpPr>
        <p:spPr>
          <a:xfrm>
            <a:off x="3493447" y="4416294"/>
            <a:ext cx="7366835" cy="941145"/>
          </a:xfrm>
          <a:prstGeom prst="rightArrow">
            <a:avLst>
              <a:gd name="adj1" fmla="val 70149"/>
              <a:gd name="adj2" fmla="val 6627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" name="Right Arrow 33">
            <a:extLst>
              <a:ext uri="{FF2B5EF4-FFF2-40B4-BE49-F238E27FC236}">
                <a16:creationId xmlns:a16="http://schemas.microsoft.com/office/drawing/2014/main" id="{E1B38DF6-8453-4EDE-ACBA-856669F1928A}"/>
              </a:ext>
            </a:extLst>
          </p:cNvPr>
          <p:cNvSpPr/>
          <p:nvPr/>
        </p:nvSpPr>
        <p:spPr>
          <a:xfrm>
            <a:off x="3493448" y="5383035"/>
            <a:ext cx="7833090" cy="941145"/>
          </a:xfrm>
          <a:prstGeom prst="rightArrow">
            <a:avLst>
              <a:gd name="adj1" fmla="val 70149"/>
              <a:gd name="adj2" fmla="val 6627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" name="Right Arrow 50">
            <a:extLst>
              <a:ext uri="{FF2B5EF4-FFF2-40B4-BE49-F238E27FC236}">
                <a16:creationId xmlns:a16="http://schemas.microsoft.com/office/drawing/2014/main" id="{4B421878-AD16-4161-A28B-2CD6A406C54E}"/>
              </a:ext>
            </a:extLst>
          </p:cNvPr>
          <p:cNvSpPr/>
          <p:nvPr/>
        </p:nvSpPr>
        <p:spPr>
          <a:xfrm>
            <a:off x="3493447" y="1516074"/>
            <a:ext cx="5968069" cy="941145"/>
          </a:xfrm>
          <a:prstGeom prst="rightArrow">
            <a:avLst>
              <a:gd name="adj1" fmla="val 70149"/>
              <a:gd name="adj2" fmla="val 6627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accent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63E0A0-34EB-4EE2-A711-999724BBCF9E}"/>
              </a:ext>
            </a:extLst>
          </p:cNvPr>
          <p:cNvSpPr/>
          <p:nvPr/>
        </p:nvSpPr>
        <p:spPr>
          <a:xfrm>
            <a:off x="1" y="0"/>
            <a:ext cx="3384771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85BA0D-7721-4A93-8845-245A30673FE5}"/>
              </a:ext>
            </a:extLst>
          </p:cNvPr>
          <p:cNvSpPr/>
          <p:nvPr/>
        </p:nvSpPr>
        <p:spPr>
          <a:xfrm>
            <a:off x="3456781" y="0"/>
            <a:ext cx="45719" cy="68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1BB1A0-FEF8-456E-A792-500D1A618DD6}"/>
              </a:ext>
            </a:extLst>
          </p:cNvPr>
          <p:cNvSpPr txBox="1"/>
          <p:nvPr/>
        </p:nvSpPr>
        <p:spPr>
          <a:xfrm>
            <a:off x="2100794" y="1786590"/>
            <a:ext cx="111978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</a:rPr>
              <a:t>Text A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DDCCC5-53EF-4B48-AEE6-1ACC1CB40924}"/>
              </a:ext>
            </a:extLst>
          </p:cNvPr>
          <p:cNvSpPr txBox="1"/>
          <p:nvPr/>
        </p:nvSpPr>
        <p:spPr>
          <a:xfrm>
            <a:off x="2100794" y="2753330"/>
            <a:ext cx="111978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</a:rPr>
              <a:t>Text B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17A15D-972A-4C72-969F-0FD2E1732D80}"/>
              </a:ext>
            </a:extLst>
          </p:cNvPr>
          <p:cNvSpPr txBox="1"/>
          <p:nvPr/>
        </p:nvSpPr>
        <p:spPr>
          <a:xfrm>
            <a:off x="2100794" y="3720070"/>
            <a:ext cx="111978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</a:rPr>
              <a:t>Text C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DB8B27-6ACA-4B6B-BC1B-340EDD31671A}"/>
              </a:ext>
            </a:extLst>
          </p:cNvPr>
          <p:cNvSpPr txBox="1"/>
          <p:nvPr/>
        </p:nvSpPr>
        <p:spPr>
          <a:xfrm>
            <a:off x="2100794" y="4686810"/>
            <a:ext cx="111978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</a:rPr>
              <a:t>Text D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B5FDB6-DC61-46A7-8B7A-7801E1DCF3D4}"/>
              </a:ext>
            </a:extLst>
          </p:cNvPr>
          <p:cNvSpPr txBox="1"/>
          <p:nvPr/>
        </p:nvSpPr>
        <p:spPr>
          <a:xfrm>
            <a:off x="2100794" y="5653552"/>
            <a:ext cx="111978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</a:rPr>
              <a:t>Text E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9992DC3-6724-4FE4-8B9E-C1E911252D88}"/>
              </a:ext>
            </a:extLst>
          </p:cNvPr>
          <p:cNvGrpSpPr/>
          <p:nvPr/>
        </p:nvGrpSpPr>
        <p:grpSpPr>
          <a:xfrm>
            <a:off x="3769202" y="1729554"/>
            <a:ext cx="5143687" cy="530163"/>
            <a:chOff x="1985511" y="4307149"/>
            <a:chExt cx="7456448" cy="530163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EB87ADE-5884-4046-85EE-FCC49374F84C}"/>
                </a:ext>
              </a:extLst>
            </p:cNvPr>
            <p:cNvSpPr txBox="1"/>
            <p:nvPr/>
          </p:nvSpPr>
          <p:spPr>
            <a:xfrm>
              <a:off x="1985511" y="4560313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6105B3E-740A-4222-8012-DF468A1B6E8A}"/>
                </a:ext>
              </a:extLst>
            </p:cNvPr>
            <p:cNvSpPr txBox="1"/>
            <p:nvPr/>
          </p:nvSpPr>
          <p:spPr>
            <a:xfrm>
              <a:off x="1985512" y="4307149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C8B217-AC89-441E-9DE8-3B1D93DE21A7}"/>
              </a:ext>
            </a:extLst>
          </p:cNvPr>
          <p:cNvGrpSpPr/>
          <p:nvPr/>
        </p:nvGrpSpPr>
        <p:grpSpPr>
          <a:xfrm>
            <a:off x="3769202" y="2696856"/>
            <a:ext cx="5143687" cy="530163"/>
            <a:chOff x="1985511" y="4307149"/>
            <a:chExt cx="7456448" cy="53016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AA7CF2A-5A01-484B-AEE9-837DCA3CEBB5}"/>
                </a:ext>
              </a:extLst>
            </p:cNvPr>
            <p:cNvSpPr txBox="1"/>
            <p:nvPr/>
          </p:nvSpPr>
          <p:spPr>
            <a:xfrm>
              <a:off x="1985511" y="4560313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BF067F8-7C17-419C-A6E3-19F8B77B6C46}"/>
                </a:ext>
              </a:extLst>
            </p:cNvPr>
            <p:cNvSpPr txBox="1"/>
            <p:nvPr/>
          </p:nvSpPr>
          <p:spPr>
            <a:xfrm>
              <a:off x="1985512" y="4307149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0EF7925-F154-4BA3-B7CB-D20BD56ACE97}"/>
              </a:ext>
            </a:extLst>
          </p:cNvPr>
          <p:cNvGrpSpPr/>
          <p:nvPr/>
        </p:nvGrpSpPr>
        <p:grpSpPr>
          <a:xfrm>
            <a:off x="3769202" y="3664160"/>
            <a:ext cx="5143687" cy="530163"/>
            <a:chOff x="1985511" y="4307149"/>
            <a:chExt cx="7456448" cy="530163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D12D60F-DCF5-43B4-A65D-854C8DB4166C}"/>
                </a:ext>
              </a:extLst>
            </p:cNvPr>
            <p:cNvSpPr txBox="1"/>
            <p:nvPr/>
          </p:nvSpPr>
          <p:spPr>
            <a:xfrm>
              <a:off x="1985511" y="4560313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3CC193D-4952-4C94-9663-091CC96E4AD1}"/>
                </a:ext>
              </a:extLst>
            </p:cNvPr>
            <p:cNvSpPr txBox="1"/>
            <p:nvPr/>
          </p:nvSpPr>
          <p:spPr>
            <a:xfrm>
              <a:off x="1985512" y="4307149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C54D589-8869-4454-AA14-5EFBEAEE79AE}"/>
              </a:ext>
            </a:extLst>
          </p:cNvPr>
          <p:cNvGrpSpPr/>
          <p:nvPr/>
        </p:nvGrpSpPr>
        <p:grpSpPr>
          <a:xfrm>
            <a:off x="3769202" y="4631462"/>
            <a:ext cx="5143687" cy="530163"/>
            <a:chOff x="1985511" y="4307149"/>
            <a:chExt cx="7456448" cy="530163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73CE4CA-D104-4156-B3E7-816574460CCF}"/>
                </a:ext>
              </a:extLst>
            </p:cNvPr>
            <p:cNvSpPr txBox="1"/>
            <p:nvPr/>
          </p:nvSpPr>
          <p:spPr>
            <a:xfrm>
              <a:off x="1985511" y="4560313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C37C2AC-A41E-48D4-88C2-CDD05CD32C47}"/>
                </a:ext>
              </a:extLst>
            </p:cNvPr>
            <p:cNvSpPr txBox="1"/>
            <p:nvPr/>
          </p:nvSpPr>
          <p:spPr>
            <a:xfrm>
              <a:off x="1985512" y="4307149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50D139D-32D3-4E7B-AF25-5918FF6BF673}"/>
              </a:ext>
            </a:extLst>
          </p:cNvPr>
          <p:cNvGrpSpPr/>
          <p:nvPr/>
        </p:nvGrpSpPr>
        <p:grpSpPr>
          <a:xfrm>
            <a:off x="3769202" y="5598766"/>
            <a:ext cx="5143687" cy="530163"/>
            <a:chOff x="1985511" y="4307149"/>
            <a:chExt cx="7456448" cy="530163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B51F1CD-3469-4FFA-BB9B-5BD0B8B58B13}"/>
                </a:ext>
              </a:extLst>
            </p:cNvPr>
            <p:cNvSpPr txBox="1"/>
            <p:nvPr/>
          </p:nvSpPr>
          <p:spPr>
            <a:xfrm>
              <a:off x="1985511" y="4560313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6521A8F-1CFC-4FCC-8673-EFE0CFBA7C45}"/>
                </a:ext>
              </a:extLst>
            </p:cNvPr>
            <p:cNvSpPr txBox="1"/>
            <p:nvPr/>
          </p:nvSpPr>
          <p:spPr>
            <a:xfrm>
              <a:off x="1985512" y="4307149"/>
              <a:ext cx="7456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09321" y="-202780"/>
            <a:ext cx="7913138" cy="2115733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Free PPT Templates: Allppt.com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4FB5071-C3B6-485D-91A0-4EC558794956}"/>
              </a:ext>
            </a:extLst>
          </p:cNvPr>
          <p:cNvSpPr txBox="1"/>
          <p:nvPr/>
        </p:nvSpPr>
        <p:spPr>
          <a:xfrm>
            <a:off x="384600" y="247708"/>
            <a:ext cx="28359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You can download </a:t>
            </a:r>
          </a:p>
          <a:p>
            <a:r>
              <a:rPr lang="en-US" sz="2000" dirty="0">
                <a:solidFill>
                  <a:schemeClr val="bg1"/>
                </a:solidFill>
              </a:rPr>
              <a:t>professional PowerPoint diagrams for free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11377</TotalTime>
  <Words>90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96</cp:revision>
  <dcterms:created xsi:type="dcterms:W3CDTF">2018-02-18T19:39:47Z</dcterms:created>
  <dcterms:modified xsi:type="dcterms:W3CDTF">2020-01-03T01:33:38Z</dcterms:modified>
</cp:coreProperties>
</file>