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13" name="Hexagon 2712">
            <a:extLst>
              <a:ext uri="{FF2B5EF4-FFF2-40B4-BE49-F238E27FC236}">
                <a16:creationId xmlns:a16="http://schemas.microsoft.com/office/drawing/2014/main" id="{5705BA56-58EE-4550-88F0-54D83CBE0F3F}"/>
              </a:ext>
            </a:extLst>
          </p:cNvPr>
          <p:cNvSpPr/>
          <p:nvPr/>
        </p:nvSpPr>
        <p:spPr>
          <a:xfrm rot="5400000">
            <a:off x="8040555" y="4290610"/>
            <a:ext cx="767257" cy="661428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14" name="Hexagon 2713">
            <a:extLst>
              <a:ext uri="{FF2B5EF4-FFF2-40B4-BE49-F238E27FC236}">
                <a16:creationId xmlns:a16="http://schemas.microsoft.com/office/drawing/2014/main" id="{1F737491-0EAB-463A-AC0A-95B423244F44}"/>
              </a:ext>
            </a:extLst>
          </p:cNvPr>
          <p:cNvSpPr/>
          <p:nvPr/>
        </p:nvSpPr>
        <p:spPr>
          <a:xfrm rot="5400000">
            <a:off x="6982476" y="3358538"/>
            <a:ext cx="767258" cy="661429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15" name="Hexagon 2714">
            <a:extLst>
              <a:ext uri="{FF2B5EF4-FFF2-40B4-BE49-F238E27FC236}">
                <a16:creationId xmlns:a16="http://schemas.microsoft.com/office/drawing/2014/main" id="{B0EE53DD-5C81-4F0E-856E-4F67AFCCABEE}"/>
              </a:ext>
            </a:extLst>
          </p:cNvPr>
          <p:cNvSpPr/>
          <p:nvPr/>
        </p:nvSpPr>
        <p:spPr>
          <a:xfrm rot="5400000">
            <a:off x="4464042" y="3358538"/>
            <a:ext cx="767258" cy="661429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16" name="Hexagon 2715">
            <a:extLst>
              <a:ext uri="{FF2B5EF4-FFF2-40B4-BE49-F238E27FC236}">
                <a16:creationId xmlns:a16="http://schemas.microsoft.com/office/drawing/2014/main" id="{083B44D5-CE5F-4875-8C87-A4A5296ACA64}"/>
              </a:ext>
            </a:extLst>
          </p:cNvPr>
          <p:cNvSpPr/>
          <p:nvPr/>
        </p:nvSpPr>
        <p:spPr>
          <a:xfrm rot="5400000">
            <a:off x="3394044" y="4290611"/>
            <a:ext cx="767258" cy="661429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17" name="Hexagon 2716">
            <a:extLst>
              <a:ext uri="{FF2B5EF4-FFF2-40B4-BE49-F238E27FC236}">
                <a16:creationId xmlns:a16="http://schemas.microsoft.com/office/drawing/2014/main" id="{AC8E5B1C-565C-4A0B-9F86-543C43D55C43}"/>
              </a:ext>
            </a:extLst>
          </p:cNvPr>
          <p:cNvSpPr/>
          <p:nvPr/>
        </p:nvSpPr>
        <p:spPr>
          <a:xfrm rot="5400000">
            <a:off x="5707570" y="2926490"/>
            <a:ext cx="767258" cy="661429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718" name="Group 2717">
            <a:extLst>
              <a:ext uri="{FF2B5EF4-FFF2-40B4-BE49-F238E27FC236}">
                <a16:creationId xmlns:a16="http://schemas.microsoft.com/office/drawing/2014/main" id="{4AEBFC3F-953F-48E6-B37B-B264C6603E10}"/>
              </a:ext>
            </a:extLst>
          </p:cNvPr>
          <p:cNvGrpSpPr/>
          <p:nvPr/>
        </p:nvGrpSpPr>
        <p:grpSpPr>
          <a:xfrm>
            <a:off x="876157" y="5139843"/>
            <a:ext cx="3407339" cy="923330"/>
            <a:chOff x="3017859" y="4283314"/>
            <a:chExt cx="1890849" cy="923330"/>
          </a:xfrm>
        </p:grpSpPr>
        <p:sp>
          <p:nvSpPr>
            <p:cNvPr id="2719" name="TextBox 2718">
              <a:extLst>
                <a:ext uri="{FF2B5EF4-FFF2-40B4-BE49-F238E27FC236}">
                  <a16:creationId xmlns:a16="http://schemas.microsoft.com/office/drawing/2014/main" id="{EE0F42AA-1CF8-49F0-9255-A1A5B40B583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0" name="TextBox 2719">
              <a:extLst>
                <a:ext uri="{FF2B5EF4-FFF2-40B4-BE49-F238E27FC236}">
                  <a16:creationId xmlns:a16="http://schemas.microsoft.com/office/drawing/2014/main" id="{D6435989-C73E-4451-85E6-F24925271F5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721" name="Group 2720">
            <a:extLst>
              <a:ext uri="{FF2B5EF4-FFF2-40B4-BE49-F238E27FC236}">
                <a16:creationId xmlns:a16="http://schemas.microsoft.com/office/drawing/2014/main" id="{D7260002-B3D8-4E88-B782-B63005F8C3C1}"/>
              </a:ext>
            </a:extLst>
          </p:cNvPr>
          <p:cNvGrpSpPr/>
          <p:nvPr/>
        </p:nvGrpSpPr>
        <p:grpSpPr>
          <a:xfrm>
            <a:off x="7901289" y="5139843"/>
            <a:ext cx="3414557" cy="923330"/>
            <a:chOff x="3017859" y="4283314"/>
            <a:chExt cx="1890849" cy="923330"/>
          </a:xfrm>
        </p:grpSpPr>
        <p:sp>
          <p:nvSpPr>
            <p:cNvPr id="2722" name="TextBox 2721">
              <a:extLst>
                <a:ext uri="{FF2B5EF4-FFF2-40B4-BE49-F238E27FC236}">
                  <a16:creationId xmlns:a16="http://schemas.microsoft.com/office/drawing/2014/main" id="{E5227826-9BA5-4801-A457-26EA9E3EB79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3" name="TextBox 2722">
              <a:extLst>
                <a:ext uri="{FF2B5EF4-FFF2-40B4-BE49-F238E27FC236}">
                  <a16:creationId xmlns:a16="http://schemas.microsoft.com/office/drawing/2014/main" id="{6E9EE43F-3A31-4286-878E-41AB072F5A5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724" name="Group 2723">
            <a:extLst>
              <a:ext uri="{FF2B5EF4-FFF2-40B4-BE49-F238E27FC236}">
                <a16:creationId xmlns:a16="http://schemas.microsoft.com/office/drawing/2014/main" id="{5BCC3684-DDAA-4F1D-8D84-45C5A76F516B}"/>
              </a:ext>
            </a:extLst>
          </p:cNvPr>
          <p:cNvGrpSpPr/>
          <p:nvPr/>
        </p:nvGrpSpPr>
        <p:grpSpPr>
          <a:xfrm>
            <a:off x="4384868" y="1775139"/>
            <a:ext cx="3422270" cy="923330"/>
            <a:chOff x="3017861" y="4283314"/>
            <a:chExt cx="1592591" cy="923330"/>
          </a:xfrm>
        </p:grpSpPr>
        <p:sp>
          <p:nvSpPr>
            <p:cNvPr id="2725" name="TextBox 2724">
              <a:extLst>
                <a:ext uri="{FF2B5EF4-FFF2-40B4-BE49-F238E27FC236}">
                  <a16:creationId xmlns:a16="http://schemas.microsoft.com/office/drawing/2014/main" id="{649EB487-3D8C-4986-95AD-E5698233FAE3}"/>
                </a:ext>
              </a:extLst>
            </p:cNvPr>
            <p:cNvSpPr txBox="1"/>
            <p:nvPr/>
          </p:nvSpPr>
          <p:spPr>
            <a:xfrm>
              <a:off x="3021856" y="4560313"/>
              <a:ext cx="15885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6" name="TextBox 2725">
              <a:extLst>
                <a:ext uri="{FF2B5EF4-FFF2-40B4-BE49-F238E27FC236}">
                  <a16:creationId xmlns:a16="http://schemas.microsoft.com/office/drawing/2014/main" id="{75872A55-0A32-46DC-92F0-4E1D8232D70F}"/>
                </a:ext>
              </a:extLst>
            </p:cNvPr>
            <p:cNvSpPr txBox="1"/>
            <p:nvPr/>
          </p:nvSpPr>
          <p:spPr>
            <a:xfrm>
              <a:off x="3017861" y="4283314"/>
              <a:ext cx="1575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2727" name="Group 2726">
            <a:extLst>
              <a:ext uri="{FF2B5EF4-FFF2-40B4-BE49-F238E27FC236}">
                <a16:creationId xmlns:a16="http://schemas.microsoft.com/office/drawing/2014/main" id="{FCCE30ED-5A49-4F69-9E7A-FB76D4CF7BEA}"/>
              </a:ext>
            </a:extLst>
          </p:cNvPr>
          <p:cNvGrpSpPr/>
          <p:nvPr/>
        </p:nvGrpSpPr>
        <p:grpSpPr>
          <a:xfrm>
            <a:off x="7821686" y="3216777"/>
            <a:ext cx="3457976" cy="923330"/>
            <a:chOff x="3017859" y="4283314"/>
            <a:chExt cx="1890849" cy="923330"/>
          </a:xfrm>
        </p:grpSpPr>
        <p:sp>
          <p:nvSpPr>
            <p:cNvPr id="2728" name="TextBox 2727">
              <a:extLst>
                <a:ext uri="{FF2B5EF4-FFF2-40B4-BE49-F238E27FC236}">
                  <a16:creationId xmlns:a16="http://schemas.microsoft.com/office/drawing/2014/main" id="{216E30E9-009D-4CE5-91DE-FDCB10A7970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9" name="TextBox 2728">
              <a:extLst>
                <a:ext uri="{FF2B5EF4-FFF2-40B4-BE49-F238E27FC236}">
                  <a16:creationId xmlns:a16="http://schemas.microsoft.com/office/drawing/2014/main" id="{5E7A62F5-6E69-4D49-86CB-6427F464A69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730" name="Group 2729">
            <a:extLst>
              <a:ext uri="{FF2B5EF4-FFF2-40B4-BE49-F238E27FC236}">
                <a16:creationId xmlns:a16="http://schemas.microsoft.com/office/drawing/2014/main" id="{4AB1C25D-BA4C-486D-B9FE-CE3C6164B623}"/>
              </a:ext>
            </a:extLst>
          </p:cNvPr>
          <p:cNvGrpSpPr/>
          <p:nvPr/>
        </p:nvGrpSpPr>
        <p:grpSpPr>
          <a:xfrm>
            <a:off x="1049360" y="3216777"/>
            <a:ext cx="3371232" cy="923330"/>
            <a:chOff x="3017859" y="4283314"/>
            <a:chExt cx="1890849" cy="923330"/>
          </a:xfrm>
        </p:grpSpPr>
        <p:sp>
          <p:nvSpPr>
            <p:cNvPr id="2731" name="TextBox 2730">
              <a:extLst>
                <a:ext uri="{FF2B5EF4-FFF2-40B4-BE49-F238E27FC236}">
                  <a16:creationId xmlns:a16="http://schemas.microsoft.com/office/drawing/2014/main" id="{30A7AFCD-A6A3-480E-81ED-D7668634B03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32" name="TextBox 2731">
              <a:extLst>
                <a:ext uri="{FF2B5EF4-FFF2-40B4-BE49-F238E27FC236}">
                  <a16:creationId xmlns:a16="http://schemas.microsoft.com/office/drawing/2014/main" id="{937B5509-AE19-4F0B-8DAC-62E7D9FFF7DB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cxnSp>
        <p:nvCxnSpPr>
          <p:cNvPr id="2733" name="Straight Arrow Connector 2732">
            <a:extLst>
              <a:ext uri="{FF2B5EF4-FFF2-40B4-BE49-F238E27FC236}">
                <a16:creationId xmlns:a16="http://schemas.microsoft.com/office/drawing/2014/main" id="{84FC1D82-3ED1-475C-93F2-973E115D2433}"/>
              </a:ext>
            </a:extLst>
          </p:cNvPr>
          <p:cNvCxnSpPr>
            <a:cxnSpLocks/>
            <a:endCxn id="2716" idx="5"/>
          </p:cNvCxnSpPr>
          <p:nvPr/>
        </p:nvCxnSpPr>
        <p:spPr>
          <a:xfrm flipH="1" flipV="1">
            <a:off x="4108388" y="4839598"/>
            <a:ext cx="1544328" cy="767259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4" name="Straight Arrow Connector 2733">
            <a:extLst>
              <a:ext uri="{FF2B5EF4-FFF2-40B4-BE49-F238E27FC236}">
                <a16:creationId xmlns:a16="http://schemas.microsoft.com/office/drawing/2014/main" id="{B034455B-431D-464A-A5C4-19AA7921D820}"/>
              </a:ext>
            </a:extLst>
          </p:cNvPr>
          <p:cNvCxnSpPr>
            <a:cxnSpLocks/>
            <a:endCxn id="2713" idx="1"/>
          </p:cNvCxnSpPr>
          <p:nvPr/>
        </p:nvCxnSpPr>
        <p:spPr>
          <a:xfrm flipV="1">
            <a:off x="6565529" y="4839596"/>
            <a:ext cx="1527940" cy="767258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5" name="Straight Arrow Connector 2734">
            <a:extLst>
              <a:ext uri="{FF2B5EF4-FFF2-40B4-BE49-F238E27FC236}">
                <a16:creationId xmlns:a16="http://schemas.microsoft.com/office/drawing/2014/main" id="{BE73E083-064D-4012-8D21-C569CF14A313}"/>
              </a:ext>
            </a:extLst>
          </p:cNvPr>
          <p:cNvCxnSpPr>
            <a:cxnSpLocks/>
            <a:endCxn id="2715" idx="0"/>
          </p:cNvCxnSpPr>
          <p:nvPr/>
        </p:nvCxnSpPr>
        <p:spPr>
          <a:xfrm flipH="1" flipV="1">
            <a:off x="4847672" y="4072882"/>
            <a:ext cx="812263" cy="1066962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6" name="Straight Arrow Connector 2735">
            <a:extLst>
              <a:ext uri="{FF2B5EF4-FFF2-40B4-BE49-F238E27FC236}">
                <a16:creationId xmlns:a16="http://schemas.microsoft.com/office/drawing/2014/main" id="{982D6552-A569-4260-90FF-07FEF87042A7}"/>
              </a:ext>
            </a:extLst>
          </p:cNvPr>
          <p:cNvCxnSpPr>
            <a:cxnSpLocks/>
            <a:endCxn id="2717" idx="0"/>
          </p:cNvCxnSpPr>
          <p:nvPr/>
        </p:nvCxnSpPr>
        <p:spPr>
          <a:xfrm flipH="1" flipV="1">
            <a:off x="6091198" y="3640833"/>
            <a:ext cx="4802" cy="1224136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7" name="Straight Arrow Connector 2736">
            <a:extLst>
              <a:ext uri="{FF2B5EF4-FFF2-40B4-BE49-F238E27FC236}">
                <a16:creationId xmlns:a16="http://schemas.microsoft.com/office/drawing/2014/main" id="{CAC2C71B-33F6-49C1-B30D-142279CBB2D4}"/>
              </a:ext>
            </a:extLst>
          </p:cNvPr>
          <p:cNvCxnSpPr>
            <a:cxnSpLocks/>
            <a:endCxn id="2714" idx="0"/>
          </p:cNvCxnSpPr>
          <p:nvPr/>
        </p:nvCxnSpPr>
        <p:spPr>
          <a:xfrm flipV="1">
            <a:off x="6480791" y="4072882"/>
            <a:ext cx="885315" cy="1066962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8" name="Rounded Rectangle 6">
            <a:extLst>
              <a:ext uri="{FF2B5EF4-FFF2-40B4-BE49-F238E27FC236}">
                <a16:creationId xmlns:a16="http://schemas.microsoft.com/office/drawing/2014/main" id="{BEE2A318-E008-46BE-BF6A-A282C6A5FD70}"/>
              </a:ext>
            </a:extLst>
          </p:cNvPr>
          <p:cNvSpPr/>
          <p:nvPr/>
        </p:nvSpPr>
        <p:spPr>
          <a:xfrm>
            <a:off x="5496380" y="4954832"/>
            <a:ext cx="1199240" cy="121925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39" name="Rectangle 9">
            <a:extLst>
              <a:ext uri="{FF2B5EF4-FFF2-40B4-BE49-F238E27FC236}">
                <a16:creationId xmlns:a16="http://schemas.microsoft.com/office/drawing/2014/main" id="{C48FAE84-010E-4575-B0DD-E5F0298289C9}"/>
              </a:ext>
            </a:extLst>
          </p:cNvPr>
          <p:cNvSpPr/>
          <p:nvPr/>
        </p:nvSpPr>
        <p:spPr>
          <a:xfrm>
            <a:off x="8255760" y="4450616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0" name="Oval 7">
            <a:extLst>
              <a:ext uri="{FF2B5EF4-FFF2-40B4-BE49-F238E27FC236}">
                <a16:creationId xmlns:a16="http://schemas.microsoft.com/office/drawing/2014/main" id="{9977C648-E3DB-4759-8A58-0DC60CD73FBD}"/>
              </a:ext>
            </a:extLst>
          </p:cNvPr>
          <p:cNvSpPr/>
          <p:nvPr/>
        </p:nvSpPr>
        <p:spPr>
          <a:xfrm>
            <a:off x="3595228" y="4441501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1" name="Rounded Rectangle 27">
            <a:extLst>
              <a:ext uri="{FF2B5EF4-FFF2-40B4-BE49-F238E27FC236}">
                <a16:creationId xmlns:a16="http://schemas.microsoft.com/office/drawing/2014/main" id="{AE60E299-7C8F-4C34-8398-16F58095BA44}"/>
              </a:ext>
            </a:extLst>
          </p:cNvPr>
          <p:cNvSpPr/>
          <p:nvPr/>
        </p:nvSpPr>
        <p:spPr>
          <a:xfrm>
            <a:off x="4672740" y="3554880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2" name="Block Arc 10">
            <a:extLst>
              <a:ext uri="{FF2B5EF4-FFF2-40B4-BE49-F238E27FC236}">
                <a16:creationId xmlns:a16="http://schemas.microsoft.com/office/drawing/2014/main" id="{B56540C6-640E-49FD-930B-82F80817836D}"/>
              </a:ext>
            </a:extLst>
          </p:cNvPr>
          <p:cNvSpPr/>
          <p:nvPr/>
        </p:nvSpPr>
        <p:spPr>
          <a:xfrm>
            <a:off x="5876870" y="3115935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43" name="Isosceles Triangle 51">
            <a:extLst>
              <a:ext uri="{FF2B5EF4-FFF2-40B4-BE49-F238E27FC236}">
                <a16:creationId xmlns:a16="http://schemas.microsoft.com/office/drawing/2014/main" id="{ADB567C5-A3C2-4F9F-A18D-5EAB4F2126C1}"/>
              </a:ext>
            </a:extLst>
          </p:cNvPr>
          <p:cNvSpPr/>
          <p:nvPr/>
        </p:nvSpPr>
        <p:spPr>
          <a:xfrm>
            <a:off x="7208845" y="3586187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165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85</cp:revision>
  <dcterms:created xsi:type="dcterms:W3CDTF">2018-02-18T19:39:47Z</dcterms:created>
  <dcterms:modified xsi:type="dcterms:W3CDTF">2020-01-03T04:50:55Z</dcterms:modified>
</cp:coreProperties>
</file>