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67" name="그룹 10">
            <a:extLst>
              <a:ext uri="{FF2B5EF4-FFF2-40B4-BE49-F238E27FC236}">
                <a16:creationId xmlns:a16="http://schemas.microsoft.com/office/drawing/2014/main" id="{16E5DA62-380E-4C6C-A33F-A13329C3AA9D}"/>
              </a:ext>
            </a:extLst>
          </p:cNvPr>
          <p:cNvGrpSpPr/>
          <p:nvPr/>
        </p:nvGrpSpPr>
        <p:grpSpPr>
          <a:xfrm>
            <a:off x="9174648" y="1891019"/>
            <a:ext cx="2105711" cy="3577379"/>
            <a:chOff x="9174647" y="1829474"/>
            <a:chExt cx="2105711" cy="3577379"/>
          </a:xfrm>
        </p:grpSpPr>
        <p:sp>
          <p:nvSpPr>
            <p:cNvPr id="1668" name="Isosceles Triangle 1667">
              <a:extLst>
                <a:ext uri="{FF2B5EF4-FFF2-40B4-BE49-F238E27FC236}">
                  <a16:creationId xmlns:a16="http://schemas.microsoft.com/office/drawing/2014/main" id="{D0839A13-8C3A-4153-AF50-FACCE5395144}"/>
                </a:ext>
              </a:extLst>
            </p:cNvPr>
            <p:cNvSpPr/>
            <p:nvPr/>
          </p:nvSpPr>
          <p:spPr>
            <a:xfrm rot="5400000">
              <a:off x="10415746" y="4542240"/>
              <a:ext cx="1029884" cy="699341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69" name="Rectangle 1668">
              <a:extLst>
                <a:ext uri="{FF2B5EF4-FFF2-40B4-BE49-F238E27FC236}">
                  <a16:creationId xmlns:a16="http://schemas.microsoft.com/office/drawing/2014/main" id="{C3C589A5-B850-4922-B54E-D74923B74403}"/>
                </a:ext>
              </a:extLst>
            </p:cNvPr>
            <p:cNvSpPr/>
            <p:nvPr/>
          </p:nvSpPr>
          <p:spPr>
            <a:xfrm>
              <a:off x="9174647" y="1829474"/>
              <a:ext cx="2068190" cy="3024336"/>
            </a:xfrm>
            <a:prstGeom prst="rect">
              <a:avLst/>
            </a:prstGeom>
            <a:pattFill prst="ltHorz">
              <a:fgClr>
                <a:schemeClr val="accent4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0">
              <a:solidFill>
                <a:schemeClr val="accent4"/>
              </a:solidFill>
            </a:ln>
            <a:effectLst>
              <a:innerShdw blurRad="127000" dist="127000" dir="13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</p:grpSp>
      <p:grpSp>
        <p:nvGrpSpPr>
          <p:cNvPr id="1670" name="Group 1669">
            <a:extLst>
              <a:ext uri="{FF2B5EF4-FFF2-40B4-BE49-F238E27FC236}">
                <a16:creationId xmlns:a16="http://schemas.microsoft.com/office/drawing/2014/main" id="{7D09AFB6-3BB3-4D79-9819-122B4FCF70D0}"/>
              </a:ext>
            </a:extLst>
          </p:cNvPr>
          <p:cNvGrpSpPr/>
          <p:nvPr/>
        </p:nvGrpSpPr>
        <p:grpSpPr>
          <a:xfrm>
            <a:off x="9386235" y="2671340"/>
            <a:ext cx="1645017" cy="1915332"/>
            <a:chOff x="1364812" y="1766707"/>
            <a:chExt cx="1431860" cy="1915332"/>
          </a:xfrm>
        </p:grpSpPr>
        <p:sp>
          <p:nvSpPr>
            <p:cNvPr id="1671" name="TextBox 1670">
              <a:extLst>
                <a:ext uri="{FF2B5EF4-FFF2-40B4-BE49-F238E27FC236}">
                  <a16:creationId xmlns:a16="http://schemas.microsoft.com/office/drawing/2014/main" id="{43A4ECD8-2ADD-423D-BB31-650A062CE601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1672" name="TextBox 1671">
              <a:extLst>
                <a:ext uri="{FF2B5EF4-FFF2-40B4-BE49-F238E27FC236}">
                  <a16:creationId xmlns:a16="http://schemas.microsoft.com/office/drawing/2014/main" id="{74C6D7DE-33BF-4ED0-875C-C5CA9051ED7E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73" name="그룹 7">
            <a:extLst>
              <a:ext uri="{FF2B5EF4-FFF2-40B4-BE49-F238E27FC236}">
                <a16:creationId xmlns:a16="http://schemas.microsoft.com/office/drawing/2014/main" id="{21CA3F2F-298E-4D8B-B5A9-63EFD6BFCD7A}"/>
              </a:ext>
            </a:extLst>
          </p:cNvPr>
          <p:cNvGrpSpPr/>
          <p:nvPr/>
        </p:nvGrpSpPr>
        <p:grpSpPr>
          <a:xfrm>
            <a:off x="6425714" y="1891019"/>
            <a:ext cx="2105711" cy="3577379"/>
            <a:chOff x="6425713" y="1829474"/>
            <a:chExt cx="2105711" cy="3577379"/>
          </a:xfrm>
        </p:grpSpPr>
        <p:sp>
          <p:nvSpPr>
            <p:cNvPr id="1674" name="Isosceles Triangle 1673">
              <a:extLst>
                <a:ext uri="{FF2B5EF4-FFF2-40B4-BE49-F238E27FC236}">
                  <a16:creationId xmlns:a16="http://schemas.microsoft.com/office/drawing/2014/main" id="{7FFCCC65-E09A-453F-963A-6B98420B3813}"/>
                </a:ext>
              </a:extLst>
            </p:cNvPr>
            <p:cNvSpPr/>
            <p:nvPr/>
          </p:nvSpPr>
          <p:spPr>
            <a:xfrm rot="5400000">
              <a:off x="7666812" y="4542240"/>
              <a:ext cx="1029884" cy="69934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75" name="Rectangle 1674">
              <a:extLst>
                <a:ext uri="{FF2B5EF4-FFF2-40B4-BE49-F238E27FC236}">
                  <a16:creationId xmlns:a16="http://schemas.microsoft.com/office/drawing/2014/main" id="{C80D5BB7-D1AE-4715-B472-36F3A4FB54BD}"/>
                </a:ext>
              </a:extLst>
            </p:cNvPr>
            <p:cNvSpPr/>
            <p:nvPr/>
          </p:nvSpPr>
          <p:spPr>
            <a:xfrm>
              <a:off x="6425713" y="1829474"/>
              <a:ext cx="2068190" cy="3024336"/>
            </a:xfrm>
            <a:prstGeom prst="rect">
              <a:avLst/>
            </a:prstGeom>
            <a:pattFill prst="ltHorz">
              <a:fgClr>
                <a:schemeClr val="accent3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0">
              <a:solidFill>
                <a:schemeClr val="accent3"/>
              </a:solidFill>
            </a:ln>
            <a:effectLst>
              <a:innerShdw blurRad="127000" dist="127000" dir="13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</p:grpSp>
      <p:grpSp>
        <p:nvGrpSpPr>
          <p:cNvPr id="1676" name="Group 1675">
            <a:extLst>
              <a:ext uri="{FF2B5EF4-FFF2-40B4-BE49-F238E27FC236}">
                <a16:creationId xmlns:a16="http://schemas.microsoft.com/office/drawing/2014/main" id="{AFA87842-B900-4712-BB22-A7D8055AD058}"/>
              </a:ext>
            </a:extLst>
          </p:cNvPr>
          <p:cNvGrpSpPr/>
          <p:nvPr/>
        </p:nvGrpSpPr>
        <p:grpSpPr>
          <a:xfrm>
            <a:off x="6637301" y="2671340"/>
            <a:ext cx="1645017" cy="1915332"/>
            <a:chOff x="1364812" y="1766707"/>
            <a:chExt cx="1431860" cy="1915332"/>
          </a:xfrm>
        </p:grpSpPr>
        <p:sp>
          <p:nvSpPr>
            <p:cNvPr id="1677" name="TextBox 1676">
              <a:extLst>
                <a:ext uri="{FF2B5EF4-FFF2-40B4-BE49-F238E27FC236}">
                  <a16:creationId xmlns:a16="http://schemas.microsoft.com/office/drawing/2014/main" id="{302EDC3C-0085-4CD2-8B6F-A6B273A94F83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1678" name="TextBox 1677">
              <a:extLst>
                <a:ext uri="{FF2B5EF4-FFF2-40B4-BE49-F238E27FC236}">
                  <a16:creationId xmlns:a16="http://schemas.microsoft.com/office/drawing/2014/main" id="{2E8F5576-6B33-4C5D-96EE-CBE9647B5605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79" name="그룹 4">
            <a:extLst>
              <a:ext uri="{FF2B5EF4-FFF2-40B4-BE49-F238E27FC236}">
                <a16:creationId xmlns:a16="http://schemas.microsoft.com/office/drawing/2014/main" id="{6A744BB8-988B-4D37-AF60-9538C51EDFFF}"/>
              </a:ext>
            </a:extLst>
          </p:cNvPr>
          <p:cNvGrpSpPr/>
          <p:nvPr/>
        </p:nvGrpSpPr>
        <p:grpSpPr>
          <a:xfrm>
            <a:off x="3676779" y="1891018"/>
            <a:ext cx="2105711" cy="3567854"/>
            <a:chOff x="3676778" y="1829474"/>
            <a:chExt cx="2105711" cy="3567854"/>
          </a:xfrm>
        </p:grpSpPr>
        <p:sp>
          <p:nvSpPr>
            <p:cNvPr id="1680" name="Isosceles Triangle 1679">
              <a:extLst>
                <a:ext uri="{FF2B5EF4-FFF2-40B4-BE49-F238E27FC236}">
                  <a16:creationId xmlns:a16="http://schemas.microsoft.com/office/drawing/2014/main" id="{24BACD09-CB75-46D5-9FCE-704C2DEE25ED}"/>
                </a:ext>
              </a:extLst>
            </p:cNvPr>
            <p:cNvSpPr/>
            <p:nvPr/>
          </p:nvSpPr>
          <p:spPr>
            <a:xfrm rot="5400000">
              <a:off x="4917877" y="4532715"/>
              <a:ext cx="1029884" cy="699341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81" name="Rectangle 1680">
              <a:extLst>
                <a:ext uri="{FF2B5EF4-FFF2-40B4-BE49-F238E27FC236}">
                  <a16:creationId xmlns:a16="http://schemas.microsoft.com/office/drawing/2014/main" id="{F1EC8A8F-A182-4BE2-A31F-92A42EF5AAFF}"/>
                </a:ext>
              </a:extLst>
            </p:cNvPr>
            <p:cNvSpPr/>
            <p:nvPr/>
          </p:nvSpPr>
          <p:spPr>
            <a:xfrm>
              <a:off x="3676778" y="1829474"/>
              <a:ext cx="2068190" cy="3024336"/>
            </a:xfrm>
            <a:prstGeom prst="rect">
              <a:avLst/>
            </a:prstGeom>
            <a:pattFill prst="ltHorz">
              <a:fgClr>
                <a:schemeClr val="accent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0">
              <a:solidFill>
                <a:schemeClr val="accent2"/>
              </a:solidFill>
            </a:ln>
            <a:effectLst>
              <a:innerShdw blurRad="127000" dist="127000" dir="13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</p:grpSp>
      <p:grpSp>
        <p:nvGrpSpPr>
          <p:cNvPr id="1682" name="Group 1681">
            <a:extLst>
              <a:ext uri="{FF2B5EF4-FFF2-40B4-BE49-F238E27FC236}">
                <a16:creationId xmlns:a16="http://schemas.microsoft.com/office/drawing/2014/main" id="{B55EB194-B023-4565-A197-59D437F4D9E2}"/>
              </a:ext>
            </a:extLst>
          </p:cNvPr>
          <p:cNvGrpSpPr/>
          <p:nvPr/>
        </p:nvGrpSpPr>
        <p:grpSpPr>
          <a:xfrm>
            <a:off x="3888366" y="2671340"/>
            <a:ext cx="1645017" cy="1915332"/>
            <a:chOff x="1364812" y="1766707"/>
            <a:chExt cx="1431860" cy="1915332"/>
          </a:xfrm>
        </p:grpSpPr>
        <p:sp>
          <p:nvSpPr>
            <p:cNvPr id="1683" name="TextBox 1682">
              <a:extLst>
                <a:ext uri="{FF2B5EF4-FFF2-40B4-BE49-F238E27FC236}">
                  <a16:creationId xmlns:a16="http://schemas.microsoft.com/office/drawing/2014/main" id="{C5EC5928-49AE-4DEC-8A9E-C4875AF999B8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1684" name="TextBox 1683">
              <a:extLst>
                <a:ext uri="{FF2B5EF4-FFF2-40B4-BE49-F238E27FC236}">
                  <a16:creationId xmlns:a16="http://schemas.microsoft.com/office/drawing/2014/main" id="{D07D3097-F6A3-456B-B191-C5401BA33708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5" name="그룹 3">
            <a:extLst>
              <a:ext uri="{FF2B5EF4-FFF2-40B4-BE49-F238E27FC236}">
                <a16:creationId xmlns:a16="http://schemas.microsoft.com/office/drawing/2014/main" id="{1DA69849-ED5E-4008-BD1C-73AA7D811E3E}"/>
              </a:ext>
            </a:extLst>
          </p:cNvPr>
          <p:cNvGrpSpPr/>
          <p:nvPr/>
        </p:nvGrpSpPr>
        <p:grpSpPr>
          <a:xfrm>
            <a:off x="927844" y="1891019"/>
            <a:ext cx="2124760" cy="3567853"/>
            <a:chOff x="927844" y="1829474"/>
            <a:chExt cx="2124760" cy="3567853"/>
          </a:xfrm>
        </p:grpSpPr>
        <p:sp>
          <p:nvSpPr>
            <p:cNvPr id="1686" name="Isosceles Triangle 1685">
              <a:extLst>
                <a:ext uri="{FF2B5EF4-FFF2-40B4-BE49-F238E27FC236}">
                  <a16:creationId xmlns:a16="http://schemas.microsoft.com/office/drawing/2014/main" id="{675CF508-301B-4680-AADF-45334F97CCD6}"/>
                </a:ext>
              </a:extLst>
            </p:cNvPr>
            <p:cNvSpPr/>
            <p:nvPr/>
          </p:nvSpPr>
          <p:spPr>
            <a:xfrm rot="5400000">
              <a:off x="2187992" y="4532715"/>
              <a:ext cx="1029884" cy="69934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87" name="Rectangle 1686">
              <a:extLst>
                <a:ext uri="{FF2B5EF4-FFF2-40B4-BE49-F238E27FC236}">
                  <a16:creationId xmlns:a16="http://schemas.microsoft.com/office/drawing/2014/main" id="{B035733E-A495-4882-AC55-A553629316E6}"/>
                </a:ext>
              </a:extLst>
            </p:cNvPr>
            <p:cNvSpPr/>
            <p:nvPr/>
          </p:nvSpPr>
          <p:spPr>
            <a:xfrm>
              <a:off x="927844" y="1829474"/>
              <a:ext cx="2068189" cy="3024336"/>
            </a:xfrm>
            <a:prstGeom prst="rect">
              <a:avLst/>
            </a:prstGeom>
            <a:pattFill prst="ltHorz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0">
              <a:solidFill>
                <a:schemeClr val="accent1"/>
              </a:solidFill>
            </a:ln>
            <a:effectLst>
              <a:innerShdw blurRad="127000" dist="127000" dir="13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</p:grpSp>
      <p:grpSp>
        <p:nvGrpSpPr>
          <p:cNvPr id="1688" name="Group 1687">
            <a:extLst>
              <a:ext uri="{FF2B5EF4-FFF2-40B4-BE49-F238E27FC236}">
                <a16:creationId xmlns:a16="http://schemas.microsoft.com/office/drawing/2014/main" id="{33DCC157-0EC2-4767-9C8F-F2BBB706D4C6}"/>
              </a:ext>
            </a:extLst>
          </p:cNvPr>
          <p:cNvGrpSpPr/>
          <p:nvPr/>
        </p:nvGrpSpPr>
        <p:grpSpPr>
          <a:xfrm>
            <a:off x="1139432" y="2671340"/>
            <a:ext cx="1645015" cy="1915332"/>
            <a:chOff x="1364812" y="1766707"/>
            <a:chExt cx="1431860" cy="1915332"/>
          </a:xfrm>
        </p:grpSpPr>
        <p:sp>
          <p:nvSpPr>
            <p:cNvPr id="1689" name="TextBox 1688">
              <a:extLst>
                <a:ext uri="{FF2B5EF4-FFF2-40B4-BE49-F238E27FC236}">
                  <a16:creationId xmlns:a16="http://schemas.microsoft.com/office/drawing/2014/main" id="{071A0785-1BB6-4C13-A5B9-13F9695B14DC}"/>
                </a:ext>
              </a:extLst>
            </p:cNvPr>
            <p:cNvSpPr txBox="1"/>
            <p:nvPr/>
          </p:nvSpPr>
          <p:spPr>
            <a:xfrm>
              <a:off x="1375861" y="2112379"/>
              <a:ext cx="14208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1690" name="TextBox 1689">
              <a:extLst>
                <a:ext uri="{FF2B5EF4-FFF2-40B4-BE49-F238E27FC236}">
                  <a16:creationId xmlns:a16="http://schemas.microsoft.com/office/drawing/2014/main" id="{51E5A6B6-331B-4748-9FF4-789326D2FA99}"/>
                </a:ext>
              </a:extLst>
            </p:cNvPr>
            <p:cNvSpPr txBox="1"/>
            <p:nvPr/>
          </p:nvSpPr>
          <p:spPr>
            <a:xfrm>
              <a:off x="1364812" y="1766707"/>
              <a:ext cx="142836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91" name="Rectangle 1690">
            <a:extLst>
              <a:ext uri="{FF2B5EF4-FFF2-40B4-BE49-F238E27FC236}">
                <a16:creationId xmlns:a16="http://schemas.microsoft.com/office/drawing/2014/main" id="{4D847544-7AEC-499B-9311-94991A787DB7}"/>
              </a:ext>
            </a:extLst>
          </p:cNvPr>
          <p:cNvSpPr/>
          <p:nvPr/>
        </p:nvSpPr>
        <p:spPr>
          <a:xfrm>
            <a:off x="936699" y="5574312"/>
            <a:ext cx="2088000" cy="432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2" name="Rectangle 1691">
            <a:extLst>
              <a:ext uri="{FF2B5EF4-FFF2-40B4-BE49-F238E27FC236}">
                <a16:creationId xmlns:a16="http://schemas.microsoft.com/office/drawing/2014/main" id="{61BA5920-F68C-4B75-A51F-4FA02CA16707}"/>
              </a:ext>
            </a:extLst>
          </p:cNvPr>
          <p:cNvSpPr/>
          <p:nvPr/>
        </p:nvSpPr>
        <p:spPr>
          <a:xfrm>
            <a:off x="3685633" y="5574312"/>
            <a:ext cx="2088000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3" name="Rectangle 1692">
            <a:extLst>
              <a:ext uri="{FF2B5EF4-FFF2-40B4-BE49-F238E27FC236}">
                <a16:creationId xmlns:a16="http://schemas.microsoft.com/office/drawing/2014/main" id="{729F09E8-43D6-4651-88CF-DB52FCF28A4E}"/>
              </a:ext>
            </a:extLst>
          </p:cNvPr>
          <p:cNvSpPr/>
          <p:nvPr/>
        </p:nvSpPr>
        <p:spPr>
          <a:xfrm>
            <a:off x="6434568" y="5574312"/>
            <a:ext cx="2088000" cy="4320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4" name="Rectangle 1693">
            <a:extLst>
              <a:ext uri="{FF2B5EF4-FFF2-40B4-BE49-F238E27FC236}">
                <a16:creationId xmlns:a16="http://schemas.microsoft.com/office/drawing/2014/main" id="{169459ED-E726-4CFA-94E4-0CEE643002FF}"/>
              </a:ext>
            </a:extLst>
          </p:cNvPr>
          <p:cNvSpPr/>
          <p:nvPr/>
        </p:nvSpPr>
        <p:spPr>
          <a:xfrm>
            <a:off x="9183502" y="5574312"/>
            <a:ext cx="2088000" cy="4320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95" name="TextBox 1694">
            <a:extLst>
              <a:ext uri="{FF2B5EF4-FFF2-40B4-BE49-F238E27FC236}">
                <a16:creationId xmlns:a16="http://schemas.microsoft.com/office/drawing/2014/main" id="{2B3044D7-7292-4A71-95DD-72049D1486D4}"/>
              </a:ext>
            </a:extLst>
          </p:cNvPr>
          <p:cNvSpPr txBox="1"/>
          <p:nvPr/>
        </p:nvSpPr>
        <p:spPr>
          <a:xfrm>
            <a:off x="1080599" y="5621059"/>
            <a:ext cx="1800200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6" name="TextBox 1695">
            <a:extLst>
              <a:ext uri="{FF2B5EF4-FFF2-40B4-BE49-F238E27FC236}">
                <a16:creationId xmlns:a16="http://schemas.microsoft.com/office/drawing/2014/main" id="{0BD989C0-A020-4C5B-BDAF-B9AA13AE8FED}"/>
              </a:ext>
            </a:extLst>
          </p:cNvPr>
          <p:cNvSpPr txBox="1"/>
          <p:nvPr/>
        </p:nvSpPr>
        <p:spPr>
          <a:xfrm>
            <a:off x="3829533" y="5621059"/>
            <a:ext cx="1800200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7" name="TextBox 1696">
            <a:extLst>
              <a:ext uri="{FF2B5EF4-FFF2-40B4-BE49-F238E27FC236}">
                <a16:creationId xmlns:a16="http://schemas.microsoft.com/office/drawing/2014/main" id="{DE9AE2F1-75B8-41B5-B223-BD72CD264D06}"/>
              </a:ext>
            </a:extLst>
          </p:cNvPr>
          <p:cNvSpPr txBox="1"/>
          <p:nvPr/>
        </p:nvSpPr>
        <p:spPr>
          <a:xfrm>
            <a:off x="6578468" y="5621059"/>
            <a:ext cx="1800200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8" name="TextBox 1697">
            <a:extLst>
              <a:ext uri="{FF2B5EF4-FFF2-40B4-BE49-F238E27FC236}">
                <a16:creationId xmlns:a16="http://schemas.microsoft.com/office/drawing/2014/main" id="{0EF56E09-C2E5-41AA-8EA7-6DAA6769FD2F}"/>
              </a:ext>
            </a:extLst>
          </p:cNvPr>
          <p:cNvSpPr txBox="1"/>
          <p:nvPr/>
        </p:nvSpPr>
        <p:spPr>
          <a:xfrm>
            <a:off x="9327402" y="5621059"/>
            <a:ext cx="1800200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9" name="Rounded Rectangle 27">
            <a:extLst>
              <a:ext uri="{FF2B5EF4-FFF2-40B4-BE49-F238E27FC236}">
                <a16:creationId xmlns:a16="http://schemas.microsoft.com/office/drawing/2014/main" id="{37788D8B-E93A-4C8D-8002-81A9B4AB399D}"/>
              </a:ext>
            </a:extLst>
          </p:cNvPr>
          <p:cNvSpPr/>
          <p:nvPr/>
        </p:nvSpPr>
        <p:spPr>
          <a:xfrm>
            <a:off x="1766992" y="2150955"/>
            <a:ext cx="446464" cy="34294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0" name="Rectangle 16">
            <a:extLst>
              <a:ext uri="{FF2B5EF4-FFF2-40B4-BE49-F238E27FC236}">
                <a16:creationId xmlns:a16="http://schemas.microsoft.com/office/drawing/2014/main" id="{3B2F4EC1-85C8-43C2-8A98-A560024FB712}"/>
              </a:ext>
            </a:extLst>
          </p:cNvPr>
          <p:cNvSpPr/>
          <p:nvPr/>
        </p:nvSpPr>
        <p:spPr>
          <a:xfrm rot="2700000">
            <a:off x="4573488" y="2042487"/>
            <a:ext cx="312293" cy="55988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1" name="Teardrop 1">
            <a:extLst>
              <a:ext uri="{FF2B5EF4-FFF2-40B4-BE49-F238E27FC236}">
                <a16:creationId xmlns:a16="http://schemas.microsoft.com/office/drawing/2014/main" id="{B9F7CD13-AE0E-4196-BE10-6CDB3004448B}"/>
              </a:ext>
            </a:extLst>
          </p:cNvPr>
          <p:cNvSpPr/>
          <p:nvPr/>
        </p:nvSpPr>
        <p:spPr>
          <a:xfrm rot="18805991">
            <a:off x="7245730" y="2092019"/>
            <a:ext cx="465678" cy="460819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02" name="Rectangle 16">
            <a:extLst>
              <a:ext uri="{FF2B5EF4-FFF2-40B4-BE49-F238E27FC236}">
                <a16:creationId xmlns:a16="http://schemas.microsoft.com/office/drawing/2014/main" id="{05F516AB-6A36-40D5-8146-5E390D8CD257}"/>
              </a:ext>
            </a:extLst>
          </p:cNvPr>
          <p:cNvSpPr/>
          <p:nvPr/>
        </p:nvSpPr>
        <p:spPr>
          <a:xfrm>
            <a:off x="9998372" y="2171840"/>
            <a:ext cx="458263" cy="301177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53</cp:revision>
  <dcterms:created xsi:type="dcterms:W3CDTF">2018-02-18T19:39:47Z</dcterms:created>
  <dcterms:modified xsi:type="dcterms:W3CDTF">2020-01-03T03:12:17Z</dcterms:modified>
</cp:coreProperties>
</file>