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42511D32-1571-44F5-B451-6F3E0A3D53E4}"/>
              </a:ext>
            </a:extLst>
          </p:cNvPr>
          <p:cNvGrpSpPr/>
          <p:nvPr/>
        </p:nvGrpSpPr>
        <p:grpSpPr>
          <a:xfrm>
            <a:off x="1855841" y="2025230"/>
            <a:ext cx="2256410" cy="856202"/>
            <a:chOff x="2183406" y="1910934"/>
            <a:chExt cx="2256410" cy="856202"/>
          </a:xfrm>
        </p:grpSpPr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F140F8E5-BF80-4B4F-BC6B-4D5D2EB70840}"/>
                </a:ext>
              </a:extLst>
            </p:cNvPr>
            <p:cNvSpPr/>
            <p:nvPr/>
          </p:nvSpPr>
          <p:spPr>
            <a:xfrm>
              <a:off x="2183406" y="1910934"/>
              <a:ext cx="856202" cy="8562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9E208001-B327-4572-B3AF-B7B7625C127A}"/>
                </a:ext>
              </a:extLst>
            </p:cNvPr>
            <p:cNvSpPr txBox="1"/>
            <p:nvPr/>
          </p:nvSpPr>
          <p:spPr>
            <a:xfrm>
              <a:off x="3153540" y="1969704"/>
              <a:ext cx="12862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 Templates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B36713F2-B17C-49FA-BA14-FF98246CFA26}"/>
              </a:ext>
            </a:extLst>
          </p:cNvPr>
          <p:cNvGrpSpPr/>
          <p:nvPr/>
        </p:nvGrpSpPr>
        <p:grpSpPr>
          <a:xfrm>
            <a:off x="5658812" y="2025230"/>
            <a:ext cx="2267443" cy="856202"/>
            <a:chOff x="5038992" y="1910934"/>
            <a:chExt cx="2267443" cy="856202"/>
          </a:xfrm>
        </p:grpSpPr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AB15D5D2-646E-49B9-914E-95ADBE04951C}"/>
                </a:ext>
              </a:extLst>
            </p:cNvPr>
            <p:cNvSpPr/>
            <p:nvPr/>
          </p:nvSpPr>
          <p:spPr>
            <a:xfrm>
              <a:off x="5038992" y="1910934"/>
              <a:ext cx="856202" cy="8562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7CF74315-0A3F-4268-A0DA-24AB3C88759E}"/>
                </a:ext>
              </a:extLst>
            </p:cNvPr>
            <p:cNvSpPr txBox="1"/>
            <p:nvPr/>
          </p:nvSpPr>
          <p:spPr>
            <a:xfrm>
              <a:off x="6020159" y="1969704"/>
              <a:ext cx="12862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 Templates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30F93B8D-CA9E-474C-9F67-09391233E986}"/>
              </a:ext>
            </a:extLst>
          </p:cNvPr>
          <p:cNvGrpSpPr/>
          <p:nvPr/>
        </p:nvGrpSpPr>
        <p:grpSpPr>
          <a:xfrm>
            <a:off x="8829516" y="2025230"/>
            <a:ext cx="2278473" cy="856202"/>
            <a:chOff x="7894580" y="1910934"/>
            <a:chExt cx="2278473" cy="856202"/>
          </a:xfrm>
        </p:grpSpPr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7772E94A-D0F3-4928-980B-67EA58C23424}"/>
                </a:ext>
              </a:extLst>
            </p:cNvPr>
            <p:cNvSpPr/>
            <p:nvPr/>
          </p:nvSpPr>
          <p:spPr>
            <a:xfrm>
              <a:off x="7894580" y="1910934"/>
              <a:ext cx="856202" cy="8562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DD304FA0-0DAB-44D3-A780-8BAE5EA0A3B9}"/>
                </a:ext>
              </a:extLst>
            </p:cNvPr>
            <p:cNvSpPr txBox="1"/>
            <p:nvPr/>
          </p:nvSpPr>
          <p:spPr>
            <a:xfrm>
              <a:off x="8886777" y="1969704"/>
              <a:ext cx="12862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 Templates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</p:grp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79FF1744-5884-4738-A9AE-69F176E28C8C}"/>
              </a:ext>
            </a:extLst>
          </p:cNvPr>
          <p:cNvCxnSpPr>
            <a:cxnSpLocks/>
          </p:cNvCxnSpPr>
          <p:nvPr/>
        </p:nvCxnSpPr>
        <p:spPr>
          <a:xfrm>
            <a:off x="950615" y="5013109"/>
            <a:ext cx="10302843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1984D3A4-486A-4117-B125-0277DF106E72}"/>
              </a:ext>
            </a:extLst>
          </p:cNvPr>
          <p:cNvGrpSpPr/>
          <p:nvPr/>
        </p:nvGrpSpPr>
        <p:grpSpPr>
          <a:xfrm>
            <a:off x="1562779" y="4846346"/>
            <a:ext cx="337351" cy="337351"/>
            <a:chOff x="4319972" y="3176972"/>
            <a:chExt cx="504056" cy="504056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55AA8602-920C-430D-A61B-DB0E6F26274E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3C379890-26B1-4EFD-A96D-F18102C81380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F116C29B-18C4-410E-9DAA-B810EFE7C754}"/>
              </a:ext>
            </a:extLst>
          </p:cNvPr>
          <p:cNvGrpSpPr/>
          <p:nvPr/>
        </p:nvGrpSpPr>
        <p:grpSpPr>
          <a:xfrm>
            <a:off x="2827080" y="4846346"/>
            <a:ext cx="337351" cy="337351"/>
            <a:chOff x="4319972" y="3176972"/>
            <a:chExt cx="504056" cy="504056"/>
          </a:xfrm>
        </p:grpSpPr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C8EEF773-8BFC-4B4B-869E-069CC78FB321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5FEF0A20-5788-46EF-BF26-D082CCACD62B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7659AC46-2DAD-4974-951F-86A8905DDDE2}"/>
              </a:ext>
            </a:extLst>
          </p:cNvPr>
          <p:cNvGrpSpPr/>
          <p:nvPr/>
        </p:nvGrpSpPr>
        <p:grpSpPr>
          <a:xfrm>
            <a:off x="4091381" y="4846346"/>
            <a:ext cx="337351" cy="337351"/>
            <a:chOff x="4319972" y="3176972"/>
            <a:chExt cx="504056" cy="504056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F3E65234-5BCB-4E97-A254-48C877010D08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212F5BFA-7CB6-41BA-8771-D1B6153D74CF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171A0533-91C7-4D14-944C-9F29C2A171D3}"/>
              </a:ext>
            </a:extLst>
          </p:cNvPr>
          <p:cNvGrpSpPr/>
          <p:nvPr/>
        </p:nvGrpSpPr>
        <p:grpSpPr>
          <a:xfrm>
            <a:off x="5355682" y="4846346"/>
            <a:ext cx="337351" cy="337351"/>
            <a:chOff x="4319972" y="3176972"/>
            <a:chExt cx="504056" cy="504056"/>
          </a:xfrm>
        </p:grpSpPr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ABD1F89D-A25B-4DDA-8550-2B17ECF13F2F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EB2E15A-96AD-4619-A7B8-D46C8B4504F9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ACDCC296-A80B-4142-95B4-0E5B37466C6A}"/>
              </a:ext>
            </a:extLst>
          </p:cNvPr>
          <p:cNvGrpSpPr/>
          <p:nvPr/>
        </p:nvGrpSpPr>
        <p:grpSpPr>
          <a:xfrm>
            <a:off x="6619983" y="4846346"/>
            <a:ext cx="337351" cy="337351"/>
            <a:chOff x="4319972" y="3176972"/>
            <a:chExt cx="504056" cy="504056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E49C0727-B40A-43FB-B0D6-E2BD270753E7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80FAD10F-3EBD-41AC-A74E-8E15AC99BE7B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D334B4AA-4438-4245-B8D6-80B4DC775CE5}"/>
              </a:ext>
            </a:extLst>
          </p:cNvPr>
          <p:cNvGrpSpPr/>
          <p:nvPr/>
        </p:nvGrpSpPr>
        <p:grpSpPr>
          <a:xfrm>
            <a:off x="7884284" y="4846346"/>
            <a:ext cx="337351" cy="337351"/>
            <a:chOff x="4319972" y="3176972"/>
            <a:chExt cx="504056" cy="504056"/>
          </a:xfrm>
        </p:grpSpPr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EB6BBECB-72C8-4D75-A1F2-6AEDBC17B478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5C986F8-BEB8-4400-AC87-6BC3D2190EF6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E4061B5A-72A7-4BA6-8045-65DB1E2EB321}"/>
              </a:ext>
            </a:extLst>
          </p:cNvPr>
          <p:cNvGrpSpPr/>
          <p:nvPr/>
        </p:nvGrpSpPr>
        <p:grpSpPr>
          <a:xfrm>
            <a:off x="9148585" y="4846346"/>
            <a:ext cx="337351" cy="337351"/>
            <a:chOff x="4319972" y="3176972"/>
            <a:chExt cx="504056" cy="504056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5C603BC1-02DB-4D3A-A046-D300E019BC0D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035B38C7-1C64-4441-B0DB-C7CC6D0843D6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0804816F-2537-4EEC-9871-6E063F3F7DDC}"/>
              </a:ext>
            </a:extLst>
          </p:cNvPr>
          <p:cNvGrpSpPr/>
          <p:nvPr/>
        </p:nvGrpSpPr>
        <p:grpSpPr>
          <a:xfrm>
            <a:off x="10412884" y="4846346"/>
            <a:ext cx="337351" cy="337351"/>
            <a:chOff x="4319972" y="3176972"/>
            <a:chExt cx="504056" cy="504056"/>
          </a:xfrm>
        </p:grpSpPr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6A861471-0C95-47F5-B13F-A092AF5039DF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0B35BB0D-CD5D-4AA6-89F7-A41D127184FE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294" name="TextBox 293">
            <a:extLst>
              <a:ext uri="{FF2B5EF4-FFF2-40B4-BE49-F238E27FC236}">
                <a16:creationId xmlns:a16="http://schemas.microsoft.com/office/drawing/2014/main" id="{4B478BEC-D1FD-4B44-9A54-9D2E49F0D969}"/>
              </a:ext>
            </a:extLst>
          </p:cNvPr>
          <p:cNvSpPr txBox="1"/>
          <p:nvPr/>
        </p:nvSpPr>
        <p:spPr>
          <a:xfrm>
            <a:off x="10209315" y="4422293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2020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8E4C5FAC-26E4-4E00-89B7-84221AEABD00}"/>
              </a:ext>
            </a:extLst>
          </p:cNvPr>
          <p:cNvSpPr txBox="1"/>
          <p:nvPr/>
        </p:nvSpPr>
        <p:spPr>
          <a:xfrm>
            <a:off x="1447406" y="4422294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2003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A7C1715E-3A0C-41D3-B208-811240BBAD40}"/>
              </a:ext>
            </a:extLst>
          </p:cNvPr>
          <p:cNvSpPr txBox="1"/>
          <p:nvPr/>
        </p:nvSpPr>
        <p:spPr>
          <a:xfrm>
            <a:off x="2712043" y="4422294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2014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24D4F12-ABC5-4B35-85EB-5EF1FD024F7A}"/>
              </a:ext>
            </a:extLst>
          </p:cNvPr>
          <p:cNvSpPr txBox="1"/>
          <p:nvPr/>
        </p:nvSpPr>
        <p:spPr>
          <a:xfrm>
            <a:off x="3976680" y="4422294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2015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B7B4D4CC-175C-4F15-8481-7C24E9D2A3EA}"/>
              </a:ext>
            </a:extLst>
          </p:cNvPr>
          <p:cNvSpPr txBox="1"/>
          <p:nvPr/>
        </p:nvSpPr>
        <p:spPr>
          <a:xfrm>
            <a:off x="5241317" y="4422294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2016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E131FDC3-2D4F-450F-AA87-496754ADF992}"/>
              </a:ext>
            </a:extLst>
          </p:cNvPr>
          <p:cNvSpPr txBox="1"/>
          <p:nvPr/>
        </p:nvSpPr>
        <p:spPr>
          <a:xfrm>
            <a:off x="6505954" y="4422294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2017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3B3DBD21-5C2F-4B16-AAFC-124092791323}"/>
              </a:ext>
            </a:extLst>
          </p:cNvPr>
          <p:cNvSpPr txBox="1"/>
          <p:nvPr/>
        </p:nvSpPr>
        <p:spPr>
          <a:xfrm>
            <a:off x="7770591" y="4422294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2018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E01AEC45-BE37-4257-ABF2-FDD0382C731E}"/>
              </a:ext>
            </a:extLst>
          </p:cNvPr>
          <p:cNvSpPr txBox="1"/>
          <p:nvPr/>
        </p:nvSpPr>
        <p:spPr>
          <a:xfrm>
            <a:off x="9035225" y="4422294"/>
            <a:ext cx="74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2019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4662E4EF-E9F4-45C9-B7A9-1117AD15A2E2}"/>
              </a:ext>
            </a:extLst>
          </p:cNvPr>
          <p:cNvGrpSpPr/>
          <p:nvPr/>
        </p:nvGrpSpPr>
        <p:grpSpPr>
          <a:xfrm flipV="1">
            <a:off x="1724046" y="3448144"/>
            <a:ext cx="2520000" cy="657364"/>
            <a:chOff x="3684730" y="4077072"/>
            <a:chExt cx="2040484" cy="657364"/>
          </a:xfrm>
        </p:grpSpPr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F7896880-DA09-4355-A378-7085082B4F67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37FF59F6-351B-4A90-AFFB-82020509BC9E}"/>
                </a:ext>
              </a:extLst>
            </p:cNvPr>
            <p:cNvCxnSpPr/>
            <p:nvPr/>
          </p:nvCxnSpPr>
          <p:spPr>
            <a:xfrm flipH="1">
              <a:off x="3684730" y="4734436"/>
              <a:ext cx="204048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>
              <a:extLst>
                <a:ext uri="{FF2B5EF4-FFF2-40B4-BE49-F238E27FC236}">
                  <a16:creationId xmlns:a16="http://schemas.microsoft.com/office/drawing/2014/main" id="{45863460-282D-490C-9D50-AB04F0799A9E}"/>
                </a:ext>
              </a:extLst>
            </p:cNvPr>
            <p:cNvCxnSpPr/>
            <p:nvPr/>
          </p:nvCxnSpPr>
          <p:spPr>
            <a:xfrm>
              <a:off x="5725214" y="4077072"/>
              <a:ext cx="0" cy="65736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82BB4351-7866-4DD2-911D-15BD672E4020}"/>
              </a:ext>
            </a:extLst>
          </p:cNvPr>
          <p:cNvGrpSpPr/>
          <p:nvPr/>
        </p:nvGrpSpPr>
        <p:grpSpPr>
          <a:xfrm flipV="1">
            <a:off x="5532533" y="3448144"/>
            <a:ext cx="2520000" cy="657364"/>
            <a:chOff x="3684730" y="4077072"/>
            <a:chExt cx="2040484" cy="657364"/>
          </a:xfrm>
        </p:grpSpPr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43954D6E-B875-480A-901D-02DC72FA5B89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152FE0B3-08B8-4C03-BD21-43D76EA918C0}"/>
                </a:ext>
              </a:extLst>
            </p:cNvPr>
            <p:cNvCxnSpPr/>
            <p:nvPr/>
          </p:nvCxnSpPr>
          <p:spPr>
            <a:xfrm flipH="1">
              <a:off x="3684730" y="4734436"/>
              <a:ext cx="2040484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A0D3BA64-5A34-46D9-B4B3-13F91580ED92}"/>
                </a:ext>
              </a:extLst>
            </p:cNvPr>
            <p:cNvCxnSpPr/>
            <p:nvPr/>
          </p:nvCxnSpPr>
          <p:spPr>
            <a:xfrm>
              <a:off x="5725214" y="4077072"/>
              <a:ext cx="0" cy="6573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7682175D-DB83-4494-9DC0-7F916100E0EE}"/>
              </a:ext>
            </a:extLst>
          </p:cNvPr>
          <p:cNvGrpSpPr/>
          <p:nvPr/>
        </p:nvGrpSpPr>
        <p:grpSpPr>
          <a:xfrm flipV="1">
            <a:off x="9340912" y="3448144"/>
            <a:ext cx="1261769" cy="657364"/>
            <a:chOff x="3684730" y="4077072"/>
            <a:chExt cx="1025186" cy="657364"/>
          </a:xfrm>
        </p:grpSpPr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EA68AE3C-6F34-41CA-BE2C-CB7BD9B41968}"/>
                </a:ext>
              </a:extLst>
            </p:cNvPr>
            <p:cNvCxnSpPr/>
            <p:nvPr/>
          </p:nvCxnSpPr>
          <p:spPr>
            <a:xfrm>
              <a:off x="3684730" y="4077072"/>
              <a:ext cx="0" cy="65736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11D5EAD2-8A99-425A-82DF-7DC9D66FBC11}"/>
                </a:ext>
              </a:extLst>
            </p:cNvPr>
            <p:cNvCxnSpPr/>
            <p:nvPr/>
          </p:nvCxnSpPr>
          <p:spPr>
            <a:xfrm flipH="1">
              <a:off x="3684730" y="4734436"/>
              <a:ext cx="1020242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FFF653F1-8872-40E8-AD0E-B420E631DABA}"/>
                </a:ext>
              </a:extLst>
            </p:cNvPr>
            <p:cNvCxnSpPr/>
            <p:nvPr/>
          </p:nvCxnSpPr>
          <p:spPr>
            <a:xfrm>
              <a:off x="4709916" y="4077072"/>
              <a:ext cx="0" cy="65736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39DDA0E3-AC59-4D16-8B5B-AE15D66EDD79}"/>
              </a:ext>
            </a:extLst>
          </p:cNvPr>
          <p:cNvSpPr/>
          <p:nvPr/>
        </p:nvSpPr>
        <p:spPr>
          <a:xfrm rot="10800000" flipV="1">
            <a:off x="2855321" y="3158235"/>
            <a:ext cx="257452" cy="221941"/>
          </a:xfrm>
          <a:prstGeom prst="triangle">
            <a:avLst/>
          </a:prstGeom>
          <a:solidFill>
            <a:schemeClr val="accent2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E07F0586-9A01-49AE-BEE8-13EFBC115DE8}"/>
              </a:ext>
            </a:extLst>
          </p:cNvPr>
          <p:cNvSpPr/>
          <p:nvPr/>
        </p:nvSpPr>
        <p:spPr>
          <a:xfrm rot="10800000" flipV="1">
            <a:off x="6663808" y="3161195"/>
            <a:ext cx="257452" cy="221941"/>
          </a:xfrm>
          <a:prstGeom prst="triangle">
            <a:avLst/>
          </a:prstGeom>
          <a:solidFill>
            <a:schemeClr val="accent3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B30999DA-AA18-45EA-A9AA-24F766FF4FB0}"/>
              </a:ext>
            </a:extLst>
          </p:cNvPr>
          <p:cNvSpPr/>
          <p:nvPr/>
        </p:nvSpPr>
        <p:spPr>
          <a:xfrm rot="10800000" flipV="1">
            <a:off x="9843069" y="3161195"/>
            <a:ext cx="257452" cy="221941"/>
          </a:xfrm>
          <a:prstGeom prst="triangle">
            <a:avLst/>
          </a:prstGeom>
          <a:solidFill>
            <a:schemeClr val="accent4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78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CA4EF093-76BF-4503-A26E-0D1F4B2140FE}"/>
              </a:ext>
            </a:extLst>
          </p:cNvPr>
          <p:cNvGrpSpPr/>
          <p:nvPr/>
        </p:nvGrpSpPr>
        <p:grpSpPr>
          <a:xfrm>
            <a:off x="8960625" y="5324747"/>
            <a:ext cx="2016258" cy="671989"/>
            <a:chOff x="3119131" y="4283314"/>
            <a:chExt cx="2510927" cy="671989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E4881935-EB1F-4F81-810D-7C01E8F37297}"/>
                </a:ext>
              </a:extLst>
            </p:cNvPr>
            <p:cNvSpPr txBox="1"/>
            <p:nvPr/>
          </p:nvSpPr>
          <p:spPr>
            <a:xfrm>
              <a:off x="3121163" y="4493638"/>
              <a:ext cx="2508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1B84CA1C-AFD5-494B-B622-9DEE6A60A5D8}"/>
                </a:ext>
              </a:extLst>
            </p:cNvPr>
            <p:cNvSpPr txBox="1"/>
            <p:nvPr/>
          </p:nvSpPr>
          <p:spPr>
            <a:xfrm>
              <a:off x="3119131" y="4283314"/>
              <a:ext cx="2510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92F85DAD-19F2-40DD-940C-D996F6E14D9F}"/>
              </a:ext>
            </a:extLst>
          </p:cNvPr>
          <p:cNvGrpSpPr/>
          <p:nvPr/>
        </p:nvGrpSpPr>
        <p:grpSpPr>
          <a:xfrm>
            <a:off x="5780529" y="5324747"/>
            <a:ext cx="2016258" cy="671989"/>
            <a:chOff x="3119131" y="4283314"/>
            <a:chExt cx="2510927" cy="671989"/>
          </a:xfrm>
        </p:grpSpPr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8188F325-54CF-4339-85F6-267533F846CF}"/>
                </a:ext>
              </a:extLst>
            </p:cNvPr>
            <p:cNvSpPr txBox="1"/>
            <p:nvPr/>
          </p:nvSpPr>
          <p:spPr>
            <a:xfrm>
              <a:off x="3121163" y="4493638"/>
              <a:ext cx="2508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6BBFC1E9-73B2-4C09-8EA6-372C67B98F30}"/>
                </a:ext>
              </a:extLst>
            </p:cNvPr>
            <p:cNvSpPr txBox="1"/>
            <p:nvPr/>
          </p:nvSpPr>
          <p:spPr>
            <a:xfrm>
              <a:off x="3119131" y="4283314"/>
              <a:ext cx="2510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386D2A2A-A8AE-433D-8857-349A50CFBFE4}"/>
              </a:ext>
            </a:extLst>
          </p:cNvPr>
          <p:cNvGrpSpPr/>
          <p:nvPr/>
        </p:nvGrpSpPr>
        <p:grpSpPr>
          <a:xfrm>
            <a:off x="1975917" y="5324747"/>
            <a:ext cx="2016258" cy="671989"/>
            <a:chOff x="3119131" y="4283314"/>
            <a:chExt cx="2510927" cy="671989"/>
          </a:xfrm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F42194E3-0855-471F-9674-CB4CB738C201}"/>
                </a:ext>
              </a:extLst>
            </p:cNvPr>
            <p:cNvSpPr txBox="1"/>
            <p:nvPr/>
          </p:nvSpPr>
          <p:spPr>
            <a:xfrm>
              <a:off x="3121163" y="4493638"/>
              <a:ext cx="2508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FE79BC20-7F93-485A-8026-52E2412D85F7}"/>
                </a:ext>
              </a:extLst>
            </p:cNvPr>
            <p:cNvSpPr txBox="1"/>
            <p:nvPr/>
          </p:nvSpPr>
          <p:spPr>
            <a:xfrm>
              <a:off x="3119131" y="4283314"/>
              <a:ext cx="2510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6" name="그룹 120">
            <a:extLst>
              <a:ext uri="{FF2B5EF4-FFF2-40B4-BE49-F238E27FC236}">
                <a16:creationId xmlns:a16="http://schemas.microsoft.com/office/drawing/2014/main" id="{8A06FC33-D13B-49B0-9097-C1410A083912}"/>
              </a:ext>
            </a:extLst>
          </p:cNvPr>
          <p:cNvGrpSpPr/>
          <p:nvPr/>
        </p:nvGrpSpPr>
        <p:grpSpPr>
          <a:xfrm>
            <a:off x="2129281" y="2217408"/>
            <a:ext cx="298248" cy="430688"/>
            <a:chOff x="8615780" y="3185232"/>
            <a:chExt cx="1026044" cy="1481671"/>
          </a:xfrm>
          <a:solidFill>
            <a:schemeClr val="bg1"/>
          </a:solidFill>
        </p:grpSpPr>
        <p:sp>
          <p:nvSpPr>
            <p:cNvPr id="327" name="눈물 방울 121">
              <a:extLst>
                <a:ext uri="{FF2B5EF4-FFF2-40B4-BE49-F238E27FC236}">
                  <a16:creationId xmlns:a16="http://schemas.microsoft.com/office/drawing/2014/main" id="{2484FD6B-2C7A-4B88-A5C4-733B50945C74}"/>
                </a:ext>
              </a:extLst>
            </p:cNvPr>
            <p:cNvSpPr/>
            <p:nvPr/>
          </p:nvSpPr>
          <p:spPr>
            <a:xfrm rot="8100000">
              <a:off x="8675547" y="3752503"/>
              <a:ext cx="914400" cy="9144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8" name="자유형: 도형 122">
              <a:extLst>
                <a:ext uri="{FF2B5EF4-FFF2-40B4-BE49-F238E27FC236}">
                  <a16:creationId xmlns:a16="http://schemas.microsoft.com/office/drawing/2014/main" id="{D78C8484-48A9-42DD-BE36-E6DF14CAF4CA}"/>
                </a:ext>
              </a:extLst>
            </p:cNvPr>
            <p:cNvSpPr/>
            <p:nvPr/>
          </p:nvSpPr>
          <p:spPr>
            <a:xfrm>
              <a:off x="9014972" y="3185232"/>
              <a:ext cx="216234" cy="56314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9" name="자유형: 도형 123">
              <a:extLst>
                <a:ext uri="{FF2B5EF4-FFF2-40B4-BE49-F238E27FC236}">
                  <a16:creationId xmlns:a16="http://schemas.microsoft.com/office/drawing/2014/main" id="{3F819F6D-FFD6-43F3-A3B0-54B386F18E12}"/>
                </a:ext>
              </a:extLst>
            </p:cNvPr>
            <p:cNvSpPr/>
            <p:nvPr/>
          </p:nvSpPr>
          <p:spPr>
            <a:xfrm rot="3314848">
              <a:off x="9297740" y="3340683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0" name="자유형: 도형 124">
              <a:extLst>
                <a:ext uri="{FF2B5EF4-FFF2-40B4-BE49-F238E27FC236}">
                  <a16:creationId xmlns:a16="http://schemas.microsoft.com/office/drawing/2014/main" id="{0DF54282-3D56-4B33-8E97-A80A79423483}"/>
                </a:ext>
              </a:extLst>
            </p:cNvPr>
            <p:cNvSpPr/>
            <p:nvPr/>
          </p:nvSpPr>
          <p:spPr>
            <a:xfrm rot="18285152" flipH="1">
              <a:off x="8768936" y="3335788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1" name="그룹 125">
            <a:extLst>
              <a:ext uri="{FF2B5EF4-FFF2-40B4-BE49-F238E27FC236}">
                <a16:creationId xmlns:a16="http://schemas.microsoft.com/office/drawing/2014/main" id="{55EA4B5B-9C7D-4A64-A8A7-94C5D3E3ABF4}"/>
              </a:ext>
            </a:extLst>
          </p:cNvPr>
          <p:cNvGrpSpPr/>
          <p:nvPr/>
        </p:nvGrpSpPr>
        <p:grpSpPr>
          <a:xfrm>
            <a:off x="9106665" y="2220162"/>
            <a:ext cx="301904" cy="422301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332" name="사각형: 둥근 모서리 132">
              <a:extLst>
                <a:ext uri="{FF2B5EF4-FFF2-40B4-BE49-F238E27FC236}">
                  <a16:creationId xmlns:a16="http://schemas.microsoft.com/office/drawing/2014/main" id="{B5B4F441-5115-46C5-8B1A-D069CE7A1373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3" name="막힌 원호 135">
              <a:extLst>
                <a:ext uri="{FF2B5EF4-FFF2-40B4-BE49-F238E27FC236}">
                  <a16:creationId xmlns:a16="http://schemas.microsoft.com/office/drawing/2014/main" id="{D70C2AFD-8DC7-45E5-8DB9-066203D1DE8D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4" name="자유형: 도형 128">
              <a:extLst>
                <a:ext uri="{FF2B5EF4-FFF2-40B4-BE49-F238E27FC236}">
                  <a16:creationId xmlns:a16="http://schemas.microsoft.com/office/drawing/2014/main" id="{6F2A3FF7-0319-4619-837B-27D92E42384B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35" name="자유형: 도형 129">
              <a:extLst>
                <a:ext uri="{FF2B5EF4-FFF2-40B4-BE49-F238E27FC236}">
                  <a16:creationId xmlns:a16="http://schemas.microsoft.com/office/drawing/2014/main" id="{C03885D7-E695-488F-BB66-A5938DD03297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36" name="그룹 103">
            <a:extLst>
              <a:ext uri="{FF2B5EF4-FFF2-40B4-BE49-F238E27FC236}">
                <a16:creationId xmlns:a16="http://schemas.microsoft.com/office/drawing/2014/main" id="{02126BB7-9F73-4280-BEC0-347C5BE8A717}"/>
              </a:ext>
            </a:extLst>
          </p:cNvPr>
          <p:cNvGrpSpPr/>
          <p:nvPr/>
        </p:nvGrpSpPr>
        <p:grpSpPr>
          <a:xfrm rot="4020525">
            <a:off x="5951301" y="2161144"/>
            <a:ext cx="298248" cy="631981"/>
            <a:chOff x="-287118" y="4952296"/>
            <a:chExt cx="1609427" cy="3410347"/>
          </a:xfrm>
          <a:solidFill>
            <a:schemeClr val="bg1"/>
          </a:solidFill>
        </p:grpSpPr>
        <p:sp>
          <p:nvSpPr>
            <p:cNvPr id="337" name="자유형: 도형 104">
              <a:extLst>
                <a:ext uri="{FF2B5EF4-FFF2-40B4-BE49-F238E27FC236}">
                  <a16:creationId xmlns:a16="http://schemas.microsoft.com/office/drawing/2014/main" id="{2A380FAA-26A9-4EEB-A7EF-122E609A4065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8" name="자유형: 도형 105">
              <a:extLst>
                <a:ext uri="{FF2B5EF4-FFF2-40B4-BE49-F238E27FC236}">
                  <a16:creationId xmlns:a16="http://schemas.microsoft.com/office/drawing/2014/main" id="{0361ED22-CBC9-4836-93DA-1039382BAC5B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9" name="자유형: 도형 106">
              <a:extLst>
                <a:ext uri="{FF2B5EF4-FFF2-40B4-BE49-F238E27FC236}">
                  <a16:creationId xmlns:a16="http://schemas.microsoft.com/office/drawing/2014/main" id="{258BE32D-AA6F-4881-8D9C-71CCD34A21AB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0" name="자유형: 도형 107">
              <a:extLst>
                <a:ext uri="{FF2B5EF4-FFF2-40B4-BE49-F238E27FC236}">
                  <a16:creationId xmlns:a16="http://schemas.microsoft.com/office/drawing/2014/main" id="{7017DF18-21E4-46FB-A5CD-947AF066DAAE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73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2020-01-06T06:49:41Z</dcterms:modified>
</cp:coreProperties>
</file>