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60" name="Group 259">
            <a:extLst>
              <a:ext uri="{FF2B5EF4-FFF2-40B4-BE49-F238E27FC236}">
                <a16:creationId xmlns:a16="http://schemas.microsoft.com/office/drawing/2014/main" id="{42511D32-1571-44F5-B451-6F3E0A3D53E4}"/>
              </a:ext>
            </a:extLst>
          </p:cNvPr>
          <p:cNvGrpSpPr/>
          <p:nvPr/>
        </p:nvGrpSpPr>
        <p:grpSpPr>
          <a:xfrm>
            <a:off x="1855841" y="2025230"/>
            <a:ext cx="2256410" cy="856202"/>
            <a:chOff x="2183406" y="1910934"/>
            <a:chExt cx="2256410" cy="856202"/>
          </a:xfrm>
        </p:grpSpPr>
        <p:sp>
          <p:nvSpPr>
            <p:cNvPr id="261" name="Oval 260">
              <a:extLst>
                <a:ext uri="{FF2B5EF4-FFF2-40B4-BE49-F238E27FC236}">
                  <a16:creationId xmlns:a16="http://schemas.microsoft.com/office/drawing/2014/main" id="{F140F8E5-BF80-4B4F-BC6B-4D5D2EB70840}"/>
                </a:ext>
              </a:extLst>
            </p:cNvPr>
            <p:cNvSpPr/>
            <p:nvPr/>
          </p:nvSpPr>
          <p:spPr>
            <a:xfrm>
              <a:off x="2183406" y="1910934"/>
              <a:ext cx="856202" cy="85620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262" name="TextBox 261">
              <a:extLst>
                <a:ext uri="{FF2B5EF4-FFF2-40B4-BE49-F238E27FC236}">
                  <a16:creationId xmlns:a16="http://schemas.microsoft.com/office/drawing/2014/main" id="{9E208001-B327-4572-B3AF-B7B7625C127A}"/>
                </a:ext>
              </a:extLst>
            </p:cNvPr>
            <p:cNvSpPr txBox="1"/>
            <p:nvPr/>
          </p:nvSpPr>
          <p:spPr>
            <a:xfrm>
              <a:off x="3153540" y="1969704"/>
              <a:ext cx="1286276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PowerPoint Presentation Templates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</p:grpSp>
      <p:grpSp>
        <p:nvGrpSpPr>
          <p:cNvPr id="263" name="Group 262">
            <a:extLst>
              <a:ext uri="{FF2B5EF4-FFF2-40B4-BE49-F238E27FC236}">
                <a16:creationId xmlns:a16="http://schemas.microsoft.com/office/drawing/2014/main" id="{B36713F2-B17C-49FA-BA14-FF98246CFA26}"/>
              </a:ext>
            </a:extLst>
          </p:cNvPr>
          <p:cNvGrpSpPr/>
          <p:nvPr/>
        </p:nvGrpSpPr>
        <p:grpSpPr>
          <a:xfrm>
            <a:off x="5658812" y="2025230"/>
            <a:ext cx="2267443" cy="856202"/>
            <a:chOff x="5038992" y="1910934"/>
            <a:chExt cx="2267443" cy="856202"/>
          </a:xfrm>
        </p:grpSpPr>
        <p:sp>
          <p:nvSpPr>
            <p:cNvPr id="264" name="Oval 263">
              <a:extLst>
                <a:ext uri="{FF2B5EF4-FFF2-40B4-BE49-F238E27FC236}">
                  <a16:creationId xmlns:a16="http://schemas.microsoft.com/office/drawing/2014/main" id="{AB15D5D2-646E-49B9-914E-95ADBE04951C}"/>
                </a:ext>
              </a:extLst>
            </p:cNvPr>
            <p:cNvSpPr/>
            <p:nvPr/>
          </p:nvSpPr>
          <p:spPr>
            <a:xfrm>
              <a:off x="5038992" y="1910934"/>
              <a:ext cx="856202" cy="85620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7CF74315-0A3F-4268-A0DA-24AB3C88759E}"/>
                </a:ext>
              </a:extLst>
            </p:cNvPr>
            <p:cNvSpPr txBox="1"/>
            <p:nvPr/>
          </p:nvSpPr>
          <p:spPr>
            <a:xfrm>
              <a:off x="6020159" y="1969704"/>
              <a:ext cx="1286276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PowerPoint Presentation Templates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</p:grpSp>
      <p:grpSp>
        <p:nvGrpSpPr>
          <p:cNvPr id="266" name="Group 265">
            <a:extLst>
              <a:ext uri="{FF2B5EF4-FFF2-40B4-BE49-F238E27FC236}">
                <a16:creationId xmlns:a16="http://schemas.microsoft.com/office/drawing/2014/main" id="{30F93B8D-CA9E-474C-9F67-09391233E986}"/>
              </a:ext>
            </a:extLst>
          </p:cNvPr>
          <p:cNvGrpSpPr/>
          <p:nvPr/>
        </p:nvGrpSpPr>
        <p:grpSpPr>
          <a:xfrm>
            <a:off x="8829516" y="2025230"/>
            <a:ext cx="2278473" cy="856202"/>
            <a:chOff x="7894580" y="1910934"/>
            <a:chExt cx="2278473" cy="856202"/>
          </a:xfrm>
        </p:grpSpPr>
        <p:sp>
          <p:nvSpPr>
            <p:cNvPr id="267" name="Oval 266">
              <a:extLst>
                <a:ext uri="{FF2B5EF4-FFF2-40B4-BE49-F238E27FC236}">
                  <a16:creationId xmlns:a16="http://schemas.microsoft.com/office/drawing/2014/main" id="{7772E94A-D0F3-4928-980B-67EA58C23424}"/>
                </a:ext>
              </a:extLst>
            </p:cNvPr>
            <p:cNvSpPr/>
            <p:nvPr/>
          </p:nvSpPr>
          <p:spPr>
            <a:xfrm>
              <a:off x="7894580" y="1910934"/>
              <a:ext cx="856202" cy="85620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DD304FA0-0DAB-44D3-A780-8BAE5EA0A3B9}"/>
                </a:ext>
              </a:extLst>
            </p:cNvPr>
            <p:cNvSpPr txBox="1"/>
            <p:nvPr/>
          </p:nvSpPr>
          <p:spPr>
            <a:xfrm>
              <a:off x="8886777" y="1969704"/>
              <a:ext cx="1286276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PowerPoint Presentation Templates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</p:grpSp>
      <p:cxnSp>
        <p:nvCxnSpPr>
          <p:cNvPr id="269" name="Straight Connector 268">
            <a:extLst>
              <a:ext uri="{FF2B5EF4-FFF2-40B4-BE49-F238E27FC236}">
                <a16:creationId xmlns:a16="http://schemas.microsoft.com/office/drawing/2014/main" id="{79FF1744-5884-4738-A9AE-69F176E28C8C}"/>
              </a:ext>
            </a:extLst>
          </p:cNvPr>
          <p:cNvCxnSpPr>
            <a:cxnSpLocks/>
          </p:cNvCxnSpPr>
          <p:nvPr/>
        </p:nvCxnSpPr>
        <p:spPr>
          <a:xfrm>
            <a:off x="950615" y="5013109"/>
            <a:ext cx="10302843" cy="0"/>
          </a:xfrm>
          <a:prstGeom prst="line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0" name="Group 269">
            <a:extLst>
              <a:ext uri="{FF2B5EF4-FFF2-40B4-BE49-F238E27FC236}">
                <a16:creationId xmlns:a16="http://schemas.microsoft.com/office/drawing/2014/main" id="{1984D3A4-486A-4117-B125-0277DF106E72}"/>
              </a:ext>
            </a:extLst>
          </p:cNvPr>
          <p:cNvGrpSpPr/>
          <p:nvPr/>
        </p:nvGrpSpPr>
        <p:grpSpPr>
          <a:xfrm>
            <a:off x="1562779" y="4846346"/>
            <a:ext cx="337351" cy="337351"/>
            <a:chOff x="4319972" y="3176972"/>
            <a:chExt cx="504056" cy="504056"/>
          </a:xfrm>
        </p:grpSpPr>
        <p:sp>
          <p:nvSpPr>
            <p:cNvPr id="271" name="Oval 270">
              <a:extLst>
                <a:ext uri="{FF2B5EF4-FFF2-40B4-BE49-F238E27FC236}">
                  <a16:creationId xmlns:a16="http://schemas.microsoft.com/office/drawing/2014/main" id="{55AA8602-920C-430D-A61B-DB0E6F26274E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272" name="Oval 271">
              <a:extLst>
                <a:ext uri="{FF2B5EF4-FFF2-40B4-BE49-F238E27FC236}">
                  <a16:creationId xmlns:a16="http://schemas.microsoft.com/office/drawing/2014/main" id="{3C379890-26B1-4EFD-A96D-F18102C81380}"/>
                </a:ext>
              </a:extLst>
            </p:cNvPr>
            <p:cNvSpPr/>
            <p:nvPr/>
          </p:nvSpPr>
          <p:spPr>
            <a:xfrm>
              <a:off x="4418878" y="3275878"/>
              <a:ext cx="324000" cy="324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grpSp>
        <p:nvGrpSpPr>
          <p:cNvPr id="273" name="Group 272">
            <a:extLst>
              <a:ext uri="{FF2B5EF4-FFF2-40B4-BE49-F238E27FC236}">
                <a16:creationId xmlns:a16="http://schemas.microsoft.com/office/drawing/2014/main" id="{F116C29B-18C4-410E-9DAA-B810EFE7C754}"/>
              </a:ext>
            </a:extLst>
          </p:cNvPr>
          <p:cNvGrpSpPr/>
          <p:nvPr/>
        </p:nvGrpSpPr>
        <p:grpSpPr>
          <a:xfrm>
            <a:off x="2827080" y="4846346"/>
            <a:ext cx="337351" cy="337351"/>
            <a:chOff x="4319972" y="3176972"/>
            <a:chExt cx="504056" cy="504056"/>
          </a:xfrm>
        </p:grpSpPr>
        <p:sp>
          <p:nvSpPr>
            <p:cNvPr id="274" name="Oval 273">
              <a:extLst>
                <a:ext uri="{FF2B5EF4-FFF2-40B4-BE49-F238E27FC236}">
                  <a16:creationId xmlns:a16="http://schemas.microsoft.com/office/drawing/2014/main" id="{C8EEF773-8BFC-4B4B-869E-069CC78FB321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275" name="Oval 274">
              <a:extLst>
                <a:ext uri="{FF2B5EF4-FFF2-40B4-BE49-F238E27FC236}">
                  <a16:creationId xmlns:a16="http://schemas.microsoft.com/office/drawing/2014/main" id="{5FEF0A20-5788-46EF-BF26-D082CCACD62B}"/>
                </a:ext>
              </a:extLst>
            </p:cNvPr>
            <p:cNvSpPr/>
            <p:nvPr/>
          </p:nvSpPr>
          <p:spPr>
            <a:xfrm>
              <a:off x="4418878" y="3275878"/>
              <a:ext cx="324000" cy="324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grpSp>
        <p:nvGrpSpPr>
          <p:cNvPr id="276" name="Group 275">
            <a:extLst>
              <a:ext uri="{FF2B5EF4-FFF2-40B4-BE49-F238E27FC236}">
                <a16:creationId xmlns:a16="http://schemas.microsoft.com/office/drawing/2014/main" id="{7659AC46-2DAD-4974-951F-86A8905DDDE2}"/>
              </a:ext>
            </a:extLst>
          </p:cNvPr>
          <p:cNvGrpSpPr/>
          <p:nvPr/>
        </p:nvGrpSpPr>
        <p:grpSpPr>
          <a:xfrm>
            <a:off x="4091381" y="4846346"/>
            <a:ext cx="337351" cy="337351"/>
            <a:chOff x="4319972" y="3176972"/>
            <a:chExt cx="504056" cy="504056"/>
          </a:xfrm>
        </p:grpSpPr>
        <p:sp>
          <p:nvSpPr>
            <p:cNvPr id="277" name="Oval 276">
              <a:extLst>
                <a:ext uri="{FF2B5EF4-FFF2-40B4-BE49-F238E27FC236}">
                  <a16:creationId xmlns:a16="http://schemas.microsoft.com/office/drawing/2014/main" id="{F3E65234-5BCB-4E97-A254-48C877010D08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278" name="Oval 277">
              <a:extLst>
                <a:ext uri="{FF2B5EF4-FFF2-40B4-BE49-F238E27FC236}">
                  <a16:creationId xmlns:a16="http://schemas.microsoft.com/office/drawing/2014/main" id="{212F5BFA-7CB6-41BA-8771-D1B6153D74CF}"/>
                </a:ext>
              </a:extLst>
            </p:cNvPr>
            <p:cNvSpPr/>
            <p:nvPr/>
          </p:nvSpPr>
          <p:spPr>
            <a:xfrm>
              <a:off x="4418878" y="3275878"/>
              <a:ext cx="324000" cy="324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grpSp>
        <p:nvGrpSpPr>
          <p:cNvPr id="279" name="Group 278">
            <a:extLst>
              <a:ext uri="{FF2B5EF4-FFF2-40B4-BE49-F238E27FC236}">
                <a16:creationId xmlns:a16="http://schemas.microsoft.com/office/drawing/2014/main" id="{171A0533-91C7-4D14-944C-9F29C2A171D3}"/>
              </a:ext>
            </a:extLst>
          </p:cNvPr>
          <p:cNvGrpSpPr/>
          <p:nvPr/>
        </p:nvGrpSpPr>
        <p:grpSpPr>
          <a:xfrm>
            <a:off x="5355682" y="4846346"/>
            <a:ext cx="337351" cy="337351"/>
            <a:chOff x="4319972" y="3176972"/>
            <a:chExt cx="504056" cy="504056"/>
          </a:xfrm>
        </p:grpSpPr>
        <p:sp>
          <p:nvSpPr>
            <p:cNvPr id="280" name="Oval 279">
              <a:extLst>
                <a:ext uri="{FF2B5EF4-FFF2-40B4-BE49-F238E27FC236}">
                  <a16:creationId xmlns:a16="http://schemas.microsoft.com/office/drawing/2014/main" id="{ABD1F89D-A25B-4DDA-8550-2B17ECF13F2F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281" name="Oval 280">
              <a:extLst>
                <a:ext uri="{FF2B5EF4-FFF2-40B4-BE49-F238E27FC236}">
                  <a16:creationId xmlns:a16="http://schemas.microsoft.com/office/drawing/2014/main" id="{BEB2E15A-96AD-4619-A7B8-D46C8B4504F9}"/>
                </a:ext>
              </a:extLst>
            </p:cNvPr>
            <p:cNvSpPr/>
            <p:nvPr/>
          </p:nvSpPr>
          <p:spPr>
            <a:xfrm>
              <a:off x="4418878" y="3275878"/>
              <a:ext cx="324000" cy="324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grpSp>
        <p:nvGrpSpPr>
          <p:cNvPr id="282" name="Group 281">
            <a:extLst>
              <a:ext uri="{FF2B5EF4-FFF2-40B4-BE49-F238E27FC236}">
                <a16:creationId xmlns:a16="http://schemas.microsoft.com/office/drawing/2014/main" id="{ACDCC296-A80B-4142-95B4-0E5B37466C6A}"/>
              </a:ext>
            </a:extLst>
          </p:cNvPr>
          <p:cNvGrpSpPr/>
          <p:nvPr/>
        </p:nvGrpSpPr>
        <p:grpSpPr>
          <a:xfrm>
            <a:off x="6619983" y="4846346"/>
            <a:ext cx="337351" cy="337351"/>
            <a:chOff x="4319972" y="3176972"/>
            <a:chExt cx="504056" cy="504056"/>
          </a:xfrm>
        </p:grpSpPr>
        <p:sp>
          <p:nvSpPr>
            <p:cNvPr id="283" name="Oval 282">
              <a:extLst>
                <a:ext uri="{FF2B5EF4-FFF2-40B4-BE49-F238E27FC236}">
                  <a16:creationId xmlns:a16="http://schemas.microsoft.com/office/drawing/2014/main" id="{E49C0727-B40A-43FB-B0D6-E2BD270753E7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284" name="Oval 283">
              <a:extLst>
                <a:ext uri="{FF2B5EF4-FFF2-40B4-BE49-F238E27FC236}">
                  <a16:creationId xmlns:a16="http://schemas.microsoft.com/office/drawing/2014/main" id="{80FAD10F-3EBD-41AC-A74E-8E15AC99BE7B}"/>
                </a:ext>
              </a:extLst>
            </p:cNvPr>
            <p:cNvSpPr/>
            <p:nvPr/>
          </p:nvSpPr>
          <p:spPr>
            <a:xfrm>
              <a:off x="4418878" y="3275878"/>
              <a:ext cx="324000" cy="324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grpSp>
        <p:nvGrpSpPr>
          <p:cNvPr id="285" name="Group 284">
            <a:extLst>
              <a:ext uri="{FF2B5EF4-FFF2-40B4-BE49-F238E27FC236}">
                <a16:creationId xmlns:a16="http://schemas.microsoft.com/office/drawing/2014/main" id="{D334B4AA-4438-4245-B8D6-80B4DC775CE5}"/>
              </a:ext>
            </a:extLst>
          </p:cNvPr>
          <p:cNvGrpSpPr/>
          <p:nvPr/>
        </p:nvGrpSpPr>
        <p:grpSpPr>
          <a:xfrm>
            <a:off x="7884284" y="4846346"/>
            <a:ext cx="337351" cy="337351"/>
            <a:chOff x="4319972" y="3176972"/>
            <a:chExt cx="504056" cy="504056"/>
          </a:xfrm>
        </p:grpSpPr>
        <p:sp>
          <p:nvSpPr>
            <p:cNvPr id="286" name="Oval 285">
              <a:extLst>
                <a:ext uri="{FF2B5EF4-FFF2-40B4-BE49-F238E27FC236}">
                  <a16:creationId xmlns:a16="http://schemas.microsoft.com/office/drawing/2014/main" id="{EB6BBECB-72C8-4D75-A1F2-6AEDBC17B478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287" name="Oval 286">
              <a:extLst>
                <a:ext uri="{FF2B5EF4-FFF2-40B4-BE49-F238E27FC236}">
                  <a16:creationId xmlns:a16="http://schemas.microsoft.com/office/drawing/2014/main" id="{25C986F8-BEB8-4400-AC87-6BC3D2190EF6}"/>
                </a:ext>
              </a:extLst>
            </p:cNvPr>
            <p:cNvSpPr/>
            <p:nvPr/>
          </p:nvSpPr>
          <p:spPr>
            <a:xfrm>
              <a:off x="4418878" y="3275878"/>
              <a:ext cx="324000" cy="324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grpSp>
        <p:nvGrpSpPr>
          <p:cNvPr id="288" name="Group 287">
            <a:extLst>
              <a:ext uri="{FF2B5EF4-FFF2-40B4-BE49-F238E27FC236}">
                <a16:creationId xmlns:a16="http://schemas.microsoft.com/office/drawing/2014/main" id="{E4061B5A-72A7-4BA6-8045-65DB1E2EB321}"/>
              </a:ext>
            </a:extLst>
          </p:cNvPr>
          <p:cNvGrpSpPr/>
          <p:nvPr/>
        </p:nvGrpSpPr>
        <p:grpSpPr>
          <a:xfrm>
            <a:off x="9148585" y="4846346"/>
            <a:ext cx="337351" cy="337351"/>
            <a:chOff x="4319972" y="3176972"/>
            <a:chExt cx="504056" cy="504056"/>
          </a:xfrm>
        </p:grpSpPr>
        <p:sp>
          <p:nvSpPr>
            <p:cNvPr id="289" name="Oval 288">
              <a:extLst>
                <a:ext uri="{FF2B5EF4-FFF2-40B4-BE49-F238E27FC236}">
                  <a16:creationId xmlns:a16="http://schemas.microsoft.com/office/drawing/2014/main" id="{5C603BC1-02DB-4D3A-A046-D300E019BC0D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4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290" name="Oval 289">
              <a:extLst>
                <a:ext uri="{FF2B5EF4-FFF2-40B4-BE49-F238E27FC236}">
                  <a16:creationId xmlns:a16="http://schemas.microsoft.com/office/drawing/2014/main" id="{035B38C7-1C64-4441-B0DB-C7CC6D0843D6}"/>
                </a:ext>
              </a:extLst>
            </p:cNvPr>
            <p:cNvSpPr/>
            <p:nvPr/>
          </p:nvSpPr>
          <p:spPr>
            <a:xfrm>
              <a:off x="4418878" y="3275878"/>
              <a:ext cx="324000" cy="3240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grpSp>
        <p:nvGrpSpPr>
          <p:cNvPr id="291" name="Group 290">
            <a:extLst>
              <a:ext uri="{FF2B5EF4-FFF2-40B4-BE49-F238E27FC236}">
                <a16:creationId xmlns:a16="http://schemas.microsoft.com/office/drawing/2014/main" id="{0804816F-2537-4EEC-9871-6E063F3F7DDC}"/>
              </a:ext>
            </a:extLst>
          </p:cNvPr>
          <p:cNvGrpSpPr/>
          <p:nvPr/>
        </p:nvGrpSpPr>
        <p:grpSpPr>
          <a:xfrm>
            <a:off x="10412884" y="4846346"/>
            <a:ext cx="337351" cy="337351"/>
            <a:chOff x="4319972" y="3176972"/>
            <a:chExt cx="504056" cy="504056"/>
          </a:xfrm>
        </p:grpSpPr>
        <p:sp>
          <p:nvSpPr>
            <p:cNvPr id="292" name="Oval 291">
              <a:extLst>
                <a:ext uri="{FF2B5EF4-FFF2-40B4-BE49-F238E27FC236}">
                  <a16:creationId xmlns:a16="http://schemas.microsoft.com/office/drawing/2014/main" id="{6A861471-0C95-47F5-B13F-A092AF5039DF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4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293" name="Oval 292">
              <a:extLst>
                <a:ext uri="{FF2B5EF4-FFF2-40B4-BE49-F238E27FC236}">
                  <a16:creationId xmlns:a16="http://schemas.microsoft.com/office/drawing/2014/main" id="{0B35BB0D-CD5D-4AA6-89F7-A41D127184FE}"/>
                </a:ext>
              </a:extLst>
            </p:cNvPr>
            <p:cNvSpPr/>
            <p:nvPr/>
          </p:nvSpPr>
          <p:spPr>
            <a:xfrm>
              <a:off x="4418878" y="3275878"/>
              <a:ext cx="324000" cy="3240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sp>
        <p:nvSpPr>
          <p:cNvPr id="294" name="TextBox 293">
            <a:extLst>
              <a:ext uri="{FF2B5EF4-FFF2-40B4-BE49-F238E27FC236}">
                <a16:creationId xmlns:a16="http://schemas.microsoft.com/office/drawing/2014/main" id="{4B478BEC-D1FD-4B44-9A54-9D2E49F0D969}"/>
              </a:ext>
            </a:extLst>
          </p:cNvPr>
          <p:cNvSpPr txBox="1"/>
          <p:nvPr/>
        </p:nvSpPr>
        <p:spPr>
          <a:xfrm>
            <a:off x="10209315" y="4422293"/>
            <a:ext cx="744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2020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95" name="TextBox 294">
            <a:extLst>
              <a:ext uri="{FF2B5EF4-FFF2-40B4-BE49-F238E27FC236}">
                <a16:creationId xmlns:a16="http://schemas.microsoft.com/office/drawing/2014/main" id="{8E4C5FAC-26E4-4E00-89B7-84221AEABD00}"/>
              </a:ext>
            </a:extLst>
          </p:cNvPr>
          <p:cNvSpPr txBox="1"/>
          <p:nvPr/>
        </p:nvSpPr>
        <p:spPr>
          <a:xfrm>
            <a:off x="1447406" y="4422294"/>
            <a:ext cx="744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2003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96" name="TextBox 295">
            <a:extLst>
              <a:ext uri="{FF2B5EF4-FFF2-40B4-BE49-F238E27FC236}">
                <a16:creationId xmlns:a16="http://schemas.microsoft.com/office/drawing/2014/main" id="{A7C1715E-3A0C-41D3-B208-811240BBAD40}"/>
              </a:ext>
            </a:extLst>
          </p:cNvPr>
          <p:cNvSpPr txBox="1"/>
          <p:nvPr/>
        </p:nvSpPr>
        <p:spPr>
          <a:xfrm>
            <a:off x="2712043" y="4422294"/>
            <a:ext cx="744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2014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97" name="TextBox 296">
            <a:extLst>
              <a:ext uri="{FF2B5EF4-FFF2-40B4-BE49-F238E27FC236}">
                <a16:creationId xmlns:a16="http://schemas.microsoft.com/office/drawing/2014/main" id="{B24D4F12-ABC5-4B35-85EB-5EF1FD024F7A}"/>
              </a:ext>
            </a:extLst>
          </p:cNvPr>
          <p:cNvSpPr txBox="1"/>
          <p:nvPr/>
        </p:nvSpPr>
        <p:spPr>
          <a:xfrm>
            <a:off x="3976680" y="4422294"/>
            <a:ext cx="744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2015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98" name="TextBox 297">
            <a:extLst>
              <a:ext uri="{FF2B5EF4-FFF2-40B4-BE49-F238E27FC236}">
                <a16:creationId xmlns:a16="http://schemas.microsoft.com/office/drawing/2014/main" id="{B7B4D4CC-175C-4F15-8481-7C24E9D2A3EA}"/>
              </a:ext>
            </a:extLst>
          </p:cNvPr>
          <p:cNvSpPr txBox="1"/>
          <p:nvPr/>
        </p:nvSpPr>
        <p:spPr>
          <a:xfrm>
            <a:off x="5241317" y="4422294"/>
            <a:ext cx="744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2016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99" name="TextBox 298">
            <a:extLst>
              <a:ext uri="{FF2B5EF4-FFF2-40B4-BE49-F238E27FC236}">
                <a16:creationId xmlns:a16="http://schemas.microsoft.com/office/drawing/2014/main" id="{E131FDC3-2D4F-450F-AA87-496754ADF992}"/>
              </a:ext>
            </a:extLst>
          </p:cNvPr>
          <p:cNvSpPr txBox="1"/>
          <p:nvPr/>
        </p:nvSpPr>
        <p:spPr>
          <a:xfrm>
            <a:off x="6505954" y="4422294"/>
            <a:ext cx="744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2017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00" name="TextBox 299">
            <a:extLst>
              <a:ext uri="{FF2B5EF4-FFF2-40B4-BE49-F238E27FC236}">
                <a16:creationId xmlns:a16="http://schemas.microsoft.com/office/drawing/2014/main" id="{3B3DBD21-5C2F-4B16-AAFC-124092791323}"/>
              </a:ext>
            </a:extLst>
          </p:cNvPr>
          <p:cNvSpPr txBox="1"/>
          <p:nvPr/>
        </p:nvSpPr>
        <p:spPr>
          <a:xfrm>
            <a:off x="7770591" y="4422294"/>
            <a:ext cx="744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2018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01" name="TextBox 300">
            <a:extLst>
              <a:ext uri="{FF2B5EF4-FFF2-40B4-BE49-F238E27FC236}">
                <a16:creationId xmlns:a16="http://schemas.microsoft.com/office/drawing/2014/main" id="{E01AEC45-BE37-4257-ABF2-FDD0382C731E}"/>
              </a:ext>
            </a:extLst>
          </p:cNvPr>
          <p:cNvSpPr txBox="1"/>
          <p:nvPr/>
        </p:nvSpPr>
        <p:spPr>
          <a:xfrm>
            <a:off x="9035225" y="4422294"/>
            <a:ext cx="744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2019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02" name="Group 301">
            <a:extLst>
              <a:ext uri="{FF2B5EF4-FFF2-40B4-BE49-F238E27FC236}">
                <a16:creationId xmlns:a16="http://schemas.microsoft.com/office/drawing/2014/main" id="{4662E4EF-E9F4-45C9-B7A9-1117AD15A2E2}"/>
              </a:ext>
            </a:extLst>
          </p:cNvPr>
          <p:cNvGrpSpPr/>
          <p:nvPr/>
        </p:nvGrpSpPr>
        <p:grpSpPr>
          <a:xfrm flipV="1">
            <a:off x="1724046" y="3448144"/>
            <a:ext cx="2520000" cy="657364"/>
            <a:chOff x="3684730" y="4077072"/>
            <a:chExt cx="2040484" cy="657364"/>
          </a:xfrm>
        </p:grpSpPr>
        <p:cxnSp>
          <p:nvCxnSpPr>
            <p:cNvPr id="303" name="Straight Connector 302">
              <a:extLst>
                <a:ext uri="{FF2B5EF4-FFF2-40B4-BE49-F238E27FC236}">
                  <a16:creationId xmlns:a16="http://schemas.microsoft.com/office/drawing/2014/main" id="{F7896880-DA09-4355-A378-7085082B4F67}"/>
                </a:ext>
              </a:extLst>
            </p:cNvPr>
            <p:cNvCxnSpPr/>
            <p:nvPr/>
          </p:nvCxnSpPr>
          <p:spPr>
            <a:xfrm>
              <a:off x="3684730" y="4077072"/>
              <a:ext cx="0" cy="657364"/>
            </a:xfrm>
            <a:prstGeom prst="line">
              <a:avLst/>
            </a:prstGeom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Straight Connector 303">
              <a:extLst>
                <a:ext uri="{FF2B5EF4-FFF2-40B4-BE49-F238E27FC236}">
                  <a16:creationId xmlns:a16="http://schemas.microsoft.com/office/drawing/2014/main" id="{37FF59F6-351B-4A90-AFFB-82020509BC9E}"/>
                </a:ext>
              </a:extLst>
            </p:cNvPr>
            <p:cNvCxnSpPr/>
            <p:nvPr/>
          </p:nvCxnSpPr>
          <p:spPr>
            <a:xfrm flipH="1">
              <a:off x="3684730" y="4734436"/>
              <a:ext cx="2040484" cy="0"/>
            </a:xfrm>
            <a:prstGeom prst="line">
              <a:avLst/>
            </a:prstGeom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Straight Connector 304">
              <a:extLst>
                <a:ext uri="{FF2B5EF4-FFF2-40B4-BE49-F238E27FC236}">
                  <a16:creationId xmlns:a16="http://schemas.microsoft.com/office/drawing/2014/main" id="{45863460-282D-490C-9D50-AB04F0799A9E}"/>
                </a:ext>
              </a:extLst>
            </p:cNvPr>
            <p:cNvCxnSpPr/>
            <p:nvPr/>
          </p:nvCxnSpPr>
          <p:spPr>
            <a:xfrm>
              <a:off x="5725214" y="4077072"/>
              <a:ext cx="0" cy="657364"/>
            </a:xfrm>
            <a:prstGeom prst="line">
              <a:avLst/>
            </a:prstGeom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6" name="Group 305">
            <a:extLst>
              <a:ext uri="{FF2B5EF4-FFF2-40B4-BE49-F238E27FC236}">
                <a16:creationId xmlns:a16="http://schemas.microsoft.com/office/drawing/2014/main" id="{82BB4351-7866-4DD2-911D-15BD672E4020}"/>
              </a:ext>
            </a:extLst>
          </p:cNvPr>
          <p:cNvGrpSpPr/>
          <p:nvPr/>
        </p:nvGrpSpPr>
        <p:grpSpPr>
          <a:xfrm flipV="1">
            <a:off x="5532533" y="3448144"/>
            <a:ext cx="2520000" cy="657364"/>
            <a:chOff x="3684730" y="4077072"/>
            <a:chExt cx="2040484" cy="657364"/>
          </a:xfrm>
        </p:grpSpPr>
        <p:cxnSp>
          <p:nvCxnSpPr>
            <p:cNvPr id="307" name="Straight Connector 306">
              <a:extLst>
                <a:ext uri="{FF2B5EF4-FFF2-40B4-BE49-F238E27FC236}">
                  <a16:creationId xmlns:a16="http://schemas.microsoft.com/office/drawing/2014/main" id="{43954D6E-B875-480A-901D-02DC72FA5B89}"/>
                </a:ext>
              </a:extLst>
            </p:cNvPr>
            <p:cNvCxnSpPr/>
            <p:nvPr/>
          </p:nvCxnSpPr>
          <p:spPr>
            <a:xfrm>
              <a:off x="3684730" y="4077072"/>
              <a:ext cx="0" cy="657364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Straight Connector 307">
              <a:extLst>
                <a:ext uri="{FF2B5EF4-FFF2-40B4-BE49-F238E27FC236}">
                  <a16:creationId xmlns:a16="http://schemas.microsoft.com/office/drawing/2014/main" id="{152FE0B3-08B8-4C03-BD21-43D76EA918C0}"/>
                </a:ext>
              </a:extLst>
            </p:cNvPr>
            <p:cNvCxnSpPr/>
            <p:nvPr/>
          </p:nvCxnSpPr>
          <p:spPr>
            <a:xfrm flipH="1">
              <a:off x="3684730" y="4734436"/>
              <a:ext cx="2040484" cy="0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Straight Connector 308">
              <a:extLst>
                <a:ext uri="{FF2B5EF4-FFF2-40B4-BE49-F238E27FC236}">
                  <a16:creationId xmlns:a16="http://schemas.microsoft.com/office/drawing/2014/main" id="{A0D3BA64-5A34-46D9-B4B3-13F91580ED92}"/>
                </a:ext>
              </a:extLst>
            </p:cNvPr>
            <p:cNvCxnSpPr/>
            <p:nvPr/>
          </p:nvCxnSpPr>
          <p:spPr>
            <a:xfrm>
              <a:off x="5725214" y="4077072"/>
              <a:ext cx="0" cy="657364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0" name="Group 309">
            <a:extLst>
              <a:ext uri="{FF2B5EF4-FFF2-40B4-BE49-F238E27FC236}">
                <a16:creationId xmlns:a16="http://schemas.microsoft.com/office/drawing/2014/main" id="{7682175D-DB83-4494-9DC0-7F916100E0EE}"/>
              </a:ext>
            </a:extLst>
          </p:cNvPr>
          <p:cNvGrpSpPr/>
          <p:nvPr/>
        </p:nvGrpSpPr>
        <p:grpSpPr>
          <a:xfrm flipV="1">
            <a:off x="9340912" y="3448144"/>
            <a:ext cx="1261769" cy="657364"/>
            <a:chOff x="3684730" y="4077072"/>
            <a:chExt cx="1025186" cy="657364"/>
          </a:xfrm>
        </p:grpSpPr>
        <p:cxnSp>
          <p:nvCxnSpPr>
            <p:cNvPr id="311" name="Straight Connector 310">
              <a:extLst>
                <a:ext uri="{FF2B5EF4-FFF2-40B4-BE49-F238E27FC236}">
                  <a16:creationId xmlns:a16="http://schemas.microsoft.com/office/drawing/2014/main" id="{EA68AE3C-6F34-41CA-BE2C-CB7BD9B41968}"/>
                </a:ext>
              </a:extLst>
            </p:cNvPr>
            <p:cNvCxnSpPr/>
            <p:nvPr/>
          </p:nvCxnSpPr>
          <p:spPr>
            <a:xfrm>
              <a:off x="3684730" y="4077072"/>
              <a:ext cx="0" cy="657364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Straight Connector 311">
              <a:extLst>
                <a:ext uri="{FF2B5EF4-FFF2-40B4-BE49-F238E27FC236}">
                  <a16:creationId xmlns:a16="http://schemas.microsoft.com/office/drawing/2014/main" id="{11D5EAD2-8A99-425A-82DF-7DC9D66FBC11}"/>
                </a:ext>
              </a:extLst>
            </p:cNvPr>
            <p:cNvCxnSpPr/>
            <p:nvPr/>
          </p:nvCxnSpPr>
          <p:spPr>
            <a:xfrm flipH="1">
              <a:off x="3684730" y="4734436"/>
              <a:ext cx="1020242" cy="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3" name="Straight Connector 312">
              <a:extLst>
                <a:ext uri="{FF2B5EF4-FFF2-40B4-BE49-F238E27FC236}">
                  <a16:creationId xmlns:a16="http://schemas.microsoft.com/office/drawing/2014/main" id="{FFF653F1-8872-40E8-AD0E-B420E631DABA}"/>
                </a:ext>
              </a:extLst>
            </p:cNvPr>
            <p:cNvCxnSpPr/>
            <p:nvPr/>
          </p:nvCxnSpPr>
          <p:spPr>
            <a:xfrm>
              <a:off x="4709916" y="4077072"/>
              <a:ext cx="0" cy="657364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4" name="Isosceles Triangle 313">
            <a:extLst>
              <a:ext uri="{FF2B5EF4-FFF2-40B4-BE49-F238E27FC236}">
                <a16:creationId xmlns:a16="http://schemas.microsoft.com/office/drawing/2014/main" id="{39DDA0E3-AC59-4D16-8B5B-AE15D66EDD79}"/>
              </a:ext>
            </a:extLst>
          </p:cNvPr>
          <p:cNvSpPr/>
          <p:nvPr/>
        </p:nvSpPr>
        <p:spPr>
          <a:xfrm rot="10800000" flipV="1">
            <a:off x="2855321" y="3158235"/>
            <a:ext cx="257452" cy="221941"/>
          </a:xfrm>
          <a:prstGeom prst="triangle">
            <a:avLst/>
          </a:prstGeom>
          <a:solidFill>
            <a:schemeClr val="accent2"/>
          </a:solidFill>
          <a:ln w="12700">
            <a:gradFill>
              <a:gsLst>
                <a:gs pos="0">
                  <a:schemeClr val="bg1">
                    <a:alpha val="80000"/>
                  </a:schemeClr>
                </a:gs>
                <a:gs pos="100000">
                  <a:schemeClr val="bg1">
                    <a:alpha val="30000"/>
                  </a:schemeClr>
                </a:gs>
              </a:gsLst>
              <a:lin ang="7800000" scaled="0"/>
            </a:gradFill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315" name="Isosceles Triangle 314">
            <a:extLst>
              <a:ext uri="{FF2B5EF4-FFF2-40B4-BE49-F238E27FC236}">
                <a16:creationId xmlns:a16="http://schemas.microsoft.com/office/drawing/2014/main" id="{E07F0586-9A01-49AE-BEE8-13EFBC115DE8}"/>
              </a:ext>
            </a:extLst>
          </p:cNvPr>
          <p:cNvSpPr/>
          <p:nvPr/>
        </p:nvSpPr>
        <p:spPr>
          <a:xfrm rot="10800000" flipV="1">
            <a:off x="6663808" y="3161195"/>
            <a:ext cx="257452" cy="221941"/>
          </a:xfrm>
          <a:prstGeom prst="triangle">
            <a:avLst/>
          </a:prstGeom>
          <a:solidFill>
            <a:schemeClr val="accent3"/>
          </a:solidFill>
          <a:ln w="12700">
            <a:gradFill>
              <a:gsLst>
                <a:gs pos="0">
                  <a:schemeClr val="bg1">
                    <a:alpha val="80000"/>
                  </a:schemeClr>
                </a:gs>
                <a:gs pos="100000">
                  <a:schemeClr val="bg1">
                    <a:alpha val="30000"/>
                  </a:schemeClr>
                </a:gs>
              </a:gsLst>
              <a:lin ang="7800000" scaled="0"/>
            </a:gradFill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316" name="Isosceles Triangle 315">
            <a:extLst>
              <a:ext uri="{FF2B5EF4-FFF2-40B4-BE49-F238E27FC236}">
                <a16:creationId xmlns:a16="http://schemas.microsoft.com/office/drawing/2014/main" id="{B30999DA-AA18-45EA-A9AA-24F766FF4FB0}"/>
              </a:ext>
            </a:extLst>
          </p:cNvPr>
          <p:cNvSpPr/>
          <p:nvPr/>
        </p:nvSpPr>
        <p:spPr>
          <a:xfrm rot="10800000" flipV="1">
            <a:off x="9843069" y="3161195"/>
            <a:ext cx="257452" cy="221941"/>
          </a:xfrm>
          <a:prstGeom prst="triangle">
            <a:avLst/>
          </a:prstGeom>
          <a:solidFill>
            <a:schemeClr val="accent4"/>
          </a:solidFill>
          <a:ln w="12700">
            <a:gradFill>
              <a:gsLst>
                <a:gs pos="0">
                  <a:schemeClr val="bg1">
                    <a:alpha val="80000"/>
                  </a:schemeClr>
                </a:gs>
                <a:gs pos="100000">
                  <a:schemeClr val="bg1">
                    <a:alpha val="30000"/>
                  </a:schemeClr>
                </a:gs>
              </a:gsLst>
              <a:lin ang="7800000" scaled="0"/>
            </a:gradFill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grpSp>
        <p:nvGrpSpPr>
          <p:cNvPr id="317" name="Group 316">
            <a:extLst>
              <a:ext uri="{FF2B5EF4-FFF2-40B4-BE49-F238E27FC236}">
                <a16:creationId xmlns:a16="http://schemas.microsoft.com/office/drawing/2014/main" id="{CA4EF093-76BF-4503-A26E-0D1F4B2140FE}"/>
              </a:ext>
            </a:extLst>
          </p:cNvPr>
          <p:cNvGrpSpPr/>
          <p:nvPr/>
        </p:nvGrpSpPr>
        <p:grpSpPr>
          <a:xfrm>
            <a:off x="8960625" y="5324747"/>
            <a:ext cx="2016258" cy="671989"/>
            <a:chOff x="3119131" y="4283314"/>
            <a:chExt cx="2510927" cy="671989"/>
          </a:xfrm>
        </p:grpSpPr>
        <p:sp>
          <p:nvSpPr>
            <p:cNvPr id="318" name="TextBox 317">
              <a:extLst>
                <a:ext uri="{FF2B5EF4-FFF2-40B4-BE49-F238E27FC236}">
                  <a16:creationId xmlns:a16="http://schemas.microsoft.com/office/drawing/2014/main" id="{E4881935-EB1F-4F81-810D-7C01E8F37297}"/>
                </a:ext>
              </a:extLst>
            </p:cNvPr>
            <p:cNvSpPr txBox="1"/>
            <p:nvPr/>
          </p:nvSpPr>
          <p:spPr>
            <a:xfrm>
              <a:off x="3121163" y="4493638"/>
              <a:ext cx="25088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9" name="TextBox 318">
              <a:extLst>
                <a:ext uri="{FF2B5EF4-FFF2-40B4-BE49-F238E27FC236}">
                  <a16:creationId xmlns:a16="http://schemas.microsoft.com/office/drawing/2014/main" id="{1B84CA1C-AFD5-494B-B622-9DEE6A60A5D8}"/>
                </a:ext>
              </a:extLst>
            </p:cNvPr>
            <p:cNvSpPr txBox="1"/>
            <p:nvPr/>
          </p:nvSpPr>
          <p:spPr>
            <a:xfrm>
              <a:off x="3119131" y="4283314"/>
              <a:ext cx="251092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0" name="Group 319">
            <a:extLst>
              <a:ext uri="{FF2B5EF4-FFF2-40B4-BE49-F238E27FC236}">
                <a16:creationId xmlns:a16="http://schemas.microsoft.com/office/drawing/2014/main" id="{92F85DAD-19F2-40DD-940C-D996F6E14D9F}"/>
              </a:ext>
            </a:extLst>
          </p:cNvPr>
          <p:cNvGrpSpPr/>
          <p:nvPr/>
        </p:nvGrpSpPr>
        <p:grpSpPr>
          <a:xfrm>
            <a:off x="5780529" y="5324747"/>
            <a:ext cx="2016258" cy="671989"/>
            <a:chOff x="3119131" y="4283314"/>
            <a:chExt cx="2510927" cy="671989"/>
          </a:xfrm>
        </p:grpSpPr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8188F325-54CF-4339-85F6-267533F846CF}"/>
                </a:ext>
              </a:extLst>
            </p:cNvPr>
            <p:cNvSpPr txBox="1"/>
            <p:nvPr/>
          </p:nvSpPr>
          <p:spPr>
            <a:xfrm>
              <a:off x="3121163" y="4493638"/>
              <a:ext cx="25088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2" name="TextBox 321">
              <a:extLst>
                <a:ext uri="{FF2B5EF4-FFF2-40B4-BE49-F238E27FC236}">
                  <a16:creationId xmlns:a16="http://schemas.microsoft.com/office/drawing/2014/main" id="{6BBFC1E9-73B2-4C09-8EA6-372C67B98F30}"/>
                </a:ext>
              </a:extLst>
            </p:cNvPr>
            <p:cNvSpPr txBox="1"/>
            <p:nvPr/>
          </p:nvSpPr>
          <p:spPr>
            <a:xfrm>
              <a:off x="3119131" y="4283314"/>
              <a:ext cx="251092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3" name="Group 322">
            <a:extLst>
              <a:ext uri="{FF2B5EF4-FFF2-40B4-BE49-F238E27FC236}">
                <a16:creationId xmlns:a16="http://schemas.microsoft.com/office/drawing/2014/main" id="{386D2A2A-A8AE-433D-8857-349A50CFBFE4}"/>
              </a:ext>
            </a:extLst>
          </p:cNvPr>
          <p:cNvGrpSpPr/>
          <p:nvPr/>
        </p:nvGrpSpPr>
        <p:grpSpPr>
          <a:xfrm>
            <a:off x="1975917" y="5324747"/>
            <a:ext cx="2016258" cy="671989"/>
            <a:chOff x="3119131" y="4283314"/>
            <a:chExt cx="2510927" cy="671989"/>
          </a:xfrm>
        </p:grpSpPr>
        <p:sp>
          <p:nvSpPr>
            <p:cNvPr id="324" name="TextBox 323">
              <a:extLst>
                <a:ext uri="{FF2B5EF4-FFF2-40B4-BE49-F238E27FC236}">
                  <a16:creationId xmlns:a16="http://schemas.microsoft.com/office/drawing/2014/main" id="{F42194E3-0855-471F-9674-CB4CB738C201}"/>
                </a:ext>
              </a:extLst>
            </p:cNvPr>
            <p:cNvSpPr txBox="1"/>
            <p:nvPr/>
          </p:nvSpPr>
          <p:spPr>
            <a:xfrm>
              <a:off x="3121163" y="4493638"/>
              <a:ext cx="25088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FE79BC20-7F93-485A-8026-52E2412D85F7}"/>
                </a:ext>
              </a:extLst>
            </p:cNvPr>
            <p:cNvSpPr txBox="1"/>
            <p:nvPr/>
          </p:nvSpPr>
          <p:spPr>
            <a:xfrm>
              <a:off x="3119131" y="4283314"/>
              <a:ext cx="251092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6" name="그룹 120">
            <a:extLst>
              <a:ext uri="{FF2B5EF4-FFF2-40B4-BE49-F238E27FC236}">
                <a16:creationId xmlns:a16="http://schemas.microsoft.com/office/drawing/2014/main" id="{8A06FC33-D13B-49B0-9097-C1410A083912}"/>
              </a:ext>
            </a:extLst>
          </p:cNvPr>
          <p:cNvGrpSpPr/>
          <p:nvPr/>
        </p:nvGrpSpPr>
        <p:grpSpPr>
          <a:xfrm>
            <a:off x="2129281" y="2217408"/>
            <a:ext cx="298248" cy="430688"/>
            <a:chOff x="8615780" y="3185232"/>
            <a:chExt cx="1026044" cy="1481671"/>
          </a:xfrm>
          <a:solidFill>
            <a:schemeClr val="bg1"/>
          </a:solidFill>
        </p:grpSpPr>
        <p:sp>
          <p:nvSpPr>
            <p:cNvPr id="327" name="눈물 방울 121">
              <a:extLst>
                <a:ext uri="{FF2B5EF4-FFF2-40B4-BE49-F238E27FC236}">
                  <a16:creationId xmlns:a16="http://schemas.microsoft.com/office/drawing/2014/main" id="{2484FD6B-2C7A-4B88-A5C4-733B50945C74}"/>
                </a:ext>
              </a:extLst>
            </p:cNvPr>
            <p:cNvSpPr/>
            <p:nvPr/>
          </p:nvSpPr>
          <p:spPr>
            <a:xfrm rot="8100000">
              <a:off x="8675547" y="3752503"/>
              <a:ext cx="914400" cy="914400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8" name="자유형: 도형 122">
              <a:extLst>
                <a:ext uri="{FF2B5EF4-FFF2-40B4-BE49-F238E27FC236}">
                  <a16:creationId xmlns:a16="http://schemas.microsoft.com/office/drawing/2014/main" id="{D78C8484-48A9-42DD-BE36-E6DF14CAF4CA}"/>
                </a:ext>
              </a:extLst>
            </p:cNvPr>
            <p:cNvSpPr/>
            <p:nvPr/>
          </p:nvSpPr>
          <p:spPr>
            <a:xfrm>
              <a:off x="9014972" y="3185232"/>
              <a:ext cx="216234" cy="563148"/>
            </a:xfrm>
            <a:custGeom>
              <a:avLst/>
              <a:gdLst>
                <a:gd name="connsiteX0" fmla="*/ 0 w 780836"/>
                <a:gd name="connsiteY0" fmla="*/ 0 h 2352782"/>
                <a:gd name="connsiteX1" fmla="*/ 780836 w 780836"/>
                <a:gd name="connsiteY1" fmla="*/ 20548 h 2352782"/>
                <a:gd name="connsiteX2" fmla="*/ 400692 w 780836"/>
                <a:gd name="connsiteY2" fmla="*/ 2352782 h 2352782"/>
                <a:gd name="connsiteX3" fmla="*/ 0 w 780836"/>
                <a:gd name="connsiteY3" fmla="*/ 0 h 2352782"/>
                <a:gd name="connsiteX0" fmla="*/ 0 w 780836"/>
                <a:gd name="connsiteY0" fmla="*/ 107443 h 2460225"/>
                <a:gd name="connsiteX1" fmla="*/ 780836 w 780836"/>
                <a:gd name="connsiteY1" fmla="*/ 127991 h 2460225"/>
                <a:gd name="connsiteX2" fmla="*/ 400692 w 780836"/>
                <a:gd name="connsiteY2" fmla="*/ 2460225 h 2460225"/>
                <a:gd name="connsiteX3" fmla="*/ 0 w 780836"/>
                <a:gd name="connsiteY3" fmla="*/ 107443 h 2460225"/>
                <a:gd name="connsiteX0" fmla="*/ 0 w 780836"/>
                <a:gd name="connsiteY0" fmla="*/ 157453 h 2510235"/>
                <a:gd name="connsiteX1" fmla="*/ 780836 w 780836"/>
                <a:gd name="connsiteY1" fmla="*/ 178001 h 2510235"/>
                <a:gd name="connsiteX2" fmla="*/ 400692 w 780836"/>
                <a:gd name="connsiteY2" fmla="*/ 2510235 h 2510235"/>
                <a:gd name="connsiteX3" fmla="*/ 0 w 780836"/>
                <a:gd name="connsiteY3" fmla="*/ 157453 h 2510235"/>
                <a:gd name="connsiteX0" fmla="*/ 0 w 780836"/>
                <a:gd name="connsiteY0" fmla="*/ 171463 h 2524245"/>
                <a:gd name="connsiteX1" fmla="*/ 780836 w 780836"/>
                <a:gd name="connsiteY1" fmla="*/ 192011 h 2524245"/>
                <a:gd name="connsiteX2" fmla="*/ 400692 w 780836"/>
                <a:gd name="connsiteY2" fmla="*/ 2524245 h 2524245"/>
                <a:gd name="connsiteX3" fmla="*/ 0 w 780836"/>
                <a:gd name="connsiteY3" fmla="*/ 171463 h 2524245"/>
                <a:gd name="connsiteX0" fmla="*/ 0 w 854731"/>
                <a:gd name="connsiteY0" fmla="*/ 171463 h 2524245"/>
                <a:gd name="connsiteX1" fmla="*/ 780836 w 854731"/>
                <a:gd name="connsiteY1" fmla="*/ 192011 h 2524245"/>
                <a:gd name="connsiteX2" fmla="*/ 400692 w 854731"/>
                <a:gd name="connsiteY2" fmla="*/ 2524245 h 2524245"/>
                <a:gd name="connsiteX3" fmla="*/ 0 w 854731"/>
                <a:gd name="connsiteY3" fmla="*/ 171463 h 2524245"/>
                <a:gd name="connsiteX0" fmla="*/ 97640 w 952371"/>
                <a:gd name="connsiteY0" fmla="*/ 171463 h 2524245"/>
                <a:gd name="connsiteX1" fmla="*/ 878476 w 952371"/>
                <a:gd name="connsiteY1" fmla="*/ 192011 h 2524245"/>
                <a:gd name="connsiteX2" fmla="*/ 498332 w 952371"/>
                <a:gd name="connsiteY2" fmla="*/ 2524245 h 2524245"/>
                <a:gd name="connsiteX3" fmla="*/ 97640 w 952371"/>
                <a:gd name="connsiteY3" fmla="*/ 171463 h 2524245"/>
                <a:gd name="connsiteX0" fmla="*/ 97640 w 964286"/>
                <a:gd name="connsiteY0" fmla="*/ 171463 h 2524245"/>
                <a:gd name="connsiteX1" fmla="*/ 878476 w 964286"/>
                <a:gd name="connsiteY1" fmla="*/ 192011 h 2524245"/>
                <a:gd name="connsiteX2" fmla="*/ 498332 w 964286"/>
                <a:gd name="connsiteY2" fmla="*/ 2524245 h 2524245"/>
                <a:gd name="connsiteX3" fmla="*/ 97640 w 964286"/>
                <a:gd name="connsiteY3" fmla="*/ 171463 h 2524245"/>
                <a:gd name="connsiteX0" fmla="*/ 97640 w 940731"/>
                <a:gd name="connsiteY0" fmla="*/ 171463 h 2524245"/>
                <a:gd name="connsiteX1" fmla="*/ 878476 w 940731"/>
                <a:gd name="connsiteY1" fmla="*/ 192011 h 2524245"/>
                <a:gd name="connsiteX2" fmla="*/ 498332 w 940731"/>
                <a:gd name="connsiteY2" fmla="*/ 2524245 h 2524245"/>
                <a:gd name="connsiteX3" fmla="*/ 97640 w 940731"/>
                <a:gd name="connsiteY3" fmla="*/ 171463 h 2524245"/>
                <a:gd name="connsiteX0" fmla="*/ 97640 w 940731"/>
                <a:gd name="connsiteY0" fmla="*/ 190080 h 2542862"/>
                <a:gd name="connsiteX1" fmla="*/ 878476 w 940731"/>
                <a:gd name="connsiteY1" fmla="*/ 210628 h 2542862"/>
                <a:gd name="connsiteX2" fmla="*/ 498332 w 940731"/>
                <a:gd name="connsiteY2" fmla="*/ 2542862 h 2542862"/>
                <a:gd name="connsiteX3" fmla="*/ 97640 w 940731"/>
                <a:gd name="connsiteY3" fmla="*/ 190080 h 2542862"/>
                <a:gd name="connsiteX0" fmla="*/ 97640 w 976424"/>
                <a:gd name="connsiteY0" fmla="*/ 190080 h 2542862"/>
                <a:gd name="connsiteX1" fmla="*/ 878476 w 976424"/>
                <a:gd name="connsiteY1" fmla="*/ 210628 h 2542862"/>
                <a:gd name="connsiteX2" fmla="*/ 498332 w 976424"/>
                <a:gd name="connsiteY2" fmla="*/ 2542862 h 2542862"/>
                <a:gd name="connsiteX3" fmla="*/ 97640 w 976424"/>
                <a:gd name="connsiteY3" fmla="*/ 190080 h 2542862"/>
                <a:gd name="connsiteX0" fmla="*/ 108311 w 987095"/>
                <a:gd name="connsiteY0" fmla="*/ 190080 h 2542862"/>
                <a:gd name="connsiteX1" fmla="*/ 889147 w 987095"/>
                <a:gd name="connsiteY1" fmla="*/ 210628 h 2542862"/>
                <a:gd name="connsiteX2" fmla="*/ 509003 w 987095"/>
                <a:gd name="connsiteY2" fmla="*/ 2542862 h 2542862"/>
                <a:gd name="connsiteX3" fmla="*/ 108311 w 987095"/>
                <a:gd name="connsiteY3" fmla="*/ 190080 h 2542862"/>
                <a:gd name="connsiteX0" fmla="*/ 108311 w 995452"/>
                <a:gd name="connsiteY0" fmla="*/ 190080 h 2542862"/>
                <a:gd name="connsiteX1" fmla="*/ 889147 w 995452"/>
                <a:gd name="connsiteY1" fmla="*/ 210628 h 2542862"/>
                <a:gd name="connsiteX2" fmla="*/ 509003 w 995452"/>
                <a:gd name="connsiteY2" fmla="*/ 2542862 h 2542862"/>
                <a:gd name="connsiteX3" fmla="*/ 108311 w 995452"/>
                <a:gd name="connsiteY3" fmla="*/ 190080 h 2542862"/>
                <a:gd name="connsiteX0" fmla="*/ 99853 w 986994"/>
                <a:gd name="connsiteY0" fmla="*/ 190080 h 2542862"/>
                <a:gd name="connsiteX1" fmla="*/ 880689 w 986994"/>
                <a:gd name="connsiteY1" fmla="*/ 210628 h 2542862"/>
                <a:gd name="connsiteX2" fmla="*/ 500545 w 986994"/>
                <a:gd name="connsiteY2" fmla="*/ 2542862 h 2542862"/>
                <a:gd name="connsiteX3" fmla="*/ 99853 w 986994"/>
                <a:gd name="connsiteY3" fmla="*/ 190080 h 2542862"/>
                <a:gd name="connsiteX0" fmla="*/ 99853 w 985728"/>
                <a:gd name="connsiteY0" fmla="*/ 190080 h 2542862"/>
                <a:gd name="connsiteX1" fmla="*/ 880689 w 985728"/>
                <a:gd name="connsiteY1" fmla="*/ 210628 h 2542862"/>
                <a:gd name="connsiteX2" fmla="*/ 500545 w 985728"/>
                <a:gd name="connsiteY2" fmla="*/ 2542862 h 2542862"/>
                <a:gd name="connsiteX3" fmla="*/ 99853 w 985728"/>
                <a:gd name="connsiteY3" fmla="*/ 190080 h 2542862"/>
                <a:gd name="connsiteX0" fmla="*/ 103955 w 989830"/>
                <a:gd name="connsiteY0" fmla="*/ 190080 h 2542862"/>
                <a:gd name="connsiteX1" fmla="*/ 884791 w 989830"/>
                <a:gd name="connsiteY1" fmla="*/ 210628 h 2542862"/>
                <a:gd name="connsiteX2" fmla="*/ 504647 w 989830"/>
                <a:gd name="connsiteY2" fmla="*/ 2542862 h 2542862"/>
                <a:gd name="connsiteX3" fmla="*/ 103955 w 989830"/>
                <a:gd name="connsiteY3" fmla="*/ 190080 h 2542862"/>
                <a:gd name="connsiteX0" fmla="*/ 103955 w 960876"/>
                <a:gd name="connsiteY0" fmla="*/ 190080 h 2542862"/>
                <a:gd name="connsiteX1" fmla="*/ 884791 w 960876"/>
                <a:gd name="connsiteY1" fmla="*/ 210628 h 2542862"/>
                <a:gd name="connsiteX2" fmla="*/ 504647 w 960876"/>
                <a:gd name="connsiteY2" fmla="*/ 2542862 h 2542862"/>
                <a:gd name="connsiteX3" fmla="*/ 103955 w 960876"/>
                <a:gd name="connsiteY3" fmla="*/ 190080 h 2542862"/>
                <a:gd name="connsiteX0" fmla="*/ 103955 w 977301"/>
                <a:gd name="connsiteY0" fmla="*/ 190080 h 2542862"/>
                <a:gd name="connsiteX1" fmla="*/ 884791 w 977301"/>
                <a:gd name="connsiteY1" fmla="*/ 210628 h 2542862"/>
                <a:gd name="connsiteX2" fmla="*/ 504647 w 977301"/>
                <a:gd name="connsiteY2" fmla="*/ 2542862 h 2542862"/>
                <a:gd name="connsiteX3" fmla="*/ 103955 w 977301"/>
                <a:gd name="connsiteY3" fmla="*/ 190080 h 2542862"/>
                <a:gd name="connsiteX0" fmla="*/ 99854 w 973200"/>
                <a:gd name="connsiteY0" fmla="*/ 190080 h 2542862"/>
                <a:gd name="connsiteX1" fmla="*/ 880690 w 973200"/>
                <a:gd name="connsiteY1" fmla="*/ 210628 h 2542862"/>
                <a:gd name="connsiteX2" fmla="*/ 500546 w 973200"/>
                <a:gd name="connsiteY2" fmla="*/ 2542862 h 2542862"/>
                <a:gd name="connsiteX3" fmla="*/ 99854 w 973200"/>
                <a:gd name="connsiteY3" fmla="*/ 190080 h 2542862"/>
                <a:gd name="connsiteX0" fmla="*/ 99854 w 973200"/>
                <a:gd name="connsiteY0" fmla="*/ 193975 h 2546757"/>
                <a:gd name="connsiteX1" fmla="*/ 880690 w 973200"/>
                <a:gd name="connsiteY1" fmla="*/ 214523 h 2546757"/>
                <a:gd name="connsiteX2" fmla="*/ 500546 w 973200"/>
                <a:gd name="connsiteY2" fmla="*/ 2546757 h 2546757"/>
                <a:gd name="connsiteX3" fmla="*/ 99854 w 97320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7890" h="2546757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9" name="자유형: 도형 123">
              <a:extLst>
                <a:ext uri="{FF2B5EF4-FFF2-40B4-BE49-F238E27FC236}">
                  <a16:creationId xmlns:a16="http://schemas.microsoft.com/office/drawing/2014/main" id="{3F819F6D-FFD6-43F3-A3B0-54B386F18E12}"/>
                </a:ext>
              </a:extLst>
            </p:cNvPr>
            <p:cNvSpPr/>
            <p:nvPr/>
          </p:nvSpPr>
          <p:spPr>
            <a:xfrm rot="3314848">
              <a:off x="9297740" y="3340683"/>
              <a:ext cx="190927" cy="497240"/>
            </a:xfrm>
            <a:custGeom>
              <a:avLst/>
              <a:gdLst>
                <a:gd name="connsiteX0" fmla="*/ 0 w 780836"/>
                <a:gd name="connsiteY0" fmla="*/ 0 h 2352782"/>
                <a:gd name="connsiteX1" fmla="*/ 780836 w 780836"/>
                <a:gd name="connsiteY1" fmla="*/ 20548 h 2352782"/>
                <a:gd name="connsiteX2" fmla="*/ 400692 w 780836"/>
                <a:gd name="connsiteY2" fmla="*/ 2352782 h 2352782"/>
                <a:gd name="connsiteX3" fmla="*/ 0 w 780836"/>
                <a:gd name="connsiteY3" fmla="*/ 0 h 2352782"/>
                <a:gd name="connsiteX0" fmla="*/ 0 w 780836"/>
                <a:gd name="connsiteY0" fmla="*/ 107443 h 2460225"/>
                <a:gd name="connsiteX1" fmla="*/ 780836 w 780836"/>
                <a:gd name="connsiteY1" fmla="*/ 127991 h 2460225"/>
                <a:gd name="connsiteX2" fmla="*/ 400692 w 780836"/>
                <a:gd name="connsiteY2" fmla="*/ 2460225 h 2460225"/>
                <a:gd name="connsiteX3" fmla="*/ 0 w 780836"/>
                <a:gd name="connsiteY3" fmla="*/ 107443 h 2460225"/>
                <a:gd name="connsiteX0" fmla="*/ 0 w 780836"/>
                <a:gd name="connsiteY0" fmla="*/ 157453 h 2510235"/>
                <a:gd name="connsiteX1" fmla="*/ 780836 w 780836"/>
                <a:gd name="connsiteY1" fmla="*/ 178001 h 2510235"/>
                <a:gd name="connsiteX2" fmla="*/ 400692 w 780836"/>
                <a:gd name="connsiteY2" fmla="*/ 2510235 h 2510235"/>
                <a:gd name="connsiteX3" fmla="*/ 0 w 780836"/>
                <a:gd name="connsiteY3" fmla="*/ 157453 h 2510235"/>
                <a:gd name="connsiteX0" fmla="*/ 0 w 780836"/>
                <a:gd name="connsiteY0" fmla="*/ 171463 h 2524245"/>
                <a:gd name="connsiteX1" fmla="*/ 780836 w 780836"/>
                <a:gd name="connsiteY1" fmla="*/ 192011 h 2524245"/>
                <a:gd name="connsiteX2" fmla="*/ 400692 w 780836"/>
                <a:gd name="connsiteY2" fmla="*/ 2524245 h 2524245"/>
                <a:gd name="connsiteX3" fmla="*/ 0 w 780836"/>
                <a:gd name="connsiteY3" fmla="*/ 171463 h 2524245"/>
                <a:gd name="connsiteX0" fmla="*/ 0 w 854731"/>
                <a:gd name="connsiteY0" fmla="*/ 171463 h 2524245"/>
                <a:gd name="connsiteX1" fmla="*/ 780836 w 854731"/>
                <a:gd name="connsiteY1" fmla="*/ 192011 h 2524245"/>
                <a:gd name="connsiteX2" fmla="*/ 400692 w 854731"/>
                <a:gd name="connsiteY2" fmla="*/ 2524245 h 2524245"/>
                <a:gd name="connsiteX3" fmla="*/ 0 w 854731"/>
                <a:gd name="connsiteY3" fmla="*/ 171463 h 2524245"/>
                <a:gd name="connsiteX0" fmla="*/ 97640 w 952371"/>
                <a:gd name="connsiteY0" fmla="*/ 171463 h 2524245"/>
                <a:gd name="connsiteX1" fmla="*/ 878476 w 952371"/>
                <a:gd name="connsiteY1" fmla="*/ 192011 h 2524245"/>
                <a:gd name="connsiteX2" fmla="*/ 498332 w 952371"/>
                <a:gd name="connsiteY2" fmla="*/ 2524245 h 2524245"/>
                <a:gd name="connsiteX3" fmla="*/ 97640 w 952371"/>
                <a:gd name="connsiteY3" fmla="*/ 171463 h 2524245"/>
                <a:gd name="connsiteX0" fmla="*/ 97640 w 964286"/>
                <a:gd name="connsiteY0" fmla="*/ 171463 h 2524245"/>
                <a:gd name="connsiteX1" fmla="*/ 878476 w 964286"/>
                <a:gd name="connsiteY1" fmla="*/ 192011 h 2524245"/>
                <a:gd name="connsiteX2" fmla="*/ 498332 w 964286"/>
                <a:gd name="connsiteY2" fmla="*/ 2524245 h 2524245"/>
                <a:gd name="connsiteX3" fmla="*/ 97640 w 964286"/>
                <a:gd name="connsiteY3" fmla="*/ 171463 h 2524245"/>
                <a:gd name="connsiteX0" fmla="*/ 97640 w 940731"/>
                <a:gd name="connsiteY0" fmla="*/ 171463 h 2524245"/>
                <a:gd name="connsiteX1" fmla="*/ 878476 w 940731"/>
                <a:gd name="connsiteY1" fmla="*/ 192011 h 2524245"/>
                <a:gd name="connsiteX2" fmla="*/ 498332 w 940731"/>
                <a:gd name="connsiteY2" fmla="*/ 2524245 h 2524245"/>
                <a:gd name="connsiteX3" fmla="*/ 97640 w 940731"/>
                <a:gd name="connsiteY3" fmla="*/ 171463 h 2524245"/>
                <a:gd name="connsiteX0" fmla="*/ 97640 w 940731"/>
                <a:gd name="connsiteY0" fmla="*/ 190080 h 2542862"/>
                <a:gd name="connsiteX1" fmla="*/ 878476 w 940731"/>
                <a:gd name="connsiteY1" fmla="*/ 210628 h 2542862"/>
                <a:gd name="connsiteX2" fmla="*/ 498332 w 940731"/>
                <a:gd name="connsiteY2" fmla="*/ 2542862 h 2542862"/>
                <a:gd name="connsiteX3" fmla="*/ 97640 w 940731"/>
                <a:gd name="connsiteY3" fmla="*/ 190080 h 2542862"/>
                <a:gd name="connsiteX0" fmla="*/ 97640 w 976424"/>
                <a:gd name="connsiteY0" fmla="*/ 190080 h 2542862"/>
                <a:gd name="connsiteX1" fmla="*/ 878476 w 976424"/>
                <a:gd name="connsiteY1" fmla="*/ 210628 h 2542862"/>
                <a:gd name="connsiteX2" fmla="*/ 498332 w 976424"/>
                <a:gd name="connsiteY2" fmla="*/ 2542862 h 2542862"/>
                <a:gd name="connsiteX3" fmla="*/ 97640 w 976424"/>
                <a:gd name="connsiteY3" fmla="*/ 190080 h 2542862"/>
                <a:gd name="connsiteX0" fmla="*/ 108311 w 987095"/>
                <a:gd name="connsiteY0" fmla="*/ 190080 h 2542862"/>
                <a:gd name="connsiteX1" fmla="*/ 889147 w 987095"/>
                <a:gd name="connsiteY1" fmla="*/ 210628 h 2542862"/>
                <a:gd name="connsiteX2" fmla="*/ 509003 w 987095"/>
                <a:gd name="connsiteY2" fmla="*/ 2542862 h 2542862"/>
                <a:gd name="connsiteX3" fmla="*/ 108311 w 987095"/>
                <a:gd name="connsiteY3" fmla="*/ 190080 h 2542862"/>
                <a:gd name="connsiteX0" fmla="*/ 108311 w 995452"/>
                <a:gd name="connsiteY0" fmla="*/ 190080 h 2542862"/>
                <a:gd name="connsiteX1" fmla="*/ 889147 w 995452"/>
                <a:gd name="connsiteY1" fmla="*/ 210628 h 2542862"/>
                <a:gd name="connsiteX2" fmla="*/ 509003 w 995452"/>
                <a:gd name="connsiteY2" fmla="*/ 2542862 h 2542862"/>
                <a:gd name="connsiteX3" fmla="*/ 108311 w 995452"/>
                <a:gd name="connsiteY3" fmla="*/ 190080 h 2542862"/>
                <a:gd name="connsiteX0" fmla="*/ 99853 w 986994"/>
                <a:gd name="connsiteY0" fmla="*/ 190080 h 2542862"/>
                <a:gd name="connsiteX1" fmla="*/ 880689 w 986994"/>
                <a:gd name="connsiteY1" fmla="*/ 210628 h 2542862"/>
                <a:gd name="connsiteX2" fmla="*/ 500545 w 986994"/>
                <a:gd name="connsiteY2" fmla="*/ 2542862 h 2542862"/>
                <a:gd name="connsiteX3" fmla="*/ 99853 w 986994"/>
                <a:gd name="connsiteY3" fmla="*/ 190080 h 2542862"/>
                <a:gd name="connsiteX0" fmla="*/ 99853 w 985728"/>
                <a:gd name="connsiteY0" fmla="*/ 190080 h 2542862"/>
                <a:gd name="connsiteX1" fmla="*/ 880689 w 985728"/>
                <a:gd name="connsiteY1" fmla="*/ 210628 h 2542862"/>
                <a:gd name="connsiteX2" fmla="*/ 500545 w 985728"/>
                <a:gd name="connsiteY2" fmla="*/ 2542862 h 2542862"/>
                <a:gd name="connsiteX3" fmla="*/ 99853 w 985728"/>
                <a:gd name="connsiteY3" fmla="*/ 190080 h 2542862"/>
                <a:gd name="connsiteX0" fmla="*/ 103955 w 989830"/>
                <a:gd name="connsiteY0" fmla="*/ 190080 h 2542862"/>
                <a:gd name="connsiteX1" fmla="*/ 884791 w 989830"/>
                <a:gd name="connsiteY1" fmla="*/ 210628 h 2542862"/>
                <a:gd name="connsiteX2" fmla="*/ 504647 w 989830"/>
                <a:gd name="connsiteY2" fmla="*/ 2542862 h 2542862"/>
                <a:gd name="connsiteX3" fmla="*/ 103955 w 989830"/>
                <a:gd name="connsiteY3" fmla="*/ 190080 h 2542862"/>
                <a:gd name="connsiteX0" fmla="*/ 103955 w 960876"/>
                <a:gd name="connsiteY0" fmla="*/ 190080 h 2542862"/>
                <a:gd name="connsiteX1" fmla="*/ 884791 w 960876"/>
                <a:gd name="connsiteY1" fmla="*/ 210628 h 2542862"/>
                <a:gd name="connsiteX2" fmla="*/ 504647 w 960876"/>
                <a:gd name="connsiteY2" fmla="*/ 2542862 h 2542862"/>
                <a:gd name="connsiteX3" fmla="*/ 103955 w 960876"/>
                <a:gd name="connsiteY3" fmla="*/ 190080 h 2542862"/>
                <a:gd name="connsiteX0" fmla="*/ 103955 w 977301"/>
                <a:gd name="connsiteY0" fmla="*/ 190080 h 2542862"/>
                <a:gd name="connsiteX1" fmla="*/ 884791 w 977301"/>
                <a:gd name="connsiteY1" fmla="*/ 210628 h 2542862"/>
                <a:gd name="connsiteX2" fmla="*/ 504647 w 977301"/>
                <a:gd name="connsiteY2" fmla="*/ 2542862 h 2542862"/>
                <a:gd name="connsiteX3" fmla="*/ 103955 w 977301"/>
                <a:gd name="connsiteY3" fmla="*/ 190080 h 2542862"/>
                <a:gd name="connsiteX0" fmla="*/ 99854 w 973200"/>
                <a:gd name="connsiteY0" fmla="*/ 190080 h 2542862"/>
                <a:gd name="connsiteX1" fmla="*/ 880690 w 973200"/>
                <a:gd name="connsiteY1" fmla="*/ 210628 h 2542862"/>
                <a:gd name="connsiteX2" fmla="*/ 500546 w 973200"/>
                <a:gd name="connsiteY2" fmla="*/ 2542862 h 2542862"/>
                <a:gd name="connsiteX3" fmla="*/ 99854 w 973200"/>
                <a:gd name="connsiteY3" fmla="*/ 190080 h 2542862"/>
                <a:gd name="connsiteX0" fmla="*/ 99854 w 973200"/>
                <a:gd name="connsiteY0" fmla="*/ 193975 h 2546757"/>
                <a:gd name="connsiteX1" fmla="*/ 880690 w 973200"/>
                <a:gd name="connsiteY1" fmla="*/ 214523 h 2546757"/>
                <a:gd name="connsiteX2" fmla="*/ 500546 w 973200"/>
                <a:gd name="connsiteY2" fmla="*/ 2546757 h 2546757"/>
                <a:gd name="connsiteX3" fmla="*/ 99854 w 97320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7890" h="2546757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0" name="자유형: 도형 124">
              <a:extLst>
                <a:ext uri="{FF2B5EF4-FFF2-40B4-BE49-F238E27FC236}">
                  <a16:creationId xmlns:a16="http://schemas.microsoft.com/office/drawing/2014/main" id="{0DF54282-3D56-4B33-8E97-A80A79423483}"/>
                </a:ext>
              </a:extLst>
            </p:cNvPr>
            <p:cNvSpPr/>
            <p:nvPr/>
          </p:nvSpPr>
          <p:spPr>
            <a:xfrm rot="18285152" flipH="1">
              <a:off x="8768936" y="3335788"/>
              <a:ext cx="190927" cy="497240"/>
            </a:xfrm>
            <a:custGeom>
              <a:avLst/>
              <a:gdLst>
                <a:gd name="connsiteX0" fmla="*/ 0 w 780836"/>
                <a:gd name="connsiteY0" fmla="*/ 0 h 2352782"/>
                <a:gd name="connsiteX1" fmla="*/ 780836 w 780836"/>
                <a:gd name="connsiteY1" fmla="*/ 20548 h 2352782"/>
                <a:gd name="connsiteX2" fmla="*/ 400692 w 780836"/>
                <a:gd name="connsiteY2" fmla="*/ 2352782 h 2352782"/>
                <a:gd name="connsiteX3" fmla="*/ 0 w 780836"/>
                <a:gd name="connsiteY3" fmla="*/ 0 h 2352782"/>
                <a:gd name="connsiteX0" fmla="*/ 0 w 780836"/>
                <a:gd name="connsiteY0" fmla="*/ 107443 h 2460225"/>
                <a:gd name="connsiteX1" fmla="*/ 780836 w 780836"/>
                <a:gd name="connsiteY1" fmla="*/ 127991 h 2460225"/>
                <a:gd name="connsiteX2" fmla="*/ 400692 w 780836"/>
                <a:gd name="connsiteY2" fmla="*/ 2460225 h 2460225"/>
                <a:gd name="connsiteX3" fmla="*/ 0 w 780836"/>
                <a:gd name="connsiteY3" fmla="*/ 107443 h 2460225"/>
                <a:gd name="connsiteX0" fmla="*/ 0 w 780836"/>
                <a:gd name="connsiteY0" fmla="*/ 157453 h 2510235"/>
                <a:gd name="connsiteX1" fmla="*/ 780836 w 780836"/>
                <a:gd name="connsiteY1" fmla="*/ 178001 h 2510235"/>
                <a:gd name="connsiteX2" fmla="*/ 400692 w 780836"/>
                <a:gd name="connsiteY2" fmla="*/ 2510235 h 2510235"/>
                <a:gd name="connsiteX3" fmla="*/ 0 w 780836"/>
                <a:gd name="connsiteY3" fmla="*/ 157453 h 2510235"/>
                <a:gd name="connsiteX0" fmla="*/ 0 w 780836"/>
                <a:gd name="connsiteY0" fmla="*/ 171463 h 2524245"/>
                <a:gd name="connsiteX1" fmla="*/ 780836 w 780836"/>
                <a:gd name="connsiteY1" fmla="*/ 192011 h 2524245"/>
                <a:gd name="connsiteX2" fmla="*/ 400692 w 780836"/>
                <a:gd name="connsiteY2" fmla="*/ 2524245 h 2524245"/>
                <a:gd name="connsiteX3" fmla="*/ 0 w 780836"/>
                <a:gd name="connsiteY3" fmla="*/ 171463 h 2524245"/>
                <a:gd name="connsiteX0" fmla="*/ 0 w 854731"/>
                <a:gd name="connsiteY0" fmla="*/ 171463 h 2524245"/>
                <a:gd name="connsiteX1" fmla="*/ 780836 w 854731"/>
                <a:gd name="connsiteY1" fmla="*/ 192011 h 2524245"/>
                <a:gd name="connsiteX2" fmla="*/ 400692 w 854731"/>
                <a:gd name="connsiteY2" fmla="*/ 2524245 h 2524245"/>
                <a:gd name="connsiteX3" fmla="*/ 0 w 854731"/>
                <a:gd name="connsiteY3" fmla="*/ 171463 h 2524245"/>
                <a:gd name="connsiteX0" fmla="*/ 97640 w 952371"/>
                <a:gd name="connsiteY0" fmla="*/ 171463 h 2524245"/>
                <a:gd name="connsiteX1" fmla="*/ 878476 w 952371"/>
                <a:gd name="connsiteY1" fmla="*/ 192011 h 2524245"/>
                <a:gd name="connsiteX2" fmla="*/ 498332 w 952371"/>
                <a:gd name="connsiteY2" fmla="*/ 2524245 h 2524245"/>
                <a:gd name="connsiteX3" fmla="*/ 97640 w 952371"/>
                <a:gd name="connsiteY3" fmla="*/ 171463 h 2524245"/>
                <a:gd name="connsiteX0" fmla="*/ 97640 w 964286"/>
                <a:gd name="connsiteY0" fmla="*/ 171463 h 2524245"/>
                <a:gd name="connsiteX1" fmla="*/ 878476 w 964286"/>
                <a:gd name="connsiteY1" fmla="*/ 192011 h 2524245"/>
                <a:gd name="connsiteX2" fmla="*/ 498332 w 964286"/>
                <a:gd name="connsiteY2" fmla="*/ 2524245 h 2524245"/>
                <a:gd name="connsiteX3" fmla="*/ 97640 w 964286"/>
                <a:gd name="connsiteY3" fmla="*/ 171463 h 2524245"/>
                <a:gd name="connsiteX0" fmla="*/ 97640 w 940731"/>
                <a:gd name="connsiteY0" fmla="*/ 171463 h 2524245"/>
                <a:gd name="connsiteX1" fmla="*/ 878476 w 940731"/>
                <a:gd name="connsiteY1" fmla="*/ 192011 h 2524245"/>
                <a:gd name="connsiteX2" fmla="*/ 498332 w 940731"/>
                <a:gd name="connsiteY2" fmla="*/ 2524245 h 2524245"/>
                <a:gd name="connsiteX3" fmla="*/ 97640 w 940731"/>
                <a:gd name="connsiteY3" fmla="*/ 171463 h 2524245"/>
                <a:gd name="connsiteX0" fmla="*/ 97640 w 940731"/>
                <a:gd name="connsiteY0" fmla="*/ 190080 h 2542862"/>
                <a:gd name="connsiteX1" fmla="*/ 878476 w 940731"/>
                <a:gd name="connsiteY1" fmla="*/ 210628 h 2542862"/>
                <a:gd name="connsiteX2" fmla="*/ 498332 w 940731"/>
                <a:gd name="connsiteY2" fmla="*/ 2542862 h 2542862"/>
                <a:gd name="connsiteX3" fmla="*/ 97640 w 940731"/>
                <a:gd name="connsiteY3" fmla="*/ 190080 h 2542862"/>
                <a:gd name="connsiteX0" fmla="*/ 97640 w 976424"/>
                <a:gd name="connsiteY0" fmla="*/ 190080 h 2542862"/>
                <a:gd name="connsiteX1" fmla="*/ 878476 w 976424"/>
                <a:gd name="connsiteY1" fmla="*/ 210628 h 2542862"/>
                <a:gd name="connsiteX2" fmla="*/ 498332 w 976424"/>
                <a:gd name="connsiteY2" fmla="*/ 2542862 h 2542862"/>
                <a:gd name="connsiteX3" fmla="*/ 97640 w 976424"/>
                <a:gd name="connsiteY3" fmla="*/ 190080 h 2542862"/>
                <a:gd name="connsiteX0" fmla="*/ 108311 w 987095"/>
                <a:gd name="connsiteY0" fmla="*/ 190080 h 2542862"/>
                <a:gd name="connsiteX1" fmla="*/ 889147 w 987095"/>
                <a:gd name="connsiteY1" fmla="*/ 210628 h 2542862"/>
                <a:gd name="connsiteX2" fmla="*/ 509003 w 987095"/>
                <a:gd name="connsiteY2" fmla="*/ 2542862 h 2542862"/>
                <a:gd name="connsiteX3" fmla="*/ 108311 w 987095"/>
                <a:gd name="connsiteY3" fmla="*/ 190080 h 2542862"/>
                <a:gd name="connsiteX0" fmla="*/ 108311 w 995452"/>
                <a:gd name="connsiteY0" fmla="*/ 190080 h 2542862"/>
                <a:gd name="connsiteX1" fmla="*/ 889147 w 995452"/>
                <a:gd name="connsiteY1" fmla="*/ 210628 h 2542862"/>
                <a:gd name="connsiteX2" fmla="*/ 509003 w 995452"/>
                <a:gd name="connsiteY2" fmla="*/ 2542862 h 2542862"/>
                <a:gd name="connsiteX3" fmla="*/ 108311 w 995452"/>
                <a:gd name="connsiteY3" fmla="*/ 190080 h 2542862"/>
                <a:gd name="connsiteX0" fmla="*/ 99853 w 986994"/>
                <a:gd name="connsiteY0" fmla="*/ 190080 h 2542862"/>
                <a:gd name="connsiteX1" fmla="*/ 880689 w 986994"/>
                <a:gd name="connsiteY1" fmla="*/ 210628 h 2542862"/>
                <a:gd name="connsiteX2" fmla="*/ 500545 w 986994"/>
                <a:gd name="connsiteY2" fmla="*/ 2542862 h 2542862"/>
                <a:gd name="connsiteX3" fmla="*/ 99853 w 986994"/>
                <a:gd name="connsiteY3" fmla="*/ 190080 h 2542862"/>
                <a:gd name="connsiteX0" fmla="*/ 99853 w 985728"/>
                <a:gd name="connsiteY0" fmla="*/ 190080 h 2542862"/>
                <a:gd name="connsiteX1" fmla="*/ 880689 w 985728"/>
                <a:gd name="connsiteY1" fmla="*/ 210628 h 2542862"/>
                <a:gd name="connsiteX2" fmla="*/ 500545 w 985728"/>
                <a:gd name="connsiteY2" fmla="*/ 2542862 h 2542862"/>
                <a:gd name="connsiteX3" fmla="*/ 99853 w 985728"/>
                <a:gd name="connsiteY3" fmla="*/ 190080 h 2542862"/>
                <a:gd name="connsiteX0" fmla="*/ 103955 w 989830"/>
                <a:gd name="connsiteY0" fmla="*/ 190080 h 2542862"/>
                <a:gd name="connsiteX1" fmla="*/ 884791 w 989830"/>
                <a:gd name="connsiteY1" fmla="*/ 210628 h 2542862"/>
                <a:gd name="connsiteX2" fmla="*/ 504647 w 989830"/>
                <a:gd name="connsiteY2" fmla="*/ 2542862 h 2542862"/>
                <a:gd name="connsiteX3" fmla="*/ 103955 w 989830"/>
                <a:gd name="connsiteY3" fmla="*/ 190080 h 2542862"/>
                <a:gd name="connsiteX0" fmla="*/ 103955 w 960876"/>
                <a:gd name="connsiteY0" fmla="*/ 190080 h 2542862"/>
                <a:gd name="connsiteX1" fmla="*/ 884791 w 960876"/>
                <a:gd name="connsiteY1" fmla="*/ 210628 h 2542862"/>
                <a:gd name="connsiteX2" fmla="*/ 504647 w 960876"/>
                <a:gd name="connsiteY2" fmla="*/ 2542862 h 2542862"/>
                <a:gd name="connsiteX3" fmla="*/ 103955 w 960876"/>
                <a:gd name="connsiteY3" fmla="*/ 190080 h 2542862"/>
                <a:gd name="connsiteX0" fmla="*/ 103955 w 977301"/>
                <a:gd name="connsiteY0" fmla="*/ 190080 h 2542862"/>
                <a:gd name="connsiteX1" fmla="*/ 884791 w 977301"/>
                <a:gd name="connsiteY1" fmla="*/ 210628 h 2542862"/>
                <a:gd name="connsiteX2" fmla="*/ 504647 w 977301"/>
                <a:gd name="connsiteY2" fmla="*/ 2542862 h 2542862"/>
                <a:gd name="connsiteX3" fmla="*/ 103955 w 977301"/>
                <a:gd name="connsiteY3" fmla="*/ 190080 h 2542862"/>
                <a:gd name="connsiteX0" fmla="*/ 99854 w 973200"/>
                <a:gd name="connsiteY0" fmla="*/ 190080 h 2542862"/>
                <a:gd name="connsiteX1" fmla="*/ 880690 w 973200"/>
                <a:gd name="connsiteY1" fmla="*/ 210628 h 2542862"/>
                <a:gd name="connsiteX2" fmla="*/ 500546 w 973200"/>
                <a:gd name="connsiteY2" fmla="*/ 2542862 h 2542862"/>
                <a:gd name="connsiteX3" fmla="*/ 99854 w 973200"/>
                <a:gd name="connsiteY3" fmla="*/ 190080 h 2542862"/>
                <a:gd name="connsiteX0" fmla="*/ 99854 w 973200"/>
                <a:gd name="connsiteY0" fmla="*/ 193975 h 2546757"/>
                <a:gd name="connsiteX1" fmla="*/ 880690 w 973200"/>
                <a:gd name="connsiteY1" fmla="*/ 214523 h 2546757"/>
                <a:gd name="connsiteX2" fmla="*/ 500546 w 973200"/>
                <a:gd name="connsiteY2" fmla="*/ 2546757 h 2546757"/>
                <a:gd name="connsiteX3" fmla="*/ 99854 w 97320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7890" h="2546757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31" name="그룹 125">
            <a:extLst>
              <a:ext uri="{FF2B5EF4-FFF2-40B4-BE49-F238E27FC236}">
                <a16:creationId xmlns:a16="http://schemas.microsoft.com/office/drawing/2014/main" id="{55EA4B5B-9C7D-4A64-A8A7-94C5D3E3ABF4}"/>
              </a:ext>
            </a:extLst>
          </p:cNvPr>
          <p:cNvGrpSpPr/>
          <p:nvPr/>
        </p:nvGrpSpPr>
        <p:grpSpPr>
          <a:xfrm>
            <a:off x="9106665" y="2220162"/>
            <a:ext cx="301904" cy="422301"/>
            <a:chOff x="1019786" y="3002376"/>
            <a:chExt cx="2531613" cy="3541196"/>
          </a:xfrm>
          <a:solidFill>
            <a:schemeClr val="bg1"/>
          </a:solidFill>
        </p:grpSpPr>
        <p:sp>
          <p:nvSpPr>
            <p:cNvPr id="332" name="사각형: 둥근 모서리 132">
              <a:extLst>
                <a:ext uri="{FF2B5EF4-FFF2-40B4-BE49-F238E27FC236}">
                  <a16:creationId xmlns:a16="http://schemas.microsoft.com/office/drawing/2014/main" id="{B5B4F441-5115-46C5-8B1A-D069CE7A1373}"/>
                </a:ext>
              </a:extLst>
            </p:cNvPr>
            <p:cNvSpPr/>
            <p:nvPr/>
          </p:nvSpPr>
          <p:spPr>
            <a:xfrm>
              <a:off x="1719599" y="3938796"/>
              <a:ext cx="1084494" cy="2604776"/>
            </a:xfrm>
            <a:custGeom>
              <a:avLst/>
              <a:gdLst>
                <a:gd name="connsiteX0" fmla="*/ 0 w 626166"/>
                <a:gd name="connsiteY0" fmla="*/ 293202 h 1175728"/>
                <a:gd name="connsiteX1" fmla="*/ 293202 w 626166"/>
                <a:gd name="connsiteY1" fmla="*/ 0 h 1175728"/>
                <a:gd name="connsiteX2" fmla="*/ 332964 w 626166"/>
                <a:gd name="connsiteY2" fmla="*/ 0 h 1175728"/>
                <a:gd name="connsiteX3" fmla="*/ 626166 w 626166"/>
                <a:gd name="connsiteY3" fmla="*/ 293202 h 1175728"/>
                <a:gd name="connsiteX4" fmla="*/ 626166 w 626166"/>
                <a:gd name="connsiteY4" fmla="*/ 882526 h 1175728"/>
                <a:gd name="connsiteX5" fmla="*/ 332964 w 626166"/>
                <a:gd name="connsiteY5" fmla="*/ 1175728 h 1175728"/>
                <a:gd name="connsiteX6" fmla="*/ 293202 w 626166"/>
                <a:gd name="connsiteY6" fmla="*/ 1175728 h 1175728"/>
                <a:gd name="connsiteX7" fmla="*/ 0 w 626166"/>
                <a:gd name="connsiteY7" fmla="*/ 882526 h 1175728"/>
                <a:gd name="connsiteX8" fmla="*/ 0 w 626166"/>
                <a:gd name="connsiteY8" fmla="*/ 293202 h 1175728"/>
                <a:gd name="connsiteX0" fmla="*/ 0 w 626166"/>
                <a:gd name="connsiteY0" fmla="*/ 303142 h 1185668"/>
                <a:gd name="connsiteX1" fmla="*/ 293202 w 626166"/>
                <a:gd name="connsiteY1" fmla="*/ 9940 h 1185668"/>
                <a:gd name="connsiteX2" fmla="*/ 382660 w 626166"/>
                <a:gd name="connsiteY2" fmla="*/ 0 h 1185668"/>
                <a:gd name="connsiteX3" fmla="*/ 626166 w 626166"/>
                <a:gd name="connsiteY3" fmla="*/ 303142 h 1185668"/>
                <a:gd name="connsiteX4" fmla="*/ 626166 w 626166"/>
                <a:gd name="connsiteY4" fmla="*/ 892466 h 1185668"/>
                <a:gd name="connsiteX5" fmla="*/ 332964 w 626166"/>
                <a:gd name="connsiteY5" fmla="*/ 1185668 h 1185668"/>
                <a:gd name="connsiteX6" fmla="*/ 293202 w 626166"/>
                <a:gd name="connsiteY6" fmla="*/ 1185668 h 1185668"/>
                <a:gd name="connsiteX7" fmla="*/ 0 w 626166"/>
                <a:gd name="connsiteY7" fmla="*/ 892466 h 1185668"/>
                <a:gd name="connsiteX8" fmla="*/ 0 w 626166"/>
                <a:gd name="connsiteY8" fmla="*/ 303142 h 1185668"/>
                <a:gd name="connsiteX0" fmla="*/ 0 w 626166"/>
                <a:gd name="connsiteY0" fmla="*/ 303142 h 1185668"/>
                <a:gd name="connsiteX1" fmla="*/ 233567 w 626166"/>
                <a:gd name="connsiteY1" fmla="*/ 1 h 1185668"/>
                <a:gd name="connsiteX2" fmla="*/ 382660 w 626166"/>
                <a:gd name="connsiteY2" fmla="*/ 0 h 1185668"/>
                <a:gd name="connsiteX3" fmla="*/ 626166 w 626166"/>
                <a:gd name="connsiteY3" fmla="*/ 303142 h 1185668"/>
                <a:gd name="connsiteX4" fmla="*/ 626166 w 626166"/>
                <a:gd name="connsiteY4" fmla="*/ 892466 h 1185668"/>
                <a:gd name="connsiteX5" fmla="*/ 332964 w 626166"/>
                <a:gd name="connsiteY5" fmla="*/ 1185668 h 1185668"/>
                <a:gd name="connsiteX6" fmla="*/ 293202 w 626166"/>
                <a:gd name="connsiteY6" fmla="*/ 1185668 h 1185668"/>
                <a:gd name="connsiteX7" fmla="*/ 0 w 626166"/>
                <a:gd name="connsiteY7" fmla="*/ 892466 h 1185668"/>
                <a:gd name="connsiteX8" fmla="*/ 0 w 626166"/>
                <a:gd name="connsiteY8" fmla="*/ 303142 h 1185668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293202 w 626166"/>
                <a:gd name="connsiteY6" fmla="*/ 1205546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253446 w 626166"/>
                <a:gd name="connsiteY6" fmla="*/ 1195607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332959 w 626166"/>
                <a:gd name="connsiteY6" fmla="*/ 1195607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303142 w 626166"/>
                <a:gd name="connsiteY6" fmla="*/ 1185668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25711"/>
                <a:gd name="connsiteX1" fmla="*/ 233567 w 626166"/>
                <a:gd name="connsiteY1" fmla="*/ 19879 h 1225711"/>
                <a:gd name="connsiteX2" fmla="*/ 432356 w 626166"/>
                <a:gd name="connsiteY2" fmla="*/ 0 h 1225711"/>
                <a:gd name="connsiteX3" fmla="*/ 626166 w 626166"/>
                <a:gd name="connsiteY3" fmla="*/ 323020 h 1225711"/>
                <a:gd name="connsiteX4" fmla="*/ 626166 w 626166"/>
                <a:gd name="connsiteY4" fmla="*/ 912344 h 1225711"/>
                <a:gd name="connsiteX5" fmla="*/ 332964 w 626166"/>
                <a:gd name="connsiteY5" fmla="*/ 1205546 h 1225711"/>
                <a:gd name="connsiteX6" fmla="*/ 332960 w 626166"/>
                <a:gd name="connsiteY6" fmla="*/ 1225424 h 1225711"/>
                <a:gd name="connsiteX7" fmla="*/ 0 w 626166"/>
                <a:gd name="connsiteY7" fmla="*/ 912344 h 1225711"/>
                <a:gd name="connsiteX8" fmla="*/ 0 w 626166"/>
                <a:gd name="connsiteY8" fmla="*/ 323020 h 1225711"/>
                <a:gd name="connsiteX0" fmla="*/ 0 w 626166"/>
                <a:gd name="connsiteY0" fmla="*/ 303142 h 1205833"/>
                <a:gd name="connsiteX1" fmla="*/ 233567 w 626166"/>
                <a:gd name="connsiteY1" fmla="*/ 1 h 1205833"/>
                <a:gd name="connsiteX2" fmla="*/ 412478 w 626166"/>
                <a:gd name="connsiteY2" fmla="*/ 0 h 1205833"/>
                <a:gd name="connsiteX3" fmla="*/ 626166 w 626166"/>
                <a:gd name="connsiteY3" fmla="*/ 303142 h 1205833"/>
                <a:gd name="connsiteX4" fmla="*/ 626166 w 626166"/>
                <a:gd name="connsiteY4" fmla="*/ 892466 h 1205833"/>
                <a:gd name="connsiteX5" fmla="*/ 332964 w 626166"/>
                <a:gd name="connsiteY5" fmla="*/ 1185668 h 1205833"/>
                <a:gd name="connsiteX6" fmla="*/ 332960 w 626166"/>
                <a:gd name="connsiteY6" fmla="*/ 1205546 h 1205833"/>
                <a:gd name="connsiteX7" fmla="*/ 0 w 626166"/>
                <a:gd name="connsiteY7" fmla="*/ 892466 h 1205833"/>
                <a:gd name="connsiteX8" fmla="*/ 0 w 626166"/>
                <a:gd name="connsiteY8" fmla="*/ 303142 h 1205833"/>
                <a:gd name="connsiteX0" fmla="*/ 0 w 626166"/>
                <a:gd name="connsiteY0" fmla="*/ 303142 h 1206318"/>
                <a:gd name="connsiteX1" fmla="*/ 233567 w 626166"/>
                <a:gd name="connsiteY1" fmla="*/ 1 h 1206318"/>
                <a:gd name="connsiteX2" fmla="*/ 412478 w 626166"/>
                <a:gd name="connsiteY2" fmla="*/ 0 h 1206318"/>
                <a:gd name="connsiteX3" fmla="*/ 626166 w 626166"/>
                <a:gd name="connsiteY3" fmla="*/ 303142 h 1206318"/>
                <a:gd name="connsiteX4" fmla="*/ 626166 w 626166"/>
                <a:gd name="connsiteY4" fmla="*/ 892466 h 1206318"/>
                <a:gd name="connsiteX5" fmla="*/ 345672 w 626166"/>
                <a:gd name="connsiteY5" fmla="*/ 1203547 h 1206318"/>
                <a:gd name="connsiteX6" fmla="*/ 332960 w 626166"/>
                <a:gd name="connsiteY6" fmla="*/ 1205546 h 1206318"/>
                <a:gd name="connsiteX7" fmla="*/ 0 w 626166"/>
                <a:gd name="connsiteY7" fmla="*/ 892466 h 1206318"/>
                <a:gd name="connsiteX8" fmla="*/ 0 w 626166"/>
                <a:gd name="connsiteY8" fmla="*/ 303142 h 1206318"/>
                <a:gd name="connsiteX0" fmla="*/ 0 w 626166"/>
                <a:gd name="connsiteY0" fmla="*/ 303142 h 1206318"/>
                <a:gd name="connsiteX1" fmla="*/ 233567 w 626166"/>
                <a:gd name="connsiteY1" fmla="*/ 1 h 1206318"/>
                <a:gd name="connsiteX2" fmla="*/ 412478 w 626166"/>
                <a:gd name="connsiteY2" fmla="*/ 0 h 1206318"/>
                <a:gd name="connsiteX3" fmla="*/ 626166 w 626166"/>
                <a:gd name="connsiteY3" fmla="*/ 303142 h 1206318"/>
                <a:gd name="connsiteX4" fmla="*/ 626166 w 626166"/>
                <a:gd name="connsiteY4" fmla="*/ 892466 h 1206318"/>
                <a:gd name="connsiteX5" fmla="*/ 345672 w 626166"/>
                <a:gd name="connsiteY5" fmla="*/ 1203547 h 1206318"/>
                <a:gd name="connsiteX6" fmla="*/ 323429 w 626166"/>
                <a:gd name="connsiteY6" fmla="*/ 1205546 h 1206318"/>
                <a:gd name="connsiteX7" fmla="*/ 0 w 626166"/>
                <a:gd name="connsiteY7" fmla="*/ 892466 h 1206318"/>
                <a:gd name="connsiteX8" fmla="*/ 0 w 626166"/>
                <a:gd name="connsiteY8" fmla="*/ 303142 h 1206318"/>
                <a:gd name="connsiteX0" fmla="*/ 0 w 626166"/>
                <a:gd name="connsiteY0" fmla="*/ 303142 h 1208656"/>
                <a:gd name="connsiteX1" fmla="*/ 233567 w 626166"/>
                <a:gd name="connsiteY1" fmla="*/ 1 h 1208656"/>
                <a:gd name="connsiteX2" fmla="*/ 412478 w 626166"/>
                <a:gd name="connsiteY2" fmla="*/ 0 h 1208656"/>
                <a:gd name="connsiteX3" fmla="*/ 626166 w 626166"/>
                <a:gd name="connsiteY3" fmla="*/ 303142 h 1208656"/>
                <a:gd name="connsiteX4" fmla="*/ 626166 w 626166"/>
                <a:gd name="connsiteY4" fmla="*/ 892466 h 1208656"/>
                <a:gd name="connsiteX5" fmla="*/ 345672 w 626166"/>
                <a:gd name="connsiteY5" fmla="*/ 1208656 h 1208656"/>
                <a:gd name="connsiteX6" fmla="*/ 323429 w 626166"/>
                <a:gd name="connsiteY6" fmla="*/ 1205546 h 1208656"/>
                <a:gd name="connsiteX7" fmla="*/ 0 w 626166"/>
                <a:gd name="connsiteY7" fmla="*/ 892466 h 1208656"/>
                <a:gd name="connsiteX8" fmla="*/ 0 w 626166"/>
                <a:gd name="connsiteY8" fmla="*/ 303142 h 1208656"/>
                <a:gd name="connsiteX0" fmla="*/ 0 w 626166"/>
                <a:gd name="connsiteY0" fmla="*/ 303142 h 1208656"/>
                <a:gd name="connsiteX1" fmla="*/ 233567 w 626166"/>
                <a:gd name="connsiteY1" fmla="*/ 1 h 1208656"/>
                <a:gd name="connsiteX2" fmla="*/ 412478 w 626166"/>
                <a:gd name="connsiteY2" fmla="*/ 0 h 1208656"/>
                <a:gd name="connsiteX3" fmla="*/ 626166 w 626166"/>
                <a:gd name="connsiteY3" fmla="*/ 303142 h 1208656"/>
                <a:gd name="connsiteX4" fmla="*/ 626166 w 626166"/>
                <a:gd name="connsiteY4" fmla="*/ 892466 h 1208656"/>
                <a:gd name="connsiteX5" fmla="*/ 345672 w 626166"/>
                <a:gd name="connsiteY5" fmla="*/ 1208656 h 1208656"/>
                <a:gd name="connsiteX6" fmla="*/ 320252 w 626166"/>
                <a:gd name="connsiteY6" fmla="*/ 1200437 h 1208656"/>
                <a:gd name="connsiteX7" fmla="*/ 0 w 626166"/>
                <a:gd name="connsiteY7" fmla="*/ 892466 h 1208656"/>
                <a:gd name="connsiteX8" fmla="*/ 0 w 626166"/>
                <a:gd name="connsiteY8" fmla="*/ 303142 h 1208656"/>
                <a:gd name="connsiteX0" fmla="*/ 0 w 626166"/>
                <a:gd name="connsiteY0" fmla="*/ 303142 h 1209124"/>
                <a:gd name="connsiteX1" fmla="*/ 233567 w 626166"/>
                <a:gd name="connsiteY1" fmla="*/ 1 h 1209124"/>
                <a:gd name="connsiteX2" fmla="*/ 412478 w 626166"/>
                <a:gd name="connsiteY2" fmla="*/ 0 h 1209124"/>
                <a:gd name="connsiteX3" fmla="*/ 626166 w 626166"/>
                <a:gd name="connsiteY3" fmla="*/ 303142 h 1209124"/>
                <a:gd name="connsiteX4" fmla="*/ 626166 w 626166"/>
                <a:gd name="connsiteY4" fmla="*/ 892466 h 1209124"/>
                <a:gd name="connsiteX5" fmla="*/ 345672 w 626166"/>
                <a:gd name="connsiteY5" fmla="*/ 1208656 h 1209124"/>
                <a:gd name="connsiteX6" fmla="*/ 313898 w 626166"/>
                <a:gd name="connsiteY6" fmla="*/ 1208099 h 1209124"/>
                <a:gd name="connsiteX7" fmla="*/ 0 w 626166"/>
                <a:gd name="connsiteY7" fmla="*/ 892466 h 1209124"/>
                <a:gd name="connsiteX8" fmla="*/ 0 w 626166"/>
                <a:gd name="connsiteY8" fmla="*/ 303142 h 1209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6166" h="1209124">
                  <a:moveTo>
                    <a:pt x="0" y="303142"/>
                  </a:moveTo>
                  <a:cubicBezTo>
                    <a:pt x="0" y="141211"/>
                    <a:pt x="71636" y="1"/>
                    <a:pt x="233567" y="1"/>
                  </a:cubicBezTo>
                  <a:lnTo>
                    <a:pt x="412478" y="0"/>
                  </a:lnTo>
                  <a:cubicBezTo>
                    <a:pt x="574409" y="0"/>
                    <a:pt x="626166" y="141211"/>
                    <a:pt x="626166" y="303142"/>
                  </a:cubicBezTo>
                  <a:lnTo>
                    <a:pt x="626166" y="892466"/>
                  </a:lnTo>
                  <a:cubicBezTo>
                    <a:pt x="626166" y="1054397"/>
                    <a:pt x="507603" y="1208656"/>
                    <a:pt x="345672" y="1208656"/>
                  </a:cubicBezTo>
                  <a:cubicBezTo>
                    <a:pt x="345670" y="1205343"/>
                    <a:pt x="313900" y="1211412"/>
                    <a:pt x="313898" y="1208099"/>
                  </a:cubicBezTo>
                  <a:cubicBezTo>
                    <a:pt x="151967" y="1208099"/>
                    <a:pt x="0" y="1054397"/>
                    <a:pt x="0" y="892466"/>
                  </a:cubicBezTo>
                  <a:lnTo>
                    <a:pt x="0" y="303142"/>
                  </a:lnTo>
                  <a:close/>
                </a:path>
              </a:pathLst>
            </a:custGeom>
            <a:grpFill/>
            <a:ln w="349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3" name="막힌 원호 135">
              <a:extLst>
                <a:ext uri="{FF2B5EF4-FFF2-40B4-BE49-F238E27FC236}">
                  <a16:creationId xmlns:a16="http://schemas.microsoft.com/office/drawing/2014/main" id="{D70C2AFD-8DC7-45E5-8DB9-066203D1DE8D}"/>
                </a:ext>
              </a:extLst>
            </p:cNvPr>
            <p:cNvSpPr/>
            <p:nvPr/>
          </p:nvSpPr>
          <p:spPr>
            <a:xfrm>
              <a:off x="2103734" y="3002376"/>
              <a:ext cx="861381" cy="963974"/>
            </a:xfrm>
            <a:custGeom>
              <a:avLst/>
              <a:gdLst>
                <a:gd name="connsiteX0" fmla="*/ 6421 w 1188673"/>
                <a:gd name="connsiteY0" fmla="*/ 681464 h 1188673"/>
                <a:gd name="connsiteX1" fmla="*/ 149811 w 1188673"/>
                <a:gd name="connsiteY1" fmla="*/ 199833 h 1188673"/>
                <a:gd name="connsiteX2" fmla="*/ 610993 w 1188673"/>
                <a:gd name="connsiteY2" fmla="*/ 233 h 1188673"/>
                <a:gd name="connsiteX3" fmla="*/ 605291 w 1188673"/>
                <a:gd name="connsiteY3" fmla="*/ 203607 h 1188673"/>
                <a:gd name="connsiteX4" fmla="*/ 301981 w 1188673"/>
                <a:gd name="connsiteY4" fmla="*/ 334880 h 1188673"/>
                <a:gd name="connsiteX5" fmla="*/ 207676 w 1188673"/>
                <a:gd name="connsiteY5" fmla="*/ 651639 h 1188673"/>
                <a:gd name="connsiteX6" fmla="*/ 6421 w 1188673"/>
                <a:gd name="connsiteY6" fmla="*/ 681464 h 1188673"/>
                <a:gd name="connsiteX0" fmla="*/ 6425 w 610997"/>
                <a:gd name="connsiteY0" fmla="*/ 681464 h 683767"/>
                <a:gd name="connsiteX1" fmla="*/ 149815 w 610997"/>
                <a:gd name="connsiteY1" fmla="*/ 199833 h 683767"/>
                <a:gd name="connsiteX2" fmla="*/ 610997 w 610997"/>
                <a:gd name="connsiteY2" fmla="*/ 233 h 683767"/>
                <a:gd name="connsiteX3" fmla="*/ 605295 w 610997"/>
                <a:gd name="connsiteY3" fmla="*/ 203607 h 683767"/>
                <a:gd name="connsiteX4" fmla="*/ 301985 w 610997"/>
                <a:gd name="connsiteY4" fmla="*/ 334880 h 683767"/>
                <a:gd name="connsiteX5" fmla="*/ 275773 w 610997"/>
                <a:gd name="connsiteY5" fmla="*/ 680822 h 683767"/>
                <a:gd name="connsiteX6" fmla="*/ 6425 w 610997"/>
                <a:gd name="connsiteY6" fmla="*/ 681464 h 683767"/>
                <a:gd name="connsiteX0" fmla="*/ 6425 w 610997"/>
                <a:gd name="connsiteY0" fmla="*/ 681464 h 683767"/>
                <a:gd name="connsiteX1" fmla="*/ 149815 w 610997"/>
                <a:gd name="connsiteY1" fmla="*/ 199833 h 683767"/>
                <a:gd name="connsiteX2" fmla="*/ 610997 w 610997"/>
                <a:gd name="connsiteY2" fmla="*/ 233 h 683767"/>
                <a:gd name="connsiteX3" fmla="*/ 595567 w 610997"/>
                <a:gd name="connsiteY3" fmla="*/ 154969 h 683767"/>
                <a:gd name="connsiteX4" fmla="*/ 301985 w 610997"/>
                <a:gd name="connsiteY4" fmla="*/ 334880 h 683767"/>
                <a:gd name="connsiteX5" fmla="*/ 275773 w 610997"/>
                <a:gd name="connsiteY5" fmla="*/ 680822 h 683767"/>
                <a:gd name="connsiteX6" fmla="*/ 6425 w 610997"/>
                <a:gd name="connsiteY6" fmla="*/ 681464 h 683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0997" h="683767">
                  <a:moveTo>
                    <a:pt x="6425" y="681464"/>
                  </a:moveTo>
                  <a:cubicBezTo>
                    <a:pt x="-19339" y="507616"/>
                    <a:pt x="33160" y="331280"/>
                    <a:pt x="149815" y="199833"/>
                  </a:cubicBezTo>
                  <a:cubicBezTo>
                    <a:pt x="266470" y="68386"/>
                    <a:pt x="435320" y="-4692"/>
                    <a:pt x="610997" y="233"/>
                  </a:cubicBezTo>
                  <a:lnTo>
                    <a:pt x="595567" y="154969"/>
                  </a:lnTo>
                  <a:cubicBezTo>
                    <a:pt x="480028" y="151730"/>
                    <a:pt x="378707" y="248430"/>
                    <a:pt x="301985" y="334880"/>
                  </a:cubicBezTo>
                  <a:cubicBezTo>
                    <a:pt x="225263" y="421330"/>
                    <a:pt x="258829" y="566486"/>
                    <a:pt x="275773" y="680822"/>
                  </a:cubicBezTo>
                  <a:cubicBezTo>
                    <a:pt x="208688" y="690764"/>
                    <a:pt x="73510" y="671522"/>
                    <a:pt x="6425" y="681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34" name="자유형: 도형 128">
              <a:extLst>
                <a:ext uri="{FF2B5EF4-FFF2-40B4-BE49-F238E27FC236}">
                  <a16:creationId xmlns:a16="http://schemas.microsoft.com/office/drawing/2014/main" id="{6F2A3FF7-0319-4619-837B-27D92E42384B}"/>
                </a:ext>
              </a:extLst>
            </p:cNvPr>
            <p:cNvSpPr/>
            <p:nvPr/>
          </p:nvSpPr>
          <p:spPr>
            <a:xfrm rot="21000000">
              <a:off x="1019786" y="4024649"/>
              <a:ext cx="948277" cy="2492473"/>
            </a:xfrm>
            <a:custGeom>
              <a:avLst/>
              <a:gdLst>
                <a:gd name="connsiteX0" fmla="*/ 810820 w 948279"/>
                <a:gd name="connsiteY0" fmla="*/ 13176 h 2492471"/>
                <a:gd name="connsiteX1" fmla="*/ 890541 w 948279"/>
                <a:gd name="connsiteY1" fmla="*/ 50763 h 2492471"/>
                <a:gd name="connsiteX2" fmla="*/ 948279 w 948279"/>
                <a:gd name="connsiteY2" fmla="*/ 103894 h 2492471"/>
                <a:gd name="connsiteX3" fmla="*/ 938298 w 948279"/>
                <a:gd name="connsiteY3" fmla="*/ 110009 h 2492471"/>
                <a:gd name="connsiteX4" fmla="*/ 693849 w 948279"/>
                <a:gd name="connsiteY4" fmla="*/ 613610 h 2492471"/>
                <a:gd name="connsiteX5" fmla="*/ 473392 w 948279"/>
                <a:gd name="connsiteY5" fmla="*/ 1863884 h 2492471"/>
                <a:gd name="connsiteX6" fmla="*/ 621326 w 948279"/>
                <a:gd name="connsiteY6" fmla="*/ 2455353 h 2492471"/>
                <a:gd name="connsiteX7" fmla="*/ 654526 w 948279"/>
                <a:gd name="connsiteY7" fmla="*/ 2489310 h 2492471"/>
                <a:gd name="connsiteX8" fmla="*/ 632338 w 948279"/>
                <a:gd name="connsiteY8" fmla="*/ 2492471 h 2492471"/>
                <a:gd name="connsiteX9" fmla="*/ 576673 w 948279"/>
                <a:gd name="connsiteY9" fmla="*/ 2488230 h 2492471"/>
                <a:gd name="connsiteX10" fmla="*/ 0 w 948279"/>
                <a:gd name="connsiteY10" fmla="*/ 1842037 h 2492471"/>
                <a:gd name="connsiteX11" fmla="*/ 0 w 948279"/>
                <a:gd name="connsiteY11" fmla="*/ 625681 h 2492471"/>
                <a:gd name="connsiteX12" fmla="*/ 404528 w 948279"/>
                <a:gd name="connsiteY12" fmla="*/ 2 h 2492471"/>
                <a:gd name="connsiteX13" fmla="*/ 714395 w 948279"/>
                <a:gd name="connsiteY13" fmla="*/ 0 h 2492471"/>
                <a:gd name="connsiteX14" fmla="*/ 810820 w 948279"/>
                <a:gd name="connsiteY14" fmla="*/ 13176 h 2492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48279" h="2492471">
                  <a:moveTo>
                    <a:pt x="810820" y="13176"/>
                  </a:moveTo>
                  <a:cubicBezTo>
                    <a:pt x="840111" y="21799"/>
                    <a:pt x="866619" y="34490"/>
                    <a:pt x="890541" y="50763"/>
                  </a:cubicBezTo>
                  <a:lnTo>
                    <a:pt x="948279" y="103894"/>
                  </a:lnTo>
                  <a:lnTo>
                    <a:pt x="938298" y="110009"/>
                  </a:lnTo>
                  <a:cubicBezTo>
                    <a:pt x="814270" y="209770"/>
                    <a:pt x="731709" y="398896"/>
                    <a:pt x="693849" y="613610"/>
                  </a:cubicBezTo>
                  <a:lnTo>
                    <a:pt x="473392" y="1863884"/>
                  </a:lnTo>
                  <a:cubicBezTo>
                    <a:pt x="435532" y="2078599"/>
                    <a:pt x="500125" y="2304347"/>
                    <a:pt x="621326" y="2455353"/>
                  </a:cubicBezTo>
                  <a:lnTo>
                    <a:pt x="654526" y="2489310"/>
                  </a:lnTo>
                  <a:lnTo>
                    <a:pt x="632338" y="2492471"/>
                  </a:lnTo>
                  <a:cubicBezTo>
                    <a:pt x="632335" y="2485633"/>
                    <a:pt x="576677" y="2495068"/>
                    <a:pt x="576673" y="2488230"/>
                  </a:cubicBezTo>
                  <a:cubicBezTo>
                    <a:pt x="296215" y="2488230"/>
                    <a:pt x="0" y="2176260"/>
                    <a:pt x="0" y="1842037"/>
                  </a:cubicBezTo>
                  <a:lnTo>
                    <a:pt x="0" y="625681"/>
                  </a:lnTo>
                  <a:cubicBezTo>
                    <a:pt x="0" y="291458"/>
                    <a:pt x="124071" y="2"/>
                    <a:pt x="404528" y="2"/>
                  </a:cubicBezTo>
                  <a:lnTo>
                    <a:pt x="714395" y="0"/>
                  </a:lnTo>
                  <a:cubicBezTo>
                    <a:pt x="749452" y="0"/>
                    <a:pt x="781528" y="4554"/>
                    <a:pt x="810820" y="13176"/>
                  </a:cubicBezTo>
                  <a:close/>
                </a:path>
              </a:pathLst>
            </a:custGeom>
            <a:grpFill/>
            <a:ln w="349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35" name="자유형: 도형 129">
              <a:extLst>
                <a:ext uri="{FF2B5EF4-FFF2-40B4-BE49-F238E27FC236}">
                  <a16:creationId xmlns:a16="http://schemas.microsoft.com/office/drawing/2014/main" id="{C03885D7-E695-488F-BB66-A5938DD03297}"/>
                </a:ext>
              </a:extLst>
            </p:cNvPr>
            <p:cNvSpPr/>
            <p:nvPr/>
          </p:nvSpPr>
          <p:spPr>
            <a:xfrm rot="638553" flipH="1">
              <a:off x="2580804" y="4025901"/>
              <a:ext cx="970595" cy="2486379"/>
            </a:xfrm>
            <a:custGeom>
              <a:avLst/>
              <a:gdLst>
                <a:gd name="connsiteX0" fmla="*/ 810820 w 970595"/>
                <a:gd name="connsiteY0" fmla="*/ 13176 h 2486380"/>
                <a:gd name="connsiteX1" fmla="*/ 714395 w 970595"/>
                <a:gd name="connsiteY1" fmla="*/ 0 h 2486380"/>
                <a:gd name="connsiteX2" fmla="*/ 404528 w 970595"/>
                <a:gd name="connsiteY2" fmla="*/ 2 h 2486380"/>
                <a:gd name="connsiteX3" fmla="*/ 0 w 970595"/>
                <a:gd name="connsiteY3" fmla="*/ 625681 h 2486380"/>
                <a:gd name="connsiteX4" fmla="*/ 0 w 970595"/>
                <a:gd name="connsiteY4" fmla="*/ 1842037 h 2486380"/>
                <a:gd name="connsiteX5" fmla="*/ 560449 w 970595"/>
                <a:gd name="connsiteY5" fmla="*/ 2485181 h 2486380"/>
                <a:gd name="connsiteX6" fmla="*/ 599656 w 970595"/>
                <a:gd name="connsiteY6" fmla="*/ 2473913 h 2486380"/>
                <a:gd name="connsiteX7" fmla="*/ 663413 w 970595"/>
                <a:gd name="connsiteY7" fmla="*/ 2465457 h 2486380"/>
                <a:gd name="connsiteX8" fmla="*/ 641917 w 970595"/>
                <a:gd name="connsiteY8" fmla="*/ 2440471 h 2486380"/>
                <a:gd name="connsiteX9" fmla="*/ 539647 w 970595"/>
                <a:gd name="connsiteY9" fmla="*/ 1853878 h 2486380"/>
                <a:gd name="connsiteX10" fmla="*/ 774111 w 970595"/>
                <a:gd name="connsiteY10" fmla="*/ 606155 h 2486380"/>
                <a:gd name="connsiteX11" fmla="*/ 937077 w 970595"/>
                <a:gd name="connsiteY11" fmla="*/ 171433 h 2486380"/>
                <a:gd name="connsiteX12" fmla="*/ 970595 w 970595"/>
                <a:gd name="connsiteY12" fmla="*/ 134526 h 2486380"/>
                <a:gd name="connsiteX13" fmla="*/ 954745 w 970595"/>
                <a:gd name="connsiteY13" fmla="*/ 109844 h 2486380"/>
                <a:gd name="connsiteX14" fmla="*/ 810820 w 970595"/>
                <a:gd name="connsiteY14" fmla="*/ 13176 h 2486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70595" h="2486380">
                  <a:moveTo>
                    <a:pt x="810820" y="13176"/>
                  </a:moveTo>
                  <a:cubicBezTo>
                    <a:pt x="781528" y="4554"/>
                    <a:pt x="749452" y="0"/>
                    <a:pt x="714395" y="0"/>
                  </a:cubicBezTo>
                  <a:lnTo>
                    <a:pt x="404528" y="2"/>
                  </a:lnTo>
                  <a:cubicBezTo>
                    <a:pt x="124071" y="2"/>
                    <a:pt x="0" y="291457"/>
                    <a:pt x="0" y="625681"/>
                  </a:cubicBezTo>
                  <a:lnTo>
                    <a:pt x="0" y="1842037"/>
                  </a:lnTo>
                  <a:cubicBezTo>
                    <a:pt x="0" y="2176260"/>
                    <a:pt x="279992" y="2485181"/>
                    <a:pt x="560449" y="2485181"/>
                  </a:cubicBezTo>
                  <a:cubicBezTo>
                    <a:pt x="560454" y="2492019"/>
                    <a:pt x="599653" y="2467075"/>
                    <a:pt x="599656" y="2473913"/>
                  </a:cubicBezTo>
                  <a:lnTo>
                    <a:pt x="663413" y="2465457"/>
                  </a:lnTo>
                  <a:lnTo>
                    <a:pt x="641917" y="2440471"/>
                  </a:lnTo>
                  <a:cubicBezTo>
                    <a:pt x="539141" y="2290899"/>
                    <a:pt x="499381" y="2068154"/>
                    <a:pt x="539647" y="1853878"/>
                  </a:cubicBezTo>
                  <a:lnTo>
                    <a:pt x="774111" y="606155"/>
                  </a:lnTo>
                  <a:cubicBezTo>
                    <a:pt x="806323" y="434734"/>
                    <a:pt x="858499" y="278419"/>
                    <a:pt x="937077" y="171433"/>
                  </a:cubicBezTo>
                  <a:lnTo>
                    <a:pt x="970595" y="134526"/>
                  </a:lnTo>
                  <a:lnTo>
                    <a:pt x="954745" y="109844"/>
                  </a:lnTo>
                  <a:cubicBezTo>
                    <a:pt x="916851" y="63939"/>
                    <a:pt x="869403" y="30421"/>
                    <a:pt x="810820" y="13176"/>
                  </a:cubicBezTo>
                  <a:close/>
                </a:path>
              </a:pathLst>
            </a:custGeom>
            <a:grpFill/>
            <a:ln w="349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336" name="그룹 103">
            <a:extLst>
              <a:ext uri="{FF2B5EF4-FFF2-40B4-BE49-F238E27FC236}">
                <a16:creationId xmlns:a16="http://schemas.microsoft.com/office/drawing/2014/main" id="{02126BB7-9F73-4280-BEC0-347C5BE8A717}"/>
              </a:ext>
            </a:extLst>
          </p:cNvPr>
          <p:cNvGrpSpPr/>
          <p:nvPr/>
        </p:nvGrpSpPr>
        <p:grpSpPr>
          <a:xfrm rot="4020525">
            <a:off x="5951301" y="2161144"/>
            <a:ext cx="298248" cy="631981"/>
            <a:chOff x="-287118" y="4952296"/>
            <a:chExt cx="1609427" cy="3410347"/>
          </a:xfrm>
          <a:solidFill>
            <a:schemeClr val="bg1"/>
          </a:solidFill>
        </p:grpSpPr>
        <p:sp>
          <p:nvSpPr>
            <p:cNvPr id="337" name="자유형: 도형 104">
              <a:extLst>
                <a:ext uri="{FF2B5EF4-FFF2-40B4-BE49-F238E27FC236}">
                  <a16:creationId xmlns:a16="http://schemas.microsoft.com/office/drawing/2014/main" id="{2A380FAA-26A9-4EEB-A7EF-122E609A4065}"/>
                </a:ext>
              </a:extLst>
            </p:cNvPr>
            <p:cNvSpPr/>
            <p:nvPr/>
          </p:nvSpPr>
          <p:spPr>
            <a:xfrm>
              <a:off x="-16779" y="5815886"/>
              <a:ext cx="976601" cy="2546757"/>
            </a:xfrm>
            <a:custGeom>
              <a:avLst/>
              <a:gdLst>
                <a:gd name="connsiteX0" fmla="*/ 245997 w 976601"/>
                <a:gd name="connsiteY0" fmla="*/ 1541896 h 2546757"/>
                <a:gd name="connsiteX1" fmla="*/ 191997 w 976601"/>
                <a:gd name="connsiteY1" fmla="*/ 1595896 h 2546757"/>
                <a:gd name="connsiteX2" fmla="*/ 245997 w 976601"/>
                <a:gd name="connsiteY2" fmla="*/ 1649896 h 2546757"/>
                <a:gd name="connsiteX3" fmla="*/ 353997 w 976601"/>
                <a:gd name="connsiteY3" fmla="*/ 1649896 h 2546757"/>
                <a:gd name="connsiteX4" fmla="*/ 407997 w 976601"/>
                <a:gd name="connsiteY4" fmla="*/ 1595896 h 2546757"/>
                <a:gd name="connsiteX5" fmla="*/ 353997 w 976601"/>
                <a:gd name="connsiteY5" fmla="*/ 1541896 h 2546757"/>
                <a:gd name="connsiteX6" fmla="*/ 510373 w 976601"/>
                <a:gd name="connsiteY6" fmla="*/ 50 h 2546757"/>
                <a:gd name="connsiteX7" fmla="*/ 885380 w 976601"/>
                <a:gd name="connsiteY7" fmla="*/ 214523 h 2546757"/>
                <a:gd name="connsiteX8" fmla="*/ 975808 w 976601"/>
                <a:gd name="connsiteY8" fmla="*/ 584318 h 2546757"/>
                <a:gd name="connsiteX9" fmla="*/ 976601 w 976601"/>
                <a:gd name="connsiteY9" fmla="*/ 731372 h 2546757"/>
                <a:gd name="connsiteX10" fmla="*/ 948804 w 976601"/>
                <a:gd name="connsiteY10" fmla="*/ 719858 h 2546757"/>
                <a:gd name="connsiteX11" fmla="*/ 696804 w 976601"/>
                <a:gd name="connsiteY11" fmla="*/ 719858 h 2546757"/>
                <a:gd name="connsiteX12" fmla="*/ 642804 w 976601"/>
                <a:gd name="connsiteY12" fmla="*/ 773858 h 2546757"/>
                <a:gd name="connsiteX13" fmla="*/ 696804 w 976601"/>
                <a:gd name="connsiteY13" fmla="*/ 827858 h 2546757"/>
                <a:gd name="connsiteX14" fmla="*/ 948804 w 976601"/>
                <a:gd name="connsiteY14" fmla="*/ 827858 h 2546757"/>
                <a:gd name="connsiteX15" fmla="*/ 972918 w 976601"/>
                <a:gd name="connsiteY15" fmla="*/ 817870 h 2546757"/>
                <a:gd name="connsiteX16" fmla="*/ 966749 w 976601"/>
                <a:gd name="connsiteY16" fmla="*/ 921008 h 2546757"/>
                <a:gd name="connsiteX17" fmla="*/ 806380 w 976601"/>
                <a:gd name="connsiteY17" fmla="*/ 921008 h 2546757"/>
                <a:gd name="connsiteX18" fmla="*/ 752380 w 976601"/>
                <a:gd name="connsiteY18" fmla="*/ 975008 h 2546757"/>
                <a:gd name="connsiteX19" fmla="*/ 806380 w 976601"/>
                <a:gd name="connsiteY19" fmla="*/ 1029008 h 2546757"/>
                <a:gd name="connsiteX20" fmla="*/ 955051 w 976601"/>
                <a:gd name="connsiteY20" fmla="*/ 1029008 h 2546757"/>
                <a:gd name="connsiteX21" fmla="*/ 933789 w 976601"/>
                <a:gd name="connsiteY21" fmla="*/ 1208993 h 2546757"/>
                <a:gd name="connsiteX22" fmla="*/ 843059 w 976601"/>
                <a:gd name="connsiteY22" fmla="*/ 1688156 h 2546757"/>
                <a:gd name="connsiteX23" fmla="*/ 810682 w 976601"/>
                <a:gd name="connsiteY23" fmla="*/ 1817456 h 2546757"/>
                <a:gd name="connsiteX24" fmla="*/ 806987 w 976601"/>
                <a:gd name="connsiteY24" fmla="*/ 1811976 h 2546757"/>
                <a:gd name="connsiteX25" fmla="*/ 768803 w 976601"/>
                <a:gd name="connsiteY25" fmla="*/ 1796159 h 2546757"/>
                <a:gd name="connsiteX26" fmla="*/ 660803 w 976601"/>
                <a:gd name="connsiteY26" fmla="*/ 1796159 h 2546757"/>
                <a:gd name="connsiteX27" fmla="*/ 606803 w 976601"/>
                <a:gd name="connsiteY27" fmla="*/ 1850159 h 2546757"/>
                <a:gd name="connsiteX28" fmla="*/ 660803 w 976601"/>
                <a:gd name="connsiteY28" fmla="*/ 1904159 h 2546757"/>
                <a:gd name="connsiteX29" fmla="*/ 768803 w 976601"/>
                <a:gd name="connsiteY29" fmla="*/ 1904159 h 2546757"/>
                <a:gd name="connsiteX30" fmla="*/ 791304 w 976601"/>
                <a:gd name="connsiteY30" fmla="*/ 1894839 h 2546757"/>
                <a:gd name="connsiteX31" fmla="*/ 786712 w 976601"/>
                <a:gd name="connsiteY31" fmla="*/ 1913180 h 2546757"/>
                <a:gd name="connsiteX32" fmla="*/ 505236 w 976601"/>
                <a:gd name="connsiteY32" fmla="*/ 2546757 h 2546757"/>
                <a:gd name="connsiteX33" fmla="*/ 104544 w 976601"/>
                <a:gd name="connsiteY33" fmla="*/ 193975 h 2546757"/>
                <a:gd name="connsiteX34" fmla="*/ 510373 w 976601"/>
                <a:gd name="connsiteY34" fmla="*/ 50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976601" h="2546757">
                  <a:moveTo>
                    <a:pt x="245997" y="1541896"/>
                  </a:moveTo>
                  <a:cubicBezTo>
                    <a:pt x="216174" y="1541896"/>
                    <a:pt x="191997" y="1566073"/>
                    <a:pt x="191997" y="1595896"/>
                  </a:cubicBezTo>
                  <a:cubicBezTo>
                    <a:pt x="191997" y="1625719"/>
                    <a:pt x="216174" y="1649896"/>
                    <a:pt x="245997" y="1649896"/>
                  </a:cubicBezTo>
                  <a:lnTo>
                    <a:pt x="353997" y="1649896"/>
                  </a:lnTo>
                  <a:cubicBezTo>
                    <a:pt x="383820" y="1649896"/>
                    <a:pt x="407997" y="1625719"/>
                    <a:pt x="407997" y="1595896"/>
                  </a:cubicBezTo>
                  <a:cubicBezTo>
                    <a:pt x="407997" y="1566073"/>
                    <a:pt x="383820" y="1541896"/>
                    <a:pt x="353997" y="1541896"/>
                  </a:cubicBezTo>
                  <a:close/>
                  <a:moveTo>
                    <a:pt x="510373" y="50"/>
                  </a:moveTo>
                  <a:cubicBezTo>
                    <a:pt x="645650" y="2191"/>
                    <a:pt x="775789" y="72397"/>
                    <a:pt x="885380" y="214523"/>
                  </a:cubicBezTo>
                  <a:cubicBezTo>
                    <a:pt x="940604" y="292864"/>
                    <a:pt x="968376" y="423579"/>
                    <a:pt x="975808" y="584318"/>
                  </a:cubicBezTo>
                  <a:lnTo>
                    <a:pt x="976601" y="731372"/>
                  </a:lnTo>
                  <a:lnTo>
                    <a:pt x="948804" y="719858"/>
                  </a:lnTo>
                  <a:lnTo>
                    <a:pt x="696804" y="719858"/>
                  </a:lnTo>
                  <a:cubicBezTo>
                    <a:pt x="666981" y="719858"/>
                    <a:pt x="642804" y="744035"/>
                    <a:pt x="642804" y="773858"/>
                  </a:cubicBezTo>
                  <a:cubicBezTo>
                    <a:pt x="642804" y="803681"/>
                    <a:pt x="666981" y="827858"/>
                    <a:pt x="696804" y="827858"/>
                  </a:cubicBezTo>
                  <a:lnTo>
                    <a:pt x="948804" y="827858"/>
                  </a:lnTo>
                  <a:lnTo>
                    <a:pt x="972918" y="817870"/>
                  </a:lnTo>
                  <a:lnTo>
                    <a:pt x="966749" y="921008"/>
                  </a:lnTo>
                  <a:lnTo>
                    <a:pt x="806380" y="921008"/>
                  </a:lnTo>
                  <a:cubicBezTo>
                    <a:pt x="776557" y="921008"/>
                    <a:pt x="752380" y="945185"/>
                    <a:pt x="752380" y="975008"/>
                  </a:cubicBezTo>
                  <a:cubicBezTo>
                    <a:pt x="752380" y="1004831"/>
                    <a:pt x="776557" y="1029008"/>
                    <a:pt x="806380" y="1029008"/>
                  </a:cubicBezTo>
                  <a:lnTo>
                    <a:pt x="955051" y="1029008"/>
                  </a:lnTo>
                  <a:lnTo>
                    <a:pt x="933789" y="1208993"/>
                  </a:lnTo>
                  <a:cubicBezTo>
                    <a:pt x="910261" y="1369418"/>
                    <a:pt x="878795" y="1532982"/>
                    <a:pt x="843059" y="1688156"/>
                  </a:cubicBezTo>
                  <a:lnTo>
                    <a:pt x="810682" y="1817456"/>
                  </a:lnTo>
                  <a:lnTo>
                    <a:pt x="806987" y="1811976"/>
                  </a:lnTo>
                  <a:cubicBezTo>
                    <a:pt x="797215" y="1802204"/>
                    <a:pt x="783715" y="1796159"/>
                    <a:pt x="768803" y="1796159"/>
                  </a:cubicBezTo>
                  <a:lnTo>
                    <a:pt x="660803" y="1796159"/>
                  </a:lnTo>
                  <a:cubicBezTo>
                    <a:pt x="630980" y="1796159"/>
                    <a:pt x="606803" y="1820336"/>
                    <a:pt x="606803" y="1850159"/>
                  </a:cubicBezTo>
                  <a:cubicBezTo>
                    <a:pt x="606803" y="1879982"/>
                    <a:pt x="630980" y="1904159"/>
                    <a:pt x="660803" y="1904159"/>
                  </a:cubicBezTo>
                  <a:lnTo>
                    <a:pt x="768803" y="1904159"/>
                  </a:lnTo>
                  <a:lnTo>
                    <a:pt x="791304" y="1894839"/>
                  </a:lnTo>
                  <a:lnTo>
                    <a:pt x="786712" y="1913180"/>
                  </a:lnTo>
                  <a:cubicBezTo>
                    <a:pt x="688992" y="2272925"/>
                    <a:pt x="576055" y="2544183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ubicBezTo>
                    <a:pt x="234684" y="63836"/>
                    <a:pt x="375097" y="-2091"/>
                    <a:pt x="510373" y="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8" name="자유형: 도형 105">
              <a:extLst>
                <a:ext uri="{FF2B5EF4-FFF2-40B4-BE49-F238E27FC236}">
                  <a16:creationId xmlns:a16="http://schemas.microsoft.com/office/drawing/2014/main" id="{0361ED22-CBC9-4836-93DA-1039382BAC5B}"/>
                </a:ext>
              </a:extLst>
            </p:cNvPr>
            <p:cNvSpPr/>
            <p:nvPr/>
          </p:nvSpPr>
          <p:spPr>
            <a:xfrm>
              <a:off x="339044" y="4952296"/>
              <a:ext cx="339180" cy="883340"/>
            </a:xfrm>
            <a:custGeom>
              <a:avLst/>
              <a:gdLst>
                <a:gd name="connsiteX0" fmla="*/ 0 w 780836"/>
                <a:gd name="connsiteY0" fmla="*/ 0 h 2352782"/>
                <a:gd name="connsiteX1" fmla="*/ 780836 w 780836"/>
                <a:gd name="connsiteY1" fmla="*/ 20548 h 2352782"/>
                <a:gd name="connsiteX2" fmla="*/ 400692 w 780836"/>
                <a:gd name="connsiteY2" fmla="*/ 2352782 h 2352782"/>
                <a:gd name="connsiteX3" fmla="*/ 0 w 780836"/>
                <a:gd name="connsiteY3" fmla="*/ 0 h 2352782"/>
                <a:gd name="connsiteX0" fmla="*/ 0 w 780836"/>
                <a:gd name="connsiteY0" fmla="*/ 107443 h 2460225"/>
                <a:gd name="connsiteX1" fmla="*/ 780836 w 780836"/>
                <a:gd name="connsiteY1" fmla="*/ 127991 h 2460225"/>
                <a:gd name="connsiteX2" fmla="*/ 400692 w 780836"/>
                <a:gd name="connsiteY2" fmla="*/ 2460225 h 2460225"/>
                <a:gd name="connsiteX3" fmla="*/ 0 w 780836"/>
                <a:gd name="connsiteY3" fmla="*/ 107443 h 2460225"/>
                <a:gd name="connsiteX0" fmla="*/ 0 w 780836"/>
                <a:gd name="connsiteY0" fmla="*/ 157453 h 2510235"/>
                <a:gd name="connsiteX1" fmla="*/ 780836 w 780836"/>
                <a:gd name="connsiteY1" fmla="*/ 178001 h 2510235"/>
                <a:gd name="connsiteX2" fmla="*/ 400692 w 780836"/>
                <a:gd name="connsiteY2" fmla="*/ 2510235 h 2510235"/>
                <a:gd name="connsiteX3" fmla="*/ 0 w 780836"/>
                <a:gd name="connsiteY3" fmla="*/ 157453 h 2510235"/>
                <a:gd name="connsiteX0" fmla="*/ 0 w 780836"/>
                <a:gd name="connsiteY0" fmla="*/ 171463 h 2524245"/>
                <a:gd name="connsiteX1" fmla="*/ 780836 w 780836"/>
                <a:gd name="connsiteY1" fmla="*/ 192011 h 2524245"/>
                <a:gd name="connsiteX2" fmla="*/ 400692 w 780836"/>
                <a:gd name="connsiteY2" fmla="*/ 2524245 h 2524245"/>
                <a:gd name="connsiteX3" fmla="*/ 0 w 780836"/>
                <a:gd name="connsiteY3" fmla="*/ 171463 h 2524245"/>
                <a:gd name="connsiteX0" fmla="*/ 0 w 854731"/>
                <a:gd name="connsiteY0" fmla="*/ 171463 h 2524245"/>
                <a:gd name="connsiteX1" fmla="*/ 780836 w 854731"/>
                <a:gd name="connsiteY1" fmla="*/ 192011 h 2524245"/>
                <a:gd name="connsiteX2" fmla="*/ 400692 w 854731"/>
                <a:gd name="connsiteY2" fmla="*/ 2524245 h 2524245"/>
                <a:gd name="connsiteX3" fmla="*/ 0 w 854731"/>
                <a:gd name="connsiteY3" fmla="*/ 171463 h 2524245"/>
                <a:gd name="connsiteX0" fmla="*/ 97640 w 952371"/>
                <a:gd name="connsiteY0" fmla="*/ 171463 h 2524245"/>
                <a:gd name="connsiteX1" fmla="*/ 878476 w 952371"/>
                <a:gd name="connsiteY1" fmla="*/ 192011 h 2524245"/>
                <a:gd name="connsiteX2" fmla="*/ 498332 w 952371"/>
                <a:gd name="connsiteY2" fmla="*/ 2524245 h 2524245"/>
                <a:gd name="connsiteX3" fmla="*/ 97640 w 952371"/>
                <a:gd name="connsiteY3" fmla="*/ 171463 h 2524245"/>
                <a:gd name="connsiteX0" fmla="*/ 97640 w 964286"/>
                <a:gd name="connsiteY0" fmla="*/ 171463 h 2524245"/>
                <a:gd name="connsiteX1" fmla="*/ 878476 w 964286"/>
                <a:gd name="connsiteY1" fmla="*/ 192011 h 2524245"/>
                <a:gd name="connsiteX2" fmla="*/ 498332 w 964286"/>
                <a:gd name="connsiteY2" fmla="*/ 2524245 h 2524245"/>
                <a:gd name="connsiteX3" fmla="*/ 97640 w 964286"/>
                <a:gd name="connsiteY3" fmla="*/ 171463 h 2524245"/>
                <a:gd name="connsiteX0" fmla="*/ 97640 w 940731"/>
                <a:gd name="connsiteY0" fmla="*/ 171463 h 2524245"/>
                <a:gd name="connsiteX1" fmla="*/ 878476 w 940731"/>
                <a:gd name="connsiteY1" fmla="*/ 192011 h 2524245"/>
                <a:gd name="connsiteX2" fmla="*/ 498332 w 940731"/>
                <a:gd name="connsiteY2" fmla="*/ 2524245 h 2524245"/>
                <a:gd name="connsiteX3" fmla="*/ 97640 w 940731"/>
                <a:gd name="connsiteY3" fmla="*/ 171463 h 2524245"/>
                <a:gd name="connsiteX0" fmla="*/ 97640 w 940731"/>
                <a:gd name="connsiteY0" fmla="*/ 190080 h 2542862"/>
                <a:gd name="connsiteX1" fmla="*/ 878476 w 940731"/>
                <a:gd name="connsiteY1" fmla="*/ 210628 h 2542862"/>
                <a:gd name="connsiteX2" fmla="*/ 498332 w 940731"/>
                <a:gd name="connsiteY2" fmla="*/ 2542862 h 2542862"/>
                <a:gd name="connsiteX3" fmla="*/ 97640 w 940731"/>
                <a:gd name="connsiteY3" fmla="*/ 190080 h 2542862"/>
                <a:gd name="connsiteX0" fmla="*/ 97640 w 976424"/>
                <a:gd name="connsiteY0" fmla="*/ 190080 h 2542862"/>
                <a:gd name="connsiteX1" fmla="*/ 878476 w 976424"/>
                <a:gd name="connsiteY1" fmla="*/ 210628 h 2542862"/>
                <a:gd name="connsiteX2" fmla="*/ 498332 w 976424"/>
                <a:gd name="connsiteY2" fmla="*/ 2542862 h 2542862"/>
                <a:gd name="connsiteX3" fmla="*/ 97640 w 976424"/>
                <a:gd name="connsiteY3" fmla="*/ 190080 h 2542862"/>
                <a:gd name="connsiteX0" fmla="*/ 108311 w 987095"/>
                <a:gd name="connsiteY0" fmla="*/ 190080 h 2542862"/>
                <a:gd name="connsiteX1" fmla="*/ 889147 w 987095"/>
                <a:gd name="connsiteY1" fmla="*/ 210628 h 2542862"/>
                <a:gd name="connsiteX2" fmla="*/ 509003 w 987095"/>
                <a:gd name="connsiteY2" fmla="*/ 2542862 h 2542862"/>
                <a:gd name="connsiteX3" fmla="*/ 108311 w 987095"/>
                <a:gd name="connsiteY3" fmla="*/ 190080 h 2542862"/>
                <a:gd name="connsiteX0" fmla="*/ 108311 w 995452"/>
                <a:gd name="connsiteY0" fmla="*/ 190080 h 2542862"/>
                <a:gd name="connsiteX1" fmla="*/ 889147 w 995452"/>
                <a:gd name="connsiteY1" fmla="*/ 210628 h 2542862"/>
                <a:gd name="connsiteX2" fmla="*/ 509003 w 995452"/>
                <a:gd name="connsiteY2" fmla="*/ 2542862 h 2542862"/>
                <a:gd name="connsiteX3" fmla="*/ 108311 w 995452"/>
                <a:gd name="connsiteY3" fmla="*/ 190080 h 2542862"/>
                <a:gd name="connsiteX0" fmla="*/ 99853 w 986994"/>
                <a:gd name="connsiteY0" fmla="*/ 190080 h 2542862"/>
                <a:gd name="connsiteX1" fmla="*/ 880689 w 986994"/>
                <a:gd name="connsiteY1" fmla="*/ 210628 h 2542862"/>
                <a:gd name="connsiteX2" fmla="*/ 500545 w 986994"/>
                <a:gd name="connsiteY2" fmla="*/ 2542862 h 2542862"/>
                <a:gd name="connsiteX3" fmla="*/ 99853 w 986994"/>
                <a:gd name="connsiteY3" fmla="*/ 190080 h 2542862"/>
                <a:gd name="connsiteX0" fmla="*/ 99853 w 985728"/>
                <a:gd name="connsiteY0" fmla="*/ 190080 h 2542862"/>
                <a:gd name="connsiteX1" fmla="*/ 880689 w 985728"/>
                <a:gd name="connsiteY1" fmla="*/ 210628 h 2542862"/>
                <a:gd name="connsiteX2" fmla="*/ 500545 w 985728"/>
                <a:gd name="connsiteY2" fmla="*/ 2542862 h 2542862"/>
                <a:gd name="connsiteX3" fmla="*/ 99853 w 985728"/>
                <a:gd name="connsiteY3" fmla="*/ 190080 h 2542862"/>
                <a:gd name="connsiteX0" fmla="*/ 103955 w 989830"/>
                <a:gd name="connsiteY0" fmla="*/ 190080 h 2542862"/>
                <a:gd name="connsiteX1" fmla="*/ 884791 w 989830"/>
                <a:gd name="connsiteY1" fmla="*/ 210628 h 2542862"/>
                <a:gd name="connsiteX2" fmla="*/ 504647 w 989830"/>
                <a:gd name="connsiteY2" fmla="*/ 2542862 h 2542862"/>
                <a:gd name="connsiteX3" fmla="*/ 103955 w 989830"/>
                <a:gd name="connsiteY3" fmla="*/ 190080 h 2542862"/>
                <a:gd name="connsiteX0" fmla="*/ 103955 w 960876"/>
                <a:gd name="connsiteY0" fmla="*/ 190080 h 2542862"/>
                <a:gd name="connsiteX1" fmla="*/ 884791 w 960876"/>
                <a:gd name="connsiteY1" fmla="*/ 210628 h 2542862"/>
                <a:gd name="connsiteX2" fmla="*/ 504647 w 960876"/>
                <a:gd name="connsiteY2" fmla="*/ 2542862 h 2542862"/>
                <a:gd name="connsiteX3" fmla="*/ 103955 w 960876"/>
                <a:gd name="connsiteY3" fmla="*/ 190080 h 2542862"/>
                <a:gd name="connsiteX0" fmla="*/ 103955 w 977301"/>
                <a:gd name="connsiteY0" fmla="*/ 190080 h 2542862"/>
                <a:gd name="connsiteX1" fmla="*/ 884791 w 977301"/>
                <a:gd name="connsiteY1" fmla="*/ 210628 h 2542862"/>
                <a:gd name="connsiteX2" fmla="*/ 504647 w 977301"/>
                <a:gd name="connsiteY2" fmla="*/ 2542862 h 2542862"/>
                <a:gd name="connsiteX3" fmla="*/ 103955 w 977301"/>
                <a:gd name="connsiteY3" fmla="*/ 190080 h 2542862"/>
                <a:gd name="connsiteX0" fmla="*/ 99854 w 973200"/>
                <a:gd name="connsiteY0" fmla="*/ 190080 h 2542862"/>
                <a:gd name="connsiteX1" fmla="*/ 880690 w 973200"/>
                <a:gd name="connsiteY1" fmla="*/ 210628 h 2542862"/>
                <a:gd name="connsiteX2" fmla="*/ 500546 w 973200"/>
                <a:gd name="connsiteY2" fmla="*/ 2542862 h 2542862"/>
                <a:gd name="connsiteX3" fmla="*/ 99854 w 973200"/>
                <a:gd name="connsiteY3" fmla="*/ 190080 h 2542862"/>
                <a:gd name="connsiteX0" fmla="*/ 99854 w 973200"/>
                <a:gd name="connsiteY0" fmla="*/ 193975 h 2546757"/>
                <a:gd name="connsiteX1" fmla="*/ 880690 w 973200"/>
                <a:gd name="connsiteY1" fmla="*/ 214523 h 2546757"/>
                <a:gd name="connsiteX2" fmla="*/ 500546 w 973200"/>
                <a:gd name="connsiteY2" fmla="*/ 2546757 h 2546757"/>
                <a:gd name="connsiteX3" fmla="*/ 99854 w 97320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7890" h="2546757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9" name="자유형: 도형 106">
              <a:extLst>
                <a:ext uri="{FF2B5EF4-FFF2-40B4-BE49-F238E27FC236}">
                  <a16:creationId xmlns:a16="http://schemas.microsoft.com/office/drawing/2014/main" id="{258BE32D-AA6F-4881-8D9C-71CCD34A21AB}"/>
                </a:ext>
              </a:extLst>
            </p:cNvPr>
            <p:cNvSpPr/>
            <p:nvPr/>
          </p:nvSpPr>
          <p:spPr>
            <a:xfrm rot="3314848">
              <a:off x="782588" y="5196133"/>
              <a:ext cx="299484" cy="779958"/>
            </a:xfrm>
            <a:custGeom>
              <a:avLst/>
              <a:gdLst>
                <a:gd name="connsiteX0" fmla="*/ 0 w 780836"/>
                <a:gd name="connsiteY0" fmla="*/ 0 h 2352782"/>
                <a:gd name="connsiteX1" fmla="*/ 780836 w 780836"/>
                <a:gd name="connsiteY1" fmla="*/ 20548 h 2352782"/>
                <a:gd name="connsiteX2" fmla="*/ 400692 w 780836"/>
                <a:gd name="connsiteY2" fmla="*/ 2352782 h 2352782"/>
                <a:gd name="connsiteX3" fmla="*/ 0 w 780836"/>
                <a:gd name="connsiteY3" fmla="*/ 0 h 2352782"/>
                <a:gd name="connsiteX0" fmla="*/ 0 w 780836"/>
                <a:gd name="connsiteY0" fmla="*/ 107443 h 2460225"/>
                <a:gd name="connsiteX1" fmla="*/ 780836 w 780836"/>
                <a:gd name="connsiteY1" fmla="*/ 127991 h 2460225"/>
                <a:gd name="connsiteX2" fmla="*/ 400692 w 780836"/>
                <a:gd name="connsiteY2" fmla="*/ 2460225 h 2460225"/>
                <a:gd name="connsiteX3" fmla="*/ 0 w 780836"/>
                <a:gd name="connsiteY3" fmla="*/ 107443 h 2460225"/>
                <a:gd name="connsiteX0" fmla="*/ 0 w 780836"/>
                <a:gd name="connsiteY0" fmla="*/ 157453 h 2510235"/>
                <a:gd name="connsiteX1" fmla="*/ 780836 w 780836"/>
                <a:gd name="connsiteY1" fmla="*/ 178001 h 2510235"/>
                <a:gd name="connsiteX2" fmla="*/ 400692 w 780836"/>
                <a:gd name="connsiteY2" fmla="*/ 2510235 h 2510235"/>
                <a:gd name="connsiteX3" fmla="*/ 0 w 780836"/>
                <a:gd name="connsiteY3" fmla="*/ 157453 h 2510235"/>
                <a:gd name="connsiteX0" fmla="*/ 0 w 780836"/>
                <a:gd name="connsiteY0" fmla="*/ 171463 h 2524245"/>
                <a:gd name="connsiteX1" fmla="*/ 780836 w 780836"/>
                <a:gd name="connsiteY1" fmla="*/ 192011 h 2524245"/>
                <a:gd name="connsiteX2" fmla="*/ 400692 w 780836"/>
                <a:gd name="connsiteY2" fmla="*/ 2524245 h 2524245"/>
                <a:gd name="connsiteX3" fmla="*/ 0 w 780836"/>
                <a:gd name="connsiteY3" fmla="*/ 171463 h 2524245"/>
                <a:gd name="connsiteX0" fmla="*/ 0 w 854731"/>
                <a:gd name="connsiteY0" fmla="*/ 171463 h 2524245"/>
                <a:gd name="connsiteX1" fmla="*/ 780836 w 854731"/>
                <a:gd name="connsiteY1" fmla="*/ 192011 h 2524245"/>
                <a:gd name="connsiteX2" fmla="*/ 400692 w 854731"/>
                <a:gd name="connsiteY2" fmla="*/ 2524245 h 2524245"/>
                <a:gd name="connsiteX3" fmla="*/ 0 w 854731"/>
                <a:gd name="connsiteY3" fmla="*/ 171463 h 2524245"/>
                <a:gd name="connsiteX0" fmla="*/ 97640 w 952371"/>
                <a:gd name="connsiteY0" fmla="*/ 171463 h 2524245"/>
                <a:gd name="connsiteX1" fmla="*/ 878476 w 952371"/>
                <a:gd name="connsiteY1" fmla="*/ 192011 h 2524245"/>
                <a:gd name="connsiteX2" fmla="*/ 498332 w 952371"/>
                <a:gd name="connsiteY2" fmla="*/ 2524245 h 2524245"/>
                <a:gd name="connsiteX3" fmla="*/ 97640 w 952371"/>
                <a:gd name="connsiteY3" fmla="*/ 171463 h 2524245"/>
                <a:gd name="connsiteX0" fmla="*/ 97640 w 964286"/>
                <a:gd name="connsiteY0" fmla="*/ 171463 h 2524245"/>
                <a:gd name="connsiteX1" fmla="*/ 878476 w 964286"/>
                <a:gd name="connsiteY1" fmla="*/ 192011 h 2524245"/>
                <a:gd name="connsiteX2" fmla="*/ 498332 w 964286"/>
                <a:gd name="connsiteY2" fmla="*/ 2524245 h 2524245"/>
                <a:gd name="connsiteX3" fmla="*/ 97640 w 964286"/>
                <a:gd name="connsiteY3" fmla="*/ 171463 h 2524245"/>
                <a:gd name="connsiteX0" fmla="*/ 97640 w 940731"/>
                <a:gd name="connsiteY0" fmla="*/ 171463 h 2524245"/>
                <a:gd name="connsiteX1" fmla="*/ 878476 w 940731"/>
                <a:gd name="connsiteY1" fmla="*/ 192011 h 2524245"/>
                <a:gd name="connsiteX2" fmla="*/ 498332 w 940731"/>
                <a:gd name="connsiteY2" fmla="*/ 2524245 h 2524245"/>
                <a:gd name="connsiteX3" fmla="*/ 97640 w 940731"/>
                <a:gd name="connsiteY3" fmla="*/ 171463 h 2524245"/>
                <a:gd name="connsiteX0" fmla="*/ 97640 w 940731"/>
                <a:gd name="connsiteY0" fmla="*/ 190080 h 2542862"/>
                <a:gd name="connsiteX1" fmla="*/ 878476 w 940731"/>
                <a:gd name="connsiteY1" fmla="*/ 210628 h 2542862"/>
                <a:gd name="connsiteX2" fmla="*/ 498332 w 940731"/>
                <a:gd name="connsiteY2" fmla="*/ 2542862 h 2542862"/>
                <a:gd name="connsiteX3" fmla="*/ 97640 w 940731"/>
                <a:gd name="connsiteY3" fmla="*/ 190080 h 2542862"/>
                <a:gd name="connsiteX0" fmla="*/ 97640 w 976424"/>
                <a:gd name="connsiteY0" fmla="*/ 190080 h 2542862"/>
                <a:gd name="connsiteX1" fmla="*/ 878476 w 976424"/>
                <a:gd name="connsiteY1" fmla="*/ 210628 h 2542862"/>
                <a:gd name="connsiteX2" fmla="*/ 498332 w 976424"/>
                <a:gd name="connsiteY2" fmla="*/ 2542862 h 2542862"/>
                <a:gd name="connsiteX3" fmla="*/ 97640 w 976424"/>
                <a:gd name="connsiteY3" fmla="*/ 190080 h 2542862"/>
                <a:gd name="connsiteX0" fmla="*/ 108311 w 987095"/>
                <a:gd name="connsiteY0" fmla="*/ 190080 h 2542862"/>
                <a:gd name="connsiteX1" fmla="*/ 889147 w 987095"/>
                <a:gd name="connsiteY1" fmla="*/ 210628 h 2542862"/>
                <a:gd name="connsiteX2" fmla="*/ 509003 w 987095"/>
                <a:gd name="connsiteY2" fmla="*/ 2542862 h 2542862"/>
                <a:gd name="connsiteX3" fmla="*/ 108311 w 987095"/>
                <a:gd name="connsiteY3" fmla="*/ 190080 h 2542862"/>
                <a:gd name="connsiteX0" fmla="*/ 108311 w 995452"/>
                <a:gd name="connsiteY0" fmla="*/ 190080 h 2542862"/>
                <a:gd name="connsiteX1" fmla="*/ 889147 w 995452"/>
                <a:gd name="connsiteY1" fmla="*/ 210628 h 2542862"/>
                <a:gd name="connsiteX2" fmla="*/ 509003 w 995452"/>
                <a:gd name="connsiteY2" fmla="*/ 2542862 h 2542862"/>
                <a:gd name="connsiteX3" fmla="*/ 108311 w 995452"/>
                <a:gd name="connsiteY3" fmla="*/ 190080 h 2542862"/>
                <a:gd name="connsiteX0" fmla="*/ 99853 w 986994"/>
                <a:gd name="connsiteY0" fmla="*/ 190080 h 2542862"/>
                <a:gd name="connsiteX1" fmla="*/ 880689 w 986994"/>
                <a:gd name="connsiteY1" fmla="*/ 210628 h 2542862"/>
                <a:gd name="connsiteX2" fmla="*/ 500545 w 986994"/>
                <a:gd name="connsiteY2" fmla="*/ 2542862 h 2542862"/>
                <a:gd name="connsiteX3" fmla="*/ 99853 w 986994"/>
                <a:gd name="connsiteY3" fmla="*/ 190080 h 2542862"/>
                <a:gd name="connsiteX0" fmla="*/ 99853 w 985728"/>
                <a:gd name="connsiteY0" fmla="*/ 190080 h 2542862"/>
                <a:gd name="connsiteX1" fmla="*/ 880689 w 985728"/>
                <a:gd name="connsiteY1" fmla="*/ 210628 h 2542862"/>
                <a:gd name="connsiteX2" fmla="*/ 500545 w 985728"/>
                <a:gd name="connsiteY2" fmla="*/ 2542862 h 2542862"/>
                <a:gd name="connsiteX3" fmla="*/ 99853 w 985728"/>
                <a:gd name="connsiteY3" fmla="*/ 190080 h 2542862"/>
                <a:gd name="connsiteX0" fmla="*/ 103955 w 989830"/>
                <a:gd name="connsiteY0" fmla="*/ 190080 h 2542862"/>
                <a:gd name="connsiteX1" fmla="*/ 884791 w 989830"/>
                <a:gd name="connsiteY1" fmla="*/ 210628 h 2542862"/>
                <a:gd name="connsiteX2" fmla="*/ 504647 w 989830"/>
                <a:gd name="connsiteY2" fmla="*/ 2542862 h 2542862"/>
                <a:gd name="connsiteX3" fmla="*/ 103955 w 989830"/>
                <a:gd name="connsiteY3" fmla="*/ 190080 h 2542862"/>
                <a:gd name="connsiteX0" fmla="*/ 103955 w 960876"/>
                <a:gd name="connsiteY0" fmla="*/ 190080 h 2542862"/>
                <a:gd name="connsiteX1" fmla="*/ 884791 w 960876"/>
                <a:gd name="connsiteY1" fmla="*/ 210628 h 2542862"/>
                <a:gd name="connsiteX2" fmla="*/ 504647 w 960876"/>
                <a:gd name="connsiteY2" fmla="*/ 2542862 h 2542862"/>
                <a:gd name="connsiteX3" fmla="*/ 103955 w 960876"/>
                <a:gd name="connsiteY3" fmla="*/ 190080 h 2542862"/>
                <a:gd name="connsiteX0" fmla="*/ 103955 w 977301"/>
                <a:gd name="connsiteY0" fmla="*/ 190080 h 2542862"/>
                <a:gd name="connsiteX1" fmla="*/ 884791 w 977301"/>
                <a:gd name="connsiteY1" fmla="*/ 210628 h 2542862"/>
                <a:gd name="connsiteX2" fmla="*/ 504647 w 977301"/>
                <a:gd name="connsiteY2" fmla="*/ 2542862 h 2542862"/>
                <a:gd name="connsiteX3" fmla="*/ 103955 w 977301"/>
                <a:gd name="connsiteY3" fmla="*/ 190080 h 2542862"/>
                <a:gd name="connsiteX0" fmla="*/ 99854 w 973200"/>
                <a:gd name="connsiteY0" fmla="*/ 190080 h 2542862"/>
                <a:gd name="connsiteX1" fmla="*/ 880690 w 973200"/>
                <a:gd name="connsiteY1" fmla="*/ 210628 h 2542862"/>
                <a:gd name="connsiteX2" fmla="*/ 500546 w 973200"/>
                <a:gd name="connsiteY2" fmla="*/ 2542862 h 2542862"/>
                <a:gd name="connsiteX3" fmla="*/ 99854 w 973200"/>
                <a:gd name="connsiteY3" fmla="*/ 190080 h 2542862"/>
                <a:gd name="connsiteX0" fmla="*/ 99854 w 973200"/>
                <a:gd name="connsiteY0" fmla="*/ 193975 h 2546757"/>
                <a:gd name="connsiteX1" fmla="*/ 880690 w 973200"/>
                <a:gd name="connsiteY1" fmla="*/ 214523 h 2546757"/>
                <a:gd name="connsiteX2" fmla="*/ 500546 w 973200"/>
                <a:gd name="connsiteY2" fmla="*/ 2546757 h 2546757"/>
                <a:gd name="connsiteX3" fmla="*/ 99854 w 97320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7890" h="2546757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0" name="자유형: 도형 107">
              <a:extLst>
                <a:ext uri="{FF2B5EF4-FFF2-40B4-BE49-F238E27FC236}">
                  <a16:creationId xmlns:a16="http://schemas.microsoft.com/office/drawing/2014/main" id="{7017DF18-21E4-46FB-A5CD-947AF066DAAE}"/>
                </a:ext>
              </a:extLst>
            </p:cNvPr>
            <p:cNvSpPr/>
            <p:nvPr/>
          </p:nvSpPr>
          <p:spPr>
            <a:xfrm rot="18285152" flipH="1">
              <a:off x="-46881" y="5188454"/>
              <a:ext cx="299484" cy="779958"/>
            </a:xfrm>
            <a:custGeom>
              <a:avLst/>
              <a:gdLst>
                <a:gd name="connsiteX0" fmla="*/ 0 w 780836"/>
                <a:gd name="connsiteY0" fmla="*/ 0 h 2352782"/>
                <a:gd name="connsiteX1" fmla="*/ 780836 w 780836"/>
                <a:gd name="connsiteY1" fmla="*/ 20548 h 2352782"/>
                <a:gd name="connsiteX2" fmla="*/ 400692 w 780836"/>
                <a:gd name="connsiteY2" fmla="*/ 2352782 h 2352782"/>
                <a:gd name="connsiteX3" fmla="*/ 0 w 780836"/>
                <a:gd name="connsiteY3" fmla="*/ 0 h 2352782"/>
                <a:gd name="connsiteX0" fmla="*/ 0 w 780836"/>
                <a:gd name="connsiteY0" fmla="*/ 107443 h 2460225"/>
                <a:gd name="connsiteX1" fmla="*/ 780836 w 780836"/>
                <a:gd name="connsiteY1" fmla="*/ 127991 h 2460225"/>
                <a:gd name="connsiteX2" fmla="*/ 400692 w 780836"/>
                <a:gd name="connsiteY2" fmla="*/ 2460225 h 2460225"/>
                <a:gd name="connsiteX3" fmla="*/ 0 w 780836"/>
                <a:gd name="connsiteY3" fmla="*/ 107443 h 2460225"/>
                <a:gd name="connsiteX0" fmla="*/ 0 w 780836"/>
                <a:gd name="connsiteY0" fmla="*/ 157453 h 2510235"/>
                <a:gd name="connsiteX1" fmla="*/ 780836 w 780836"/>
                <a:gd name="connsiteY1" fmla="*/ 178001 h 2510235"/>
                <a:gd name="connsiteX2" fmla="*/ 400692 w 780836"/>
                <a:gd name="connsiteY2" fmla="*/ 2510235 h 2510235"/>
                <a:gd name="connsiteX3" fmla="*/ 0 w 780836"/>
                <a:gd name="connsiteY3" fmla="*/ 157453 h 2510235"/>
                <a:gd name="connsiteX0" fmla="*/ 0 w 780836"/>
                <a:gd name="connsiteY0" fmla="*/ 171463 h 2524245"/>
                <a:gd name="connsiteX1" fmla="*/ 780836 w 780836"/>
                <a:gd name="connsiteY1" fmla="*/ 192011 h 2524245"/>
                <a:gd name="connsiteX2" fmla="*/ 400692 w 780836"/>
                <a:gd name="connsiteY2" fmla="*/ 2524245 h 2524245"/>
                <a:gd name="connsiteX3" fmla="*/ 0 w 780836"/>
                <a:gd name="connsiteY3" fmla="*/ 171463 h 2524245"/>
                <a:gd name="connsiteX0" fmla="*/ 0 w 854731"/>
                <a:gd name="connsiteY0" fmla="*/ 171463 h 2524245"/>
                <a:gd name="connsiteX1" fmla="*/ 780836 w 854731"/>
                <a:gd name="connsiteY1" fmla="*/ 192011 h 2524245"/>
                <a:gd name="connsiteX2" fmla="*/ 400692 w 854731"/>
                <a:gd name="connsiteY2" fmla="*/ 2524245 h 2524245"/>
                <a:gd name="connsiteX3" fmla="*/ 0 w 854731"/>
                <a:gd name="connsiteY3" fmla="*/ 171463 h 2524245"/>
                <a:gd name="connsiteX0" fmla="*/ 97640 w 952371"/>
                <a:gd name="connsiteY0" fmla="*/ 171463 h 2524245"/>
                <a:gd name="connsiteX1" fmla="*/ 878476 w 952371"/>
                <a:gd name="connsiteY1" fmla="*/ 192011 h 2524245"/>
                <a:gd name="connsiteX2" fmla="*/ 498332 w 952371"/>
                <a:gd name="connsiteY2" fmla="*/ 2524245 h 2524245"/>
                <a:gd name="connsiteX3" fmla="*/ 97640 w 952371"/>
                <a:gd name="connsiteY3" fmla="*/ 171463 h 2524245"/>
                <a:gd name="connsiteX0" fmla="*/ 97640 w 964286"/>
                <a:gd name="connsiteY0" fmla="*/ 171463 h 2524245"/>
                <a:gd name="connsiteX1" fmla="*/ 878476 w 964286"/>
                <a:gd name="connsiteY1" fmla="*/ 192011 h 2524245"/>
                <a:gd name="connsiteX2" fmla="*/ 498332 w 964286"/>
                <a:gd name="connsiteY2" fmla="*/ 2524245 h 2524245"/>
                <a:gd name="connsiteX3" fmla="*/ 97640 w 964286"/>
                <a:gd name="connsiteY3" fmla="*/ 171463 h 2524245"/>
                <a:gd name="connsiteX0" fmla="*/ 97640 w 940731"/>
                <a:gd name="connsiteY0" fmla="*/ 171463 h 2524245"/>
                <a:gd name="connsiteX1" fmla="*/ 878476 w 940731"/>
                <a:gd name="connsiteY1" fmla="*/ 192011 h 2524245"/>
                <a:gd name="connsiteX2" fmla="*/ 498332 w 940731"/>
                <a:gd name="connsiteY2" fmla="*/ 2524245 h 2524245"/>
                <a:gd name="connsiteX3" fmla="*/ 97640 w 940731"/>
                <a:gd name="connsiteY3" fmla="*/ 171463 h 2524245"/>
                <a:gd name="connsiteX0" fmla="*/ 97640 w 940731"/>
                <a:gd name="connsiteY0" fmla="*/ 190080 h 2542862"/>
                <a:gd name="connsiteX1" fmla="*/ 878476 w 940731"/>
                <a:gd name="connsiteY1" fmla="*/ 210628 h 2542862"/>
                <a:gd name="connsiteX2" fmla="*/ 498332 w 940731"/>
                <a:gd name="connsiteY2" fmla="*/ 2542862 h 2542862"/>
                <a:gd name="connsiteX3" fmla="*/ 97640 w 940731"/>
                <a:gd name="connsiteY3" fmla="*/ 190080 h 2542862"/>
                <a:gd name="connsiteX0" fmla="*/ 97640 w 976424"/>
                <a:gd name="connsiteY0" fmla="*/ 190080 h 2542862"/>
                <a:gd name="connsiteX1" fmla="*/ 878476 w 976424"/>
                <a:gd name="connsiteY1" fmla="*/ 210628 h 2542862"/>
                <a:gd name="connsiteX2" fmla="*/ 498332 w 976424"/>
                <a:gd name="connsiteY2" fmla="*/ 2542862 h 2542862"/>
                <a:gd name="connsiteX3" fmla="*/ 97640 w 976424"/>
                <a:gd name="connsiteY3" fmla="*/ 190080 h 2542862"/>
                <a:gd name="connsiteX0" fmla="*/ 108311 w 987095"/>
                <a:gd name="connsiteY0" fmla="*/ 190080 h 2542862"/>
                <a:gd name="connsiteX1" fmla="*/ 889147 w 987095"/>
                <a:gd name="connsiteY1" fmla="*/ 210628 h 2542862"/>
                <a:gd name="connsiteX2" fmla="*/ 509003 w 987095"/>
                <a:gd name="connsiteY2" fmla="*/ 2542862 h 2542862"/>
                <a:gd name="connsiteX3" fmla="*/ 108311 w 987095"/>
                <a:gd name="connsiteY3" fmla="*/ 190080 h 2542862"/>
                <a:gd name="connsiteX0" fmla="*/ 108311 w 995452"/>
                <a:gd name="connsiteY0" fmla="*/ 190080 h 2542862"/>
                <a:gd name="connsiteX1" fmla="*/ 889147 w 995452"/>
                <a:gd name="connsiteY1" fmla="*/ 210628 h 2542862"/>
                <a:gd name="connsiteX2" fmla="*/ 509003 w 995452"/>
                <a:gd name="connsiteY2" fmla="*/ 2542862 h 2542862"/>
                <a:gd name="connsiteX3" fmla="*/ 108311 w 995452"/>
                <a:gd name="connsiteY3" fmla="*/ 190080 h 2542862"/>
                <a:gd name="connsiteX0" fmla="*/ 99853 w 986994"/>
                <a:gd name="connsiteY0" fmla="*/ 190080 h 2542862"/>
                <a:gd name="connsiteX1" fmla="*/ 880689 w 986994"/>
                <a:gd name="connsiteY1" fmla="*/ 210628 h 2542862"/>
                <a:gd name="connsiteX2" fmla="*/ 500545 w 986994"/>
                <a:gd name="connsiteY2" fmla="*/ 2542862 h 2542862"/>
                <a:gd name="connsiteX3" fmla="*/ 99853 w 986994"/>
                <a:gd name="connsiteY3" fmla="*/ 190080 h 2542862"/>
                <a:gd name="connsiteX0" fmla="*/ 99853 w 985728"/>
                <a:gd name="connsiteY0" fmla="*/ 190080 h 2542862"/>
                <a:gd name="connsiteX1" fmla="*/ 880689 w 985728"/>
                <a:gd name="connsiteY1" fmla="*/ 210628 h 2542862"/>
                <a:gd name="connsiteX2" fmla="*/ 500545 w 985728"/>
                <a:gd name="connsiteY2" fmla="*/ 2542862 h 2542862"/>
                <a:gd name="connsiteX3" fmla="*/ 99853 w 985728"/>
                <a:gd name="connsiteY3" fmla="*/ 190080 h 2542862"/>
                <a:gd name="connsiteX0" fmla="*/ 103955 w 989830"/>
                <a:gd name="connsiteY0" fmla="*/ 190080 h 2542862"/>
                <a:gd name="connsiteX1" fmla="*/ 884791 w 989830"/>
                <a:gd name="connsiteY1" fmla="*/ 210628 h 2542862"/>
                <a:gd name="connsiteX2" fmla="*/ 504647 w 989830"/>
                <a:gd name="connsiteY2" fmla="*/ 2542862 h 2542862"/>
                <a:gd name="connsiteX3" fmla="*/ 103955 w 989830"/>
                <a:gd name="connsiteY3" fmla="*/ 190080 h 2542862"/>
                <a:gd name="connsiteX0" fmla="*/ 103955 w 960876"/>
                <a:gd name="connsiteY0" fmla="*/ 190080 h 2542862"/>
                <a:gd name="connsiteX1" fmla="*/ 884791 w 960876"/>
                <a:gd name="connsiteY1" fmla="*/ 210628 h 2542862"/>
                <a:gd name="connsiteX2" fmla="*/ 504647 w 960876"/>
                <a:gd name="connsiteY2" fmla="*/ 2542862 h 2542862"/>
                <a:gd name="connsiteX3" fmla="*/ 103955 w 960876"/>
                <a:gd name="connsiteY3" fmla="*/ 190080 h 2542862"/>
                <a:gd name="connsiteX0" fmla="*/ 103955 w 977301"/>
                <a:gd name="connsiteY0" fmla="*/ 190080 h 2542862"/>
                <a:gd name="connsiteX1" fmla="*/ 884791 w 977301"/>
                <a:gd name="connsiteY1" fmla="*/ 210628 h 2542862"/>
                <a:gd name="connsiteX2" fmla="*/ 504647 w 977301"/>
                <a:gd name="connsiteY2" fmla="*/ 2542862 h 2542862"/>
                <a:gd name="connsiteX3" fmla="*/ 103955 w 977301"/>
                <a:gd name="connsiteY3" fmla="*/ 190080 h 2542862"/>
                <a:gd name="connsiteX0" fmla="*/ 99854 w 973200"/>
                <a:gd name="connsiteY0" fmla="*/ 190080 h 2542862"/>
                <a:gd name="connsiteX1" fmla="*/ 880690 w 973200"/>
                <a:gd name="connsiteY1" fmla="*/ 210628 h 2542862"/>
                <a:gd name="connsiteX2" fmla="*/ 500546 w 973200"/>
                <a:gd name="connsiteY2" fmla="*/ 2542862 h 2542862"/>
                <a:gd name="connsiteX3" fmla="*/ 99854 w 973200"/>
                <a:gd name="connsiteY3" fmla="*/ 190080 h 2542862"/>
                <a:gd name="connsiteX0" fmla="*/ 99854 w 973200"/>
                <a:gd name="connsiteY0" fmla="*/ 193975 h 2546757"/>
                <a:gd name="connsiteX1" fmla="*/ 880690 w 973200"/>
                <a:gd name="connsiteY1" fmla="*/ 214523 h 2546757"/>
                <a:gd name="connsiteX2" fmla="*/ 500546 w 973200"/>
                <a:gd name="connsiteY2" fmla="*/ 2546757 h 2546757"/>
                <a:gd name="connsiteX3" fmla="*/ 99854 w 97320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7890" h="2546757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11169</TotalTime>
  <Words>73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16</cp:revision>
  <dcterms:created xsi:type="dcterms:W3CDTF">2018-02-18T19:39:47Z</dcterms:created>
  <dcterms:modified xsi:type="dcterms:W3CDTF">2020-01-06T06:49:41Z</dcterms:modified>
</cp:coreProperties>
</file>