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45661908-F112-45AC-9BF1-55DFE7709BA2}"/>
              </a:ext>
            </a:extLst>
          </p:cNvPr>
          <p:cNvCxnSpPr>
            <a:cxnSpLocks/>
          </p:cNvCxnSpPr>
          <p:nvPr/>
        </p:nvCxnSpPr>
        <p:spPr>
          <a:xfrm flipV="1">
            <a:off x="8376872" y="2532605"/>
            <a:ext cx="1834698" cy="15847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3" name="Group 62">
            <a:extLst>
              <a:ext uri="{FF2B5EF4-FFF2-40B4-BE49-F238E27FC236}">
                <a16:creationId xmlns:a16="http://schemas.microsoft.com/office/drawing/2014/main" id="{54B3AF41-57E4-4EC9-9997-2EA955486016}"/>
              </a:ext>
            </a:extLst>
          </p:cNvPr>
          <p:cNvGrpSpPr/>
          <p:nvPr/>
        </p:nvGrpSpPr>
        <p:grpSpPr>
          <a:xfrm>
            <a:off x="10211570" y="2396512"/>
            <a:ext cx="288032" cy="288032"/>
            <a:chOff x="611560" y="2851238"/>
            <a:chExt cx="288032" cy="288032"/>
          </a:xfrm>
          <a:solidFill>
            <a:schemeClr val="bg1"/>
          </a:solidFill>
        </p:grpSpPr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E5F3C30D-BB5F-4B40-9FED-450C8671DFA4}"/>
                </a:ext>
              </a:extLst>
            </p:cNvPr>
            <p:cNvSpPr/>
            <p:nvPr/>
          </p:nvSpPr>
          <p:spPr>
            <a:xfrm>
              <a:off x="611560" y="2851238"/>
              <a:ext cx="288032" cy="288032"/>
            </a:xfrm>
            <a:prstGeom prst="ellipse">
              <a:avLst/>
            </a:prstGeom>
            <a:solidFill>
              <a:schemeClr val="accent6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119BBEDD-C51A-4AE4-8D84-1139E81573FD}"/>
                </a:ext>
              </a:extLst>
            </p:cNvPr>
            <p:cNvSpPr/>
            <p:nvPr/>
          </p:nvSpPr>
          <p:spPr>
            <a:xfrm>
              <a:off x="683568" y="2923246"/>
              <a:ext cx="144016" cy="144016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66" name="Text Placeholder 17">
            <a:extLst>
              <a:ext uri="{FF2B5EF4-FFF2-40B4-BE49-F238E27FC236}">
                <a16:creationId xmlns:a16="http://schemas.microsoft.com/office/drawing/2014/main" id="{99B2E883-7CB0-447C-8F20-B8F0D640D8EE}"/>
              </a:ext>
            </a:extLst>
          </p:cNvPr>
          <p:cNvSpPr txBox="1">
            <a:spLocks/>
          </p:cNvSpPr>
          <p:nvPr/>
        </p:nvSpPr>
        <p:spPr>
          <a:xfrm>
            <a:off x="9843114" y="1770014"/>
            <a:ext cx="1024939" cy="360040"/>
          </a:xfrm>
          <a:prstGeom prst="roundRect">
            <a:avLst/>
          </a:prstGeom>
          <a:ln w="25400">
            <a:solidFill>
              <a:schemeClr val="accent6"/>
            </a:solidFill>
          </a:ln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2020</a:t>
            </a:r>
          </a:p>
        </p:txBody>
      </p:sp>
      <p:grpSp>
        <p:nvGrpSpPr>
          <p:cNvPr id="67" name="Group 66">
            <a:extLst>
              <a:ext uri="{FF2B5EF4-FFF2-40B4-BE49-F238E27FC236}">
                <a16:creationId xmlns:a16="http://schemas.microsoft.com/office/drawing/2014/main" id="{6936EA0C-7D78-44DF-ACE3-5E3819487306}"/>
              </a:ext>
            </a:extLst>
          </p:cNvPr>
          <p:cNvGrpSpPr/>
          <p:nvPr/>
        </p:nvGrpSpPr>
        <p:grpSpPr>
          <a:xfrm>
            <a:off x="3840716" y="2396512"/>
            <a:ext cx="288032" cy="288032"/>
            <a:chOff x="611560" y="2851238"/>
            <a:chExt cx="288032" cy="288032"/>
          </a:xfrm>
          <a:solidFill>
            <a:schemeClr val="bg1"/>
          </a:solidFill>
        </p:grpSpPr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36CBEAF8-924B-4487-BF8E-4E936A40CFAA}"/>
                </a:ext>
              </a:extLst>
            </p:cNvPr>
            <p:cNvSpPr/>
            <p:nvPr/>
          </p:nvSpPr>
          <p:spPr>
            <a:xfrm>
              <a:off x="611560" y="2851238"/>
              <a:ext cx="288032" cy="288032"/>
            </a:xfrm>
            <a:prstGeom prst="ellipse">
              <a:avLst/>
            </a:prstGeom>
            <a:solidFill>
              <a:schemeClr val="accent2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B9928449-B5D2-4302-A27D-36032EF976E4}"/>
                </a:ext>
              </a:extLst>
            </p:cNvPr>
            <p:cNvSpPr/>
            <p:nvPr/>
          </p:nvSpPr>
          <p:spPr>
            <a:xfrm>
              <a:off x="683568" y="2923246"/>
              <a:ext cx="144016" cy="14401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70" name="Text Placeholder 17">
            <a:extLst>
              <a:ext uri="{FF2B5EF4-FFF2-40B4-BE49-F238E27FC236}">
                <a16:creationId xmlns:a16="http://schemas.microsoft.com/office/drawing/2014/main" id="{375F7F04-E8AF-43F9-ACB2-5B7C6A8B42BA}"/>
              </a:ext>
            </a:extLst>
          </p:cNvPr>
          <p:cNvSpPr txBox="1">
            <a:spLocks/>
          </p:cNvSpPr>
          <p:nvPr/>
        </p:nvSpPr>
        <p:spPr>
          <a:xfrm>
            <a:off x="3467785" y="1770014"/>
            <a:ext cx="1024939" cy="360040"/>
          </a:xfrm>
          <a:prstGeom prst="roundRect">
            <a:avLst/>
          </a:prstGeom>
          <a:ln w="25400">
            <a:solidFill>
              <a:schemeClr val="accent2"/>
            </a:solidFill>
          </a:ln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2017</a:t>
            </a:r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8BC561AA-E588-407F-BDC1-4864133EAAA4}"/>
              </a:ext>
            </a:extLst>
          </p:cNvPr>
          <p:cNvGrpSpPr/>
          <p:nvPr/>
        </p:nvGrpSpPr>
        <p:grpSpPr>
          <a:xfrm>
            <a:off x="5966110" y="2396512"/>
            <a:ext cx="288032" cy="288032"/>
            <a:chOff x="611560" y="2851238"/>
            <a:chExt cx="288032" cy="288032"/>
          </a:xfrm>
          <a:solidFill>
            <a:schemeClr val="bg1"/>
          </a:solidFill>
        </p:grpSpPr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B8C02BD5-23FF-4C02-B24A-99F8FA6FC4C5}"/>
                </a:ext>
              </a:extLst>
            </p:cNvPr>
            <p:cNvSpPr/>
            <p:nvPr/>
          </p:nvSpPr>
          <p:spPr>
            <a:xfrm>
              <a:off x="611560" y="2851238"/>
              <a:ext cx="288032" cy="288032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3E5696BD-2AB7-44EB-A4DA-E2D963F51E7F}"/>
                </a:ext>
              </a:extLst>
            </p:cNvPr>
            <p:cNvSpPr/>
            <p:nvPr/>
          </p:nvSpPr>
          <p:spPr>
            <a:xfrm>
              <a:off x="683568" y="2923246"/>
              <a:ext cx="144016" cy="144016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74" name="Text Placeholder 17">
            <a:extLst>
              <a:ext uri="{FF2B5EF4-FFF2-40B4-BE49-F238E27FC236}">
                <a16:creationId xmlns:a16="http://schemas.microsoft.com/office/drawing/2014/main" id="{F27412E0-CE6F-4D92-9FEE-BD190241192F}"/>
              </a:ext>
            </a:extLst>
          </p:cNvPr>
          <p:cNvSpPr txBox="1">
            <a:spLocks/>
          </p:cNvSpPr>
          <p:nvPr/>
        </p:nvSpPr>
        <p:spPr>
          <a:xfrm>
            <a:off x="5592894" y="1770014"/>
            <a:ext cx="1024939" cy="360040"/>
          </a:xfrm>
          <a:prstGeom prst="roundRect">
            <a:avLst/>
          </a:prstGeom>
          <a:ln w="25400">
            <a:solidFill>
              <a:schemeClr val="accent3"/>
            </a:solidFill>
          </a:ln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2018</a:t>
            </a:r>
          </a:p>
        </p:txBody>
      </p:sp>
      <p:grpSp>
        <p:nvGrpSpPr>
          <p:cNvPr id="75" name="Group 74">
            <a:extLst>
              <a:ext uri="{FF2B5EF4-FFF2-40B4-BE49-F238E27FC236}">
                <a16:creationId xmlns:a16="http://schemas.microsoft.com/office/drawing/2014/main" id="{A7B4F6EB-66BE-4753-9532-8F525D120DE3}"/>
              </a:ext>
            </a:extLst>
          </p:cNvPr>
          <p:cNvGrpSpPr/>
          <p:nvPr/>
        </p:nvGrpSpPr>
        <p:grpSpPr>
          <a:xfrm>
            <a:off x="1715322" y="2396512"/>
            <a:ext cx="288032" cy="288032"/>
            <a:chOff x="611560" y="2851238"/>
            <a:chExt cx="288032" cy="288032"/>
          </a:xfrm>
          <a:solidFill>
            <a:schemeClr val="bg1"/>
          </a:solidFill>
        </p:grpSpPr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6ECB3F4B-79BF-433C-A638-C6E6E625F60A}"/>
                </a:ext>
              </a:extLst>
            </p:cNvPr>
            <p:cNvSpPr/>
            <p:nvPr/>
          </p:nvSpPr>
          <p:spPr>
            <a:xfrm>
              <a:off x="611560" y="2851238"/>
              <a:ext cx="288032" cy="288032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ADDA1A53-0405-4CA0-B70C-8ADCA33ABC2C}"/>
                </a:ext>
              </a:extLst>
            </p:cNvPr>
            <p:cNvSpPr/>
            <p:nvPr/>
          </p:nvSpPr>
          <p:spPr>
            <a:xfrm>
              <a:off x="683568" y="2923246"/>
              <a:ext cx="144016" cy="144016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78" name="Text Placeholder 17">
            <a:extLst>
              <a:ext uri="{FF2B5EF4-FFF2-40B4-BE49-F238E27FC236}">
                <a16:creationId xmlns:a16="http://schemas.microsoft.com/office/drawing/2014/main" id="{8B8712CC-DFFA-4AC9-A29F-FF975F2586AB}"/>
              </a:ext>
            </a:extLst>
          </p:cNvPr>
          <p:cNvSpPr txBox="1">
            <a:spLocks/>
          </p:cNvSpPr>
          <p:nvPr/>
        </p:nvSpPr>
        <p:spPr>
          <a:xfrm>
            <a:off x="1342676" y="1770014"/>
            <a:ext cx="1024939" cy="360040"/>
          </a:xfrm>
          <a:prstGeom prst="roundRect">
            <a:avLst/>
          </a:prstGeom>
          <a:ln w="25400">
            <a:solidFill>
              <a:schemeClr val="accent1"/>
            </a:solidFill>
          </a:ln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2016</a:t>
            </a:r>
          </a:p>
        </p:txBody>
      </p:sp>
      <p:sp>
        <p:nvSpPr>
          <p:cNvPr id="79" name="Text Placeholder 17">
            <a:extLst>
              <a:ext uri="{FF2B5EF4-FFF2-40B4-BE49-F238E27FC236}">
                <a16:creationId xmlns:a16="http://schemas.microsoft.com/office/drawing/2014/main" id="{52A844F4-D4E1-49FA-B311-0A4BB0F7D628}"/>
              </a:ext>
            </a:extLst>
          </p:cNvPr>
          <p:cNvSpPr txBox="1">
            <a:spLocks/>
          </p:cNvSpPr>
          <p:nvPr/>
        </p:nvSpPr>
        <p:spPr>
          <a:xfrm>
            <a:off x="7718003" y="1770014"/>
            <a:ext cx="1024939" cy="360040"/>
          </a:xfrm>
          <a:prstGeom prst="roundRect">
            <a:avLst/>
          </a:prstGeom>
          <a:ln w="25400">
            <a:solidFill>
              <a:schemeClr val="accent4"/>
            </a:solidFill>
          </a:ln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2019</a:t>
            </a:r>
          </a:p>
        </p:txBody>
      </p: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C49A3222-B9F3-4A12-A34D-AE6AE621760F}"/>
              </a:ext>
            </a:extLst>
          </p:cNvPr>
          <p:cNvCxnSpPr>
            <a:cxnSpLocks/>
          </p:cNvCxnSpPr>
          <p:nvPr/>
        </p:nvCxnSpPr>
        <p:spPr>
          <a:xfrm flipV="1">
            <a:off x="2003354" y="2540528"/>
            <a:ext cx="1837362" cy="1"/>
          </a:xfrm>
          <a:prstGeom prst="line">
            <a:avLst/>
          </a:prstGeom>
          <a:ln w="25400">
            <a:solidFill>
              <a:schemeClr val="accent2"/>
            </a:solidFill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56AC2A59-533C-4243-8461-B0976880C6CE}"/>
              </a:ext>
            </a:extLst>
          </p:cNvPr>
          <p:cNvCxnSpPr>
            <a:cxnSpLocks/>
          </p:cNvCxnSpPr>
          <p:nvPr/>
        </p:nvCxnSpPr>
        <p:spPr>
          <a:xfrm>
            <a:off x="4128748" y="2540528"/>
            <a:ext cx="1837362" cy="1"/>
          </a:xfrm>
          <a:prstGeom prst="line">
            <a:avLst/>
          </a:prstGeom>
          <a:ln w="25400">
            <a:solidFill>
              <a:schemeClr val="accent3"/>
            </a:solidFill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2" name="Group 81">
            <a:extLst>
              <a:ext uri="{FF2B5EF4-FFF2-40B4-BE49-F238E27FC236}">
                <a16:creationId xmlns:a16="http://schemas.microsoft.com/office/drawing/2014/main" id="{C0817096-8AC6-41CC-ACB0-48192354ACBC}"/>
              </a:ext>
            </a:extLst>
          </p:cNvPr>
          <p:cNvGrpSpPr/>
          <p:nvPr/>
        </p:nvGrpSpPr>
        <p:grpSpPr>
          <a:xfrm>
            <a:off x="8088840" y="2396512"/>
            <a:ext cx="288032" cy="288032"/>
            <a:chOff x="8231110" y="3940428"/>
            <a:chExt cx="288032" cy="288032"/>
          </a:xfrm>
        </p:grpSpPr>
        <p:sp>
          <p:nvSpPr>
            <p:cNvPr id="83" name="Oval 82">
              <a:extLst>
                <a:ext uri="{FF2B5EF4-FFF2-40B4-BE49-F238E27FC236}">
                  <a16:creationId xmlns:a16="http://schemas.microsoft.com/office/drawing/2014/main" id="{4266AC4A-4055-4D9D-A492-1377B974CAB9}"/>
                </a:ext>
              </a:extLst>
            </p:cNvPr>
            <p:cNvSpPr/>
            <p:nvPr/>
          </p:nvSpPr>
          <p:spPr>
            <a:xfrm>
              <a:off x="8231110" y="3940428"/>
              <a:ext cx="288032" cy="288032"/>
            </a:xfrm>
            <a:prstGeom prst="ellipse">
              <a:avLst/>
            </a:prstGeom>
            <a:solidFill>
              <a:schemeClr val="accent4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00328D5D-69E5-4D5F-BAED-7838818C3CC2}"/>
                </a:ext>
              </a:extLst>
            </p:cNvPr>
            <p:cNvSpPr/>
            <p:nvPr/>
          </p:nvSpPr>
          <p:spPr>
            <a:xfrm>
              <a:off x="8303118" y="4012436"/>
              <a:ext cx="144016" cy="144016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5653365F-C402-4E3A-9149-57B813DE2D33}"/>
              </a:ext>
            </a:extLst>
          </p:cNvPr>
          <p:cNvGrpSpPr/>
          <p:nvPr/>
        </p:nvGrpSpPr>
        <p:grpSpPr>
          <a:xfrm rot="7073711">
            <a:off x="2985766" y="4885409"/>
            <a:ext cx="2463338" cy="574224"/>
            <a:chOff x="5478522" y="2438912"/>
            <a:chExt cx="8494666" cy="1980175"/>
          </a:xfrm>
        </p:grpSpPr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C3BB6045-0956-4C40-9F7F-5BC3C07FF5A8}"/>
                </a:ext>
              </a:extLst>
            </p:cNvPr>
            <p:cNvSpPr/>
            <p:nvPr/>
          </p:nvSpPr>
          <p:spPr>
            <a:xfrm rot="16200000">
              <a:off x="8735767" y="-818333"/>
              <a:ext cx="1980175" cy="8494666"/>
            </a:xfrm>
            <a:custGeom>
              <a:avLst/>
              <a:gdLst>
                <a:gd name="connsiteX0" fmla="*/ 657225 w 1314450"/>
                <a:gd name="connsiteY0" fmla="*/ 5644515 h 5638800"/>
                <a:gd name="connsiteX1" fmla="*/ 657225 w 1314450"/>
                <a:gd name="connsiteY1" fmla="*/ 5644515 h 5638800"/>
                <a:gd name="connsiteX2" fmla="*/ 0 w 1314450"/>
                <a:gd name="connsiteY2" fmla="*/ 4853940 h 5638800"/>
                <a:gd name="connsiteX3" fmla="*/ 0 w 1314450"/>
                <a:gd name="connsiteY3" fmla="*/ 790575 h 5638800"/>
                <a:gd name="connsiteX4" fmla="*/ 657225 w 1314450"/>
                <a:gd name="connsiteY4" fmla="*/ 0 h 5638800"/>
                <a:gd name="connsiteX5" fmla="*/ 657225 w 1314450"/>
                <a:gd name="connsiteY5" fmla="*/ 0 h 5638800"/>
                <a:gd name="connsiteX6" fmla="*/ 1314450 w 1314450"/>
                <a:gd name="connsiteY6" fmla="*/ 790575 h 5638800"/>
                <a:gd name="connsiteX7" fmla="*/ 1314450 w 1314450"/>
                <a:gd name="connsiteY7" fmla="*/ 4852988 h 5638800"/>
                <a:gd name="connsiteX8" fmla="*/ 657225 w 1314450"/>
                <a:gd name="connsiteY8" fmla="*/ 5644515 h 563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14450" h="5638800">
                  <a:moveTo>
                    <a:pt x="657225" y="5644515"/>
                  </a:moveTo>
                  <a:lnTo>
                    <a:pt x="657225" y="5644515"/>
                  </a:lnTo>
                  <a:cubicBezTo>
                    <a:pt x="295275" y="5644515"/>
                    <a:pt x="0" y="5214938"/>
                    <a:pt x="0" y="4853940"/>
                  </a:cubicBezTo>
                  <a:lnTo>
                    <a:pt x="0" y="790575"/>
                  </a:lnTo>
                  <a:cubicBezTo>
                    <a:pt x="0" y="428625"/>
                    <a:pt x="296228" y="0"/>
                    <a:pt x="657225" y="0"/>
                  </a:cubicBezTo>
                  <a:lnTo>
                    <a:pt x="657225" y="0"/>
                  </a:lnTo>
                  <a:cubicBezTo>
                    <a:pt x="1019175" y="0"/>
                    <a:pt x="1314450" y="429578"/>
                    <a:pt x="1314450" y="790575"/>
                  </a:cubicBezTo>
                  <a:lnTo>
                    <a:pt x="1314450" y="4852988"/>
                  </a:lnTo>
                  <a:cubicBezTo>
                    <a:pt x="1315403" y="5214938"/>
                    <a:pt x="1019175" y="5644515"/>
                    <a:pt x="657225" y="5644515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0ACAD3FA-05B5-4A71-BD3C-485043A335A3}"/>
                </a:ext>
              </a:extLst>
            </p:cNvPr>
            <p:cNvGrpSpPr/>
            <p:nvPr/>
          </p:nvGrpSpPr>
          <p:grpSpPr>
            <a:xfrm>
              <a:off x="11736163" y="2540791"/>
              <a:ext cx="918343" cy="1776418"/>
              <a:chOff x="11736163" y="2540791"/>
              <a:chExt cx="918343" cy="1776418"/>
            </a:xfrm>
          </p:grpSpPr>
          <p:sp>
            <p:nvSpPr>
              <p:cNvPr id="92" name="Freeform: Shape 91">
                <a:extLst>
                  <a:ext uri="{FF2B5EF4-FFF2-40B4-BE49-F238E27FC236}">
                    <a16:creationId xmlns:a16="http://schemas.microsoft.com/office/drawing/2014/main" id="{BDE0230D-B2F9-4383-88A5-1BAFED0025ED}"/>
                  </a:ext>
                </a:extLst>
              </p:cNvPr>
              <p:cNvSpPr/>
              <p:nvPr/>
            </p:nvSpPr>
            <p:spPr>
              <a:xfrm rot="16200000">
                <a:off x="11903331" y="2969110"/>
                <a:ext cx="584008" cy="918343"/>
              </a:xfrm>
              <a:custGeom>
                <a:avLst/>
                <a:gdLst>
                  <a:gd name="connsiteX0" fmla="*/ 581138 w 584008"/>
                  <a:gd name="connsiteY0" fmla="*/ 139185 h 918343"/>
                  <a:gd name="connsiteX1" fmla="*/ 581138 w 584008"/>
                  <a:gd name="connsiteY1" fmla="*/ 457735 h 918343"/>
                  <a:gd name="connsiteX2" fmla="*/ 483566 w 584008"/>
                  <a:gd name="connsiteY2" fmla="*/ 360163 h 918343"/>
                  <a:gd name="connsiteX3" fmla="*/ 480694 w 584008"/>
                  <a:gd name="connsiteY3" fmla="*/ 355858 h 918343"/>
                  <a:gd name="connsiteX4" fmla="*/ 459171 w 584008"/>
                  <a:gd name="connsiteY4" fmla="*/ 289852 h 918343"/>
                  <a:gd name="connsiteX5" fmla="*/ 289852 w 584008"/>
                  <a:gd name="connsiteY5" fmla="*/ 186538 h 918343"/>
                  <a:gd name="connsiteX6" fmla="*/ 117663 w 584008"/>
                  <a:gd name="connsiteY6" fmla="*/ 297026 h 918343"/>
                  <a:gd name="connsiteX7" fmla="*/ 103314 w 584008"/>
                  <a:gd name="connsiteY7" fmla="*/ 342943 h 918343"/>
                  <a:gd name="connsiteX8" fmla="*/ 0 w 584008"/>
                  <a:gd name="connsiteY8" fmla="*/ 457735 h 918343"/>
                  <a:gd name="connsiteX9" fmla="*/ 0 w 584008"/>
                  <a:gd name="connsiteY9" fmla="*/ 139185 h 918343"/>
                  <a:gd name="connsiteX10" fmla="*/ 139187 w 584008"/>
                  <a:gd name="connsiteY10" fmla="*/ 0 h 918343"/>
                  <a:gd name="connsiteX11" fmla="*/ 441952 w 584008"/>
                  <a:gd name="connsiteY11" fmla="*/ 0 h 918343"/>
                  <a:gd name="connsiteX12" fmla="*/ 581138 w 584008"/>
                  <a:gd name="connsiteY12" fmla="*/ 139185 h 918343"/>
                  <a:gd name="connsiteX13" fmla="*/ 584008 w 584008"/>
                  <a:gd name="connsiteY13" fmla="*/ 730369 h 918343"/>
                  <a:gd name="connsiteX14" fmla="*/ 584008 w 584008"/>
                  <a:gd name="connsiteY14" fmla="*/ 779156 h 918343"/>
                  <a:gd name="connsiteX15" fmla="*/ 444821 w 584008"/>
                  <a:gd name="connsiteY15" fmla="*/ 918343 h 918343"/>
                  <a:gd name="connsiteX16" fmla="*/ 140621 w 584008"/>
                  <a:gd name="connsiteY16" fmla="*/ 918343 h 918343"/>
                  <a:gd name="connsiteX17" fmla="*/ 1434 w 584008"/>
                  <a:gd name="connsiteY17" fmla="*/ 779156 h 918343"/>
                  <a:gd name="connsiteX18" fmla="*/ 1434 w 584008"/>
                  <a:gd name="connsiteY18" fmla="*/ 730369 h 9183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584008" h="918343">
                    <a:moveTo>
                      <a:pt x="581138" y="139185"/>
                    </a:moveTo>
                    <a:lnTo>
                      <a:pt x="581138" y="457735"/>
                    </a:lnTo>
                    <a:cubicBezTo>
                      <a:pt x="535222" y="441952"/>
                      <a:pt x="499349" y="406079"/>
                      <a:pt x="483566" y="360163"/>
                    </a:cubicBezTo>
                    <a:cubicBezTo>
                      <a:pt x="482130" y="358727"/>
                      <a:pt x="480694" y="357292"/>
                      <a:pt x="480694" y="355858"/>
                    </a:cubicBezTo>
                    <a:lnTo>
                      <a:pt x="459171" y="289852"/>
                    </a:lnTo>
                    <a:cubicBezTo>
                      <a:pt x="427603" y="228150"/>
                      <a:pt x="363033" y="186538"/>
                      <a:pt x="289852" y="186538"/>
                    </a:cubicBezTo>
                    <a:cubicBezTo>
                      <a:pt x="213801" y="186538"/>
                      <a:pt x="147795" y="232455"/>
                      <a:pt x="117663" y="297026"/>
                    </a:cubicBezTo>
                    <a:lnTo>
                      <a:pt x="103314" y="342943"/>
                    </a:lnTo>
                    <a:cubicBezTo>
                      <a:pt x="91834" y="396035"/>
                      <a:pt x="51657" y="440517"/>
                      <a:pt x="0" y="457735"/>
                    </a:cubicBezTo>
                    <a:lnTo>
                      <a:pt x="0" y="139185"/>
                    </a:lnTo>
                    <a:cubicBezTo>
                      <a:pt x="0" y="61700"/>
                      <a:pt x="63136" y="0"/>
                      <a:pt x="139187" y="0"/>
                    </a:cubicBezTo>
                    <a:lnTo>
                      <a:pt x="441952" y="0"/>
                    </a:lnTo>
                    <a:cubicBezTo>
                      <a:pt x="519438" y="0"/>
                      <a:pt x="581138" y="63136"/>
                      <a:pt x="581138" y="139185"/>
                    </a:cubicBezTo>
                    <a:close/>
                    <a:moveTo>
                      <a:pt x="584008" y="730369"/>
                    </a:moveTo>
                    <a:lnTo>
                      <a:pt x="584008" y="779156"/>
                    </a:lnTo>
                    <a:cubicBezTo>
                      <a:pt x="584008" y="856641"/>
                      <a:pt x="520872" y="918343"/>
                      <a:pt x="444821" y="918343"/>
                    </a:cubicBezTo>
                    <a:lnTo>
                      <a:pt x="140621" y="918343"/>
                    </a:lnTo>
                    <a:cubicBezTo>
                      <a:pt x="63135" y="918343"/>
                      <a:pt x="1434" y="855207"/>
                      <a:pt x="1434" y="779156"/>
                    </a:cubicBezTo>
                    <a:lnTo>
                      <a:pt x="1434" y="730369"/>
                    </a:ln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93" name="Freeform: Shape 92">
                <a:extLst>
                  <a:ext uri="{FF2B5EF4-FFF2-40B4-BE49-F238E27FC236}">
                    <a16:creationId xmlns:a16="http://schemas.microsoft.com/office/drawing/2014/main" id="{82C5BF38-EB10-4929-BC56-89BBAE43D9F5}"/>
                  </a:ext>
                </a:extLst>
              </p:cNvPr>
              <p:cNvSpPr/>
              <p:nvPr/>
            </p:nvSpPr>
            <p:spPr>
              <a:xfrm rot="16200000">
                <a:off x="11395372" y="3108296"/>
                <a:ext cx="1776418" cy="641408"/>
              </a:xfrm>
              <a:custGeom>
                <a:avLst/>
                <a:gdLst>
                  <a:gd name="connsiteX0" fmla="*/ 317116 w 1776418"/>
                  <a:gd name="connsiteY0" fmla="*/ 235327 h 641408"/>
                  <a:gd name="connsiteX1" fmla="*/ 317116 w 1776418"/>
                  <a:gd name="connsiteY1" fmla="*/ 506526 h 641408"/>
                  <a:gd name="connsiteX2" fmla="*/ 182233 w 1776418"/>
                  <a:gd name="connsiteY2" fmla="*/ 641408 h 641408"/>
                  <a:gd name="connsiteX3" fmla="*/ 134881 w 1776418"/>
                  <a:gd name="connsiteY3" fmla="*/ 641408 h 641408"/>
                  <a:gd name="connsiteX4" fmla="*/ 0 w 1776418"/>
                  <a:gd name="connsiteY4" fmla="*/ 506526 h 641408"/>
                  <a:gd name="connsiteX5" fmla="*/ 0 w 1776418"/>
                  <a:gd name="connsiteY5" fmla="*/ 235327 h 641408"/>
                  <a:gd name="connsiteX6" fmla="*/ 134881 w 1776418"/>
                  <a:gd name="connsiteY6" fmla="*/ 100444 h 641408"/>
                  <a:gd name="connsiteX7" fmla="*/ 182233 w 1776418"/>
                  <a:gd name="connsiteY7" fmla="*/ 100444 h 641408"/>
                  <a:gd name="connsiteX8" fmla="*/ 317116 w 1776418"/>
                  <a:gd name="connsiteY8" fmla="*/ 235327 h 641408"/>
                  <a:gd name="connsiteX9" fmla="*/ 1427736 w 1776418"/>
                  <a:gd name="connsiteY9" fmla="*/ 312812 h 641408"/>
                  <a:gd name="connsiteX10" fmla="*/ 1427736 w 1776418"/>
                  <a:gd name="connsiteY10" fmla="*/ 397472 h 641408"/>
                  <a:gd name="connsiteX11" fmla="*/ 1364600 w 1776418"/>
                  <a:gd name="connsiteY11" fmla="*/ 464912 h 641408"/>
                  <a:gd name="connsiteX12" fmla="*/ 411820 w 1776418"/>
                  <a:gd name="connsiteY12" fmla="*/ 464912 h 641408"/>
                  <a:gd name="connsiteX13" fmla="*/ 348684 w 1776418"/>
                  <a:gd name="connsiteY13" fmla="*/ 398906 h 641408"/>
                  <a:gd name="connsiteX14" fmla="*/ 348684 w 1776418"/>
                  <a:gd name="connsiteY14" fmla="*/ 314246 h 641408"/>
                  <a:gd name="connsiteX15" fmla="*/ 408950 w 1776418"/>
                  <a:gd name="connsiteY15" fmla="*/ 246806 h 641408"/>
                  <a:gd name="connsiteX16" fmla="*/ 606968 w 1776418"/>
                  <a:gd name="connsiteY16" fmla="*/ 246806 h 641408"/>
                  <a:gd name="connsiteX17" fmla="*/ 622752 w 1776418"/>
                  <a:gd name="connsiteY17" fmla="*/ 245372 h 641408"/>
                  <a:gd name="connsiteX18" fmla="*/ 736109 w 1776418"/>
                  <a:gd name="connsiteY18" fmla="*/ 136319 h 641408"/>
                  <a:gd name="connsiteX19" fmla="*/ 747589 w 1776418"/>
                  <a:gd name="connsiteY19" fmla="*/ 96140 h 641408"/>
                  <a:gd name="connsiteX20" fmla="*/ 889645 w 1776418"/>
                  <a:gd name="connsiteY20" fmla="*/ 0 h 641408"/>
                  <a:gd name="connsiteX21" fmla="*/ 1030267 w 1776418"/>
                  <a:gd name="connsiteY21" fmla="*/ 90401 h 641408"/>
                  <a:gd name="connsiteX22" fmla="*/ 1047485 w 1776418"/>
                  <a:gd name="connsiteY22" fmla="*/ 147798 h 641408"/>
                  <a:gd name="connsiteX23" fmla="*/ 1048920 w 1776418"/>
                  <a:gd name="connsiteY23" fmla="*/ 152102 h 641408"/>
                  <a:gd name="connsiteX24" fmla="*/ 1153669 w 1776418"/>
                  <a:gd name="connsiteY24" fmla="*/ 243936 h 641408"/>
                  <a:gd name="connsiteX25" fmla="*/ 1170888 w 1776418"/>
                  <a:gd name="connsiteY25" fmla="*/ 245372 h 641408"/>
                  <a:gd name="connsiteX26" fmla="*/ 1367469 w 1776418"/>
                  <a:gd name="connsiteY26" fmla="*/ 245372 h 641408"/>
                  <a:gd name="connsiteX27" fmla="*/ 1427736 w 1776418"/>
                  <a:gd name="connsiteY27" fmla="*/ 312812 h 641408"/>
                  <a:gd name="connsiteX28" fmla="*/ 1776418 w 1776418"/>
                  <a:gd name="connsiteY28" fmla="*/ 235327 h 641408"/>
                  <a:gd name="connsiteX29" fmla="*/ 1776418 w 1776418"/>
                  <a:gd name="connsiteY29" fmla="*/ 506526 h 641408"/>
                  <a:gd name="connsiteX30" fmla="*/ 1641537 w 1776418"/>
                  <a:gd name="connsiteY30" fmla="*/ 641408 h 641408"/>
                  <a:gd name="connsiteX31" fmla="*/ 1594186 w 1776418"/>
                  <a:gd name="connsiteY31" fmla="*/ 641408 h 641408"/>
                  <a:gd name="connsiteX32" fmla="*/ 1459304 w 1776418"/>
                  <a:gd name="connsiteY32" fmla="*/ 506526 h 641408"/>
                  <a:gd name="connsiteX33" fmla="*/ 1459304 w 1776418"/>
                  <a:gd name="connsiteY33" fmla="*/ 235327 h 641408"/>
                  <a:gd name="connsiteX34" fmla="*/ 1594186 w 1776418"/>
                  <a:gd name="connsiteY34" fmla="*/ 100444 h 641408"/>
                  <a:gd name="connsiteX35" fmla="*/ 1641537 w 1776418"/>
                  <a:gd name="connsiteY35" fmla="*/ 100444 h 641408"/>
                  <a:gd name="connsiteX36" fmla="*/ 1776418 w 1776418"/>
                  <a:gd name="connsiteY36" fmla="*/ 235327 h 6414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</a:cxnLst>
                <a:rect l="l" t="t" r="r" b="b"/>
                <a:pathLst>
                  <a:path w="1776418" h="641408">
                    <a:moveTo>
                      <a:pt x="317116" y="235327"/>
                    </a:moveTo>
                    <a:lnTo>
                      <a:pt x="317116" y="506526"/>
                    </a:lnTo>
                    <a:cubicBezTo>
                      <a:pt x="317116" y="581141"/>
                      <a:pt x="256849" y="641408"/>
                      <a:pt x="182233" y="641408"/>
                    </a:cubicBezTo>
                    <a:lnTo>
                      <a:pt x="134881" y="641408"/>
                    </a:lnTo>
                    <a:cubicBezTo>
                      <a:pt x="60266" y="641408"/>
                      <a:pt x="0" y="581141"/>
                      <a:pt x="0" y="506526"/>
                    </a:cubicBezTo>
                    <a:lnTo>
                      <a:pt x="0" y="235327"/>
                    </a:lnTo>
                    <a:cubicBezTo>
                      <a:pt x="0" y="162147"/>
                      <a:pt x="60266" y="100444"/>
                      <a:pt x="134881" y="100444"/>
                    </a:cubicBezTo>
                    <a:lnTo>
                      <a:pt x="182233" y="100444"/>
                    </a:lnTo>
                    <a:cubicBezTo>
                      <a:pt x="256849" y="100444"/>
                      <a:pt x="317116" y="160712"/>
                      <a:pt x="317116" y="235327"/>
                    </a:cubicBezTo>
                    <a:close/>
                    <a:moveTo>
                      <a:pt x="1427736" y="312812"/>
                    </a:moveTo>
                    <a:lnTo>
                      <a:pt x="1427736" y="397472"/>
                    </a:lnTo>
                    <a:cubicBezTo>
                      <a:pt x="1427736" y="434780"/>
                      <a:pt x="1399037" y="464912"/>
                      <a:pt x="1364600" y="464912"/>
                    </a:cubicBezTo>
                    <a:lnTo>
                      <a:pt x="411820" y="464912"/>
                    </a:lnTo>
                    <a:cubicBezTo>
                      <a:pt x="377382" y="464912"/>
                      <a:pt x="348684" y="434780"/>
                      <a:pt x="348684" y="398906"/>
                    </a:cubicBezTo>
                    <a:lnTo>
                      <a:pt x="348684" y="314246"/>
                    </a:lnTo>
                    <a:cubicBezTo>
                      <a:pt x="348684" y="278374"/>
                      <a:pt x="375946" y="248242"/>
                      <a:pt x="408950" y="246806"/>
                    </a:cubicBezTo>
                    <a:lnTo>
                      <a:pt x="606968" y="246806"/>
                    </a:lnTo>
                    <a:cubicBezTo>
                      <a:pt x="608403" y="246806"/>
                      <a:pt x="622752" y="245372"/>
                      <a:pt x="622752" y="245372"/>
                    </a:cubicBezTo>
                    <a:cubicBezTo>
                      <a:pt x="678713" y="238196"/>
                      <a:pt x="723196" y="193715"/>
                      <a:pt x="736109" y="136319"/>
                    </a:cubicBezTo>
                    <a:lnTo>
                      <a:pt x="747589" y="96140"/>
                    </a:lnTo>
                    <a:cubicBezTo>
                      <a:pt x="771983" y="40178"/>
                      <a:pt x="826508" y="0"/>
                      <a:pt x="889645" y="0"/>
                    </a:cubicBezTo>
                    <a:cubicBezTo>
                      <a:pt x="951346" y="0"/>
                      <a:pt x="1004438" y="37308"/>
                      <a:pt x="1030267" y="90401"/>
                    </a:cubicBezTo>
                    <a:lnTo>
                      <a:pt x="1047485" y="147798"/>
                    </a:lnTo>
                    <a:cubicBezTo>
                      <a:pt x="1047485" y="149232"/>
                      <a:pt x="1047485" y="150668"/>
                      <a:pt x="1048920" y="152102"/>
                    </a:cubicBezTo>
                    <a:cubicBezTo>
                      <a:pt x="1064704" y="200889"/>
                      <a:pt x="1104882" y="236762"/>
                      <a:pt x="1153669" y="243936"/>
                    </a:cubicBezTo>
                    <a:cubicBezTo>
                      <a:pt x="1153669" y="243936"/>
                      <a:pt x="1169452" y="245372"/>
                      <a:pt x="1170888" y="245372"/>
                    </a:cubicBezTo>
                    <a:lnTo>
                      <a:pt x="1367469" y="245372"/>
                    </a:lnTo>
                    <a:cubicBezTo>
                      <a:pt x="1401907" y="248242"/>
                      <a:pt x="1427736" y="276940"/>
                      <a:pt x="1427736" y="312812"/>
                    </a:cubicBezTo>
                    <a:close/>
                    <a:moveTo>
                      <a:pt x="1776418" y="235327"/>
                    </a:moveTo>
                    <a:lnTo>
                      <a:pt x="1776418" y="506526"/>
                    </a:lnTo>
                    <a:cubicBezTo>
                      <a:pt x="1776418" y="581141"/>
                      <a:pt x="1716152" y="641408"/>
                      <a:pt x="1641537" y="641408"/>
                    </a:cubicBezTo>
                    <a:lnTo>
                      <a:pt x="1594186" y="641408"/>
                    </a:lnTo>
                    <a:cubicBezTo>
                      <a:pt x="1519570" y="641408"/>
                      <a:pt x="1459304" y="581141"/>
                      <a:pt x="1459304" y="506526"/>
                    </a:cubicBezTo>
                    <a:lnTo>
                      <a:pt x="1459304" y="235327"/>
                    </a:lnTo>
                    <a:cubicBezTo>
                      <a:pt x="1459304" y="162147"/>
                      <a:pt x="1519570" y="100444"/>
                      <a:pt x="1594186" y="100444"/>
                    </a:cubicBezTo>
                    <a:lnTo>
                      <a:pt x="1641537" y="100444"/>
                    </a:lnTo>
                    <a:cubicBezTo>
                      <a:pt x="1716152" y="100444"/>
                      <a:pt x="1776418" y="160712"/>
                      <a:pt x="1776418" y="235327"/>
                    </a:cubicBezTo>
                    <a:close/>
                  </a:path>
                </a:pathLst>
              </a:custGeom>
              <a:solidFill>
                <a:schemeClr val="tx1"/>
              </a:solidFill>
              <a:ln w="952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94" name="Freeform: Shape 93">
                <a:extLst>
                  <a:ext uri="{FF2B5EF4-FFF2-40B4-BE49-F238E27FC236}">
                    <a16:creationId xmlns:a16="http://schemas.microsoft.com/office/drawing/2014/main" id="{E28FFF8E-DF61-422A-9BA7-CE500562067E}"/>
                  </a:ext>
                </a:extLst>
              </p:cNvPr>
              <p:cNvSpPr/>
              <p:nvPr/>
            </p:nvSpPr>
            <p:spPr>
              <a:xfrm rot="16200000">
                <a:off x="11970771" y="3035117"/>
                <a:ext cx="450561" cy="787765"/>
              </a:xfrm>
              <a:custGeom>
                <a:avLst/>
                <a:gdLst>
                  <a:gd name="connsiteX0" fmla="*/ 57396 w 450561"/>
                  <a:gd name="connsiteY0" fmla="*/ 759067 h 787765"/>
                  <a:gd name="connsiteX1" fmla="*/ 28698 w 450561"/>
                  <a:gd name="connsiteY1" fmla="*/ 787765 h 787765"/>
                  <a:gd name="connsiteX2" fmla="*/ 0 w 450561"/>
                  <a:gd name="connsiteY2" fmla="*/ 759067 h 787765"/>
                  <a:gd name="connsiteX3" fmla="*/ 28698 w 450561"/>
                  <a:gd name="connsiteY3" fmla="*/ 730369 h 787765"/>
                  <a:gd name="connsiteX4" fmla="*/ 57396 w 450561"/>
                  <a:gd name="connsiteY4" fmla="*/ 759067 h 787765"/>
                  <a:gd name="connsiteX5" fmla="*/ 57396 w 450561"/>
                  <a:gd name="connsiteY5" fmla="*/ 28699 h 787765"/>
                  <a:gd name="connsiteX6" fmla="*/ 28698 w 450561"/>
                  <a:gd name="connsiteY6" fmla="*/ 57397 h 787765"/>
                  <a:gd name="connsiteX7" fmla="*/ 0 w 450561"/>
                  <a:gd name="connsiteY7" fmla="*/ 28699 h 787765"/>
                  <a:gd name="connsiteX8" fmla="*/ 28698 w 450561"/>
                  <a:gd name="connsiteY8" fmla="*/ 0 h 787765"/>
                  <a:gd name="connsiteX9" fmla="*/ 57396 w 450561"/>
                  <a:gd name="connsiteY9" fmla="*/ 28699 h 787765"/>
                  <a:gd name="connsiteX10" fmla="*/ 284112 w 450561"/>
                  <a:gd name="connsiteY10" fmla="*/ 340074 h 787765"/>
                  <a:gd name="connsiteX11" fmla="*/ 225282 w 450561"/>
                  <a:gd name="connsiteY11" fmla="*/ 281243 h 787765"/>
                  <a:gd name="connsiteX12" fmla="*/ 166450 w 450561"/>
                  <a:gd name="connsiteY12" fmla="*/ 340074 h 787765"/>
                  <a:gd name="connsiteX13" fmla="*/ 225282 w 450561"/>
                  <a:gd name="connsiteY13" fmla="*/ 398906 h 787765"/>
                  <a:gd name="connsiteX14" fmla="*/ 284112 w 450561"/>
                  <a:gd name="connsiteY14" fmla="*/ 340074 h 787765"/>
                  <a:gd name="connsiteX15" fmla="*/ 314244 w 450561"/>
                  <a:gd name="connsiteY15" fmla="*/ 340075 h 787765"/>
                  <a:gd name="connsiteX16" fmla="*/ 225279 w 450561"/>
                  <a:gd name="connsiteY16" fmla="*/ 429039 h 787765"/>
                  <a:gd name="connsiteX17" fmla="*/ 136315 w 450561"/>
                  <a:gd name="connsiteY17" fmla="*/ 340075 h 787765"/>
                  <a:gd name="connsiteX18" fmla="*/ 225279 w 450561"/>
                  <a:gd name="connsiteY18" fmla="*/ 251111 h 787765"/>
                  <a:gd name="connsiteX19" fmla="*/ 314244 w 450561"/>
                  <a:gd name="connsiteY19" fmla="*/ 340075 h 787765"/>
                  <a:gd name="connsiteX20" fmla="*/ 450561 w 450561"/>
                  <a:gd name="connsiteY20" fmla="*/ 759067 h 787765"/>
                  <a:gd name="connsiteX21" fmla="*/ 421863 w 450561"/>
                  <a:gd name="connsiteY21" fmla="*/ 787765 h 787765"/>
                  <a:gd name="connsiteX22" fmla="*/ 393165 w 450561"/>
                  <a:gd name="connsiteY22" fmla="*/ 759067 h 787765"/>
                  <a:gd name="connsiteX23" fmla="*/ 421863 w 450561"/>
                  <a:gd name="connsiteY23" fmla="*/ 730369 h 787765"/>
                  <a:gd name="connsiteX24" fmla="*/ 450561 w 450561"/>
                  <a:gd name="connsiteY24" fmla="*/ 759067 h 787765"/>
                  <a:gd name="connsiteX25" fmla="*/ 450561 w 450561"/>
                  <a:gd name="connsiteY25" fmla="*/ 28699 h 787765"/>
                  <a:gd name="connsiteX26" fmla="*/ 421863 w 450561"/>
                  <a:gd name="connsiteY26" fmla="*/ 57397 h 787765"/>
                  <a:gd name="connsiteX27" fmla="*/ 393165 w 450561"/>
                  <a:gd name="connsiteY27" fmla="*/ 28699 h 787765"/>
                  <a:gd name="connsiteX28" fmla="*/ 421863 w 450561"/>
                  <a:gd name="connsiteY28" fmla="*/ 0 h 787765"/>
                  <a:gd name="connsiteX29" fmla="*/ 450561 w 450561"/>
                  <a:gd name="connsiteY29" fmla="*/ 28699 h 7877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450561" h="787765">
                    <a:moveTo>
                      <a:pt x="57396" y="759067"/>
                    </a:moveTo>
                    <a:cubicBezTo>
                      <a:pt x="57396" y="774917"/>
                      <a:pt x="44547" y="787765"/>
                      <a:pt x="28698" y="787765"/>
                    </a:cubicBezTo>
                    <a:cubicBezTo>
                      <a:pt x="12848" y="787765"/>
                      <a:pt x="0" y="774917"/>
                      <a:pt x="0" y="759067"/>
                    </a:cubicBezTo>
                    <a:cubicBezTo>
                      <a:pt x="0" y="743219"/>
                      <a:pt x="12848" y="730369"/>
                      <a:pt x="28698" y="730369"/>
                    </a:cubicBezTo>
                    <a:cubicBezTo>
                      <a:pt x="44547" y="730369"/>
                      <a:pt x="57396" y="743219"/>
                      <a:pt x="57396" y="759067"/>
                    </a:cubicBezTo>
                    <a:close/>
                    <a:moveTo>
                      <a:pt x="57396" y="28699"/>
                    </a:moveTo>
                    <a:cubicBezTo>
                      <a:pt x="57396" y="44549"/>
                      <a:pt x="44547" y="57397"/>
                      <a:pt x="28698" y="57397"/>
                    </a:cubicBezTo>
                    <a:cubicBezTo>
                      <a:pt x="12848" y="57397"/>
                      <a:pt x="0" y="44549"/>
                      <a:pt x="0" y="28699"/>
                    </a:cubicBezTo>
                    <a:cubicBezTo>
                      <a:pt x="0" y="12851"/>
                      <a:pt x="12848" y="0"/>
                      <a:pt x="28698" y="0"/>
                    </a:cubicBezTo>
                    <a:cubicBezTo>
                      <a:pt x="44547" y="0"/>
                      <a:pt x="57396" y="12851"/>
                      <a:pt x="57396" y="28699"/>
                    </a:cubicBezTo>
                    <a:close/>
                    <a:moveTo>
                      <a:pt x="284112" y="340074"/>
                    </a:moveTo>
                    <a:cubicBezTo>
                      <a:pt x="284112" y="307582"/>
                      <a:pt x="257773" y="281243"/>
                      <a:pt x="225282" y="281243"/>
                    </a:cubicBezTo>
                    <a:cubicBezTo>
                      <a:pt x="192789" y="281243"/>
                      <a:pt x="166450" y="307582"/>
                      <a:pt x="166450" y="340074"/>
                    </a:cubicBezTo>
                    <a:cubicBezTo>
                      <a:pt x="166450" y="372567"/>
                      <a:pt x="192789" y="398906"/>
                      <a:pt x="225282" y="398906"/>
                    </a:cubicBezTo>
                    <a:cubicBezTo>
                      <a:pt x="257773" y="398906"/>
                      <a:pt x="284112" y="372567"/>
                      <a:pt x="284112" y="340074"/>
                    </a:cubicBezTo>
                    <a:close/>
                    <a:moveTo>
                      <a:pt x="314244" y="340075"/>
                    </a:moveTo>
                    <a:cubicBezTo>
                      <a:pt x="314244" y="389209"/>
                      <a:pt x="274413" y="429039"/>
                      <a:pt x="225279" y="429039"/>
                    </a:cubicBezTo>
                    <a:cubicBezTo>
                      <a:pt x="176146" y="429039"/>
                      <a:pt x="136315" y="389209"/>
                      <a:pt x="136315" y="340075"/>
                    </a:cubicBezTo>
                    <a:cubicBezTo>
                      <a:pt x="136315" y="290941"/>
                      <a:pt x="176146" y="251111"/>
                      <a:pt x="225279" y="251111"/>
                    </a:cubicBezTo>
                    <a:cubicBezTo>
                      <a:pt x="274413" y="251111"/>
                      <a:pt x="314244" y="290941"/>
                      <a:pt x="314244" y="340075"/>
                    </a:cubicBezTo>
                    <a:close/>
                    <a:moveTo>
                      <a:pt x="450561" y="759067"/>
                    </a:moveTo>
                    <a:cubicBezTo>
                      <a:pt x="450561" y="774917"/>
                      <a:pt x="437713" y="787765"/>
                      <a:pt x="421863" y="787765"/>
                    </a:cubicBezTo>
                    <a:cubicBezTo>
                      <a:pt x="406014" y="787765"/>
                      <a:pt x="393165" y="774917"/>
                      <a:pt x="393165" y="759067"/>
                    </a:cubicBezTo>
                    <a:cubicBezTo>
                      <a:pt x="393165" y="743219"/>
                      <a:pt x="406014" y="730369"/>
                      <a:pt x="421863" y="730369"/>
                    </a:cubicBezTo>
                    <a:cubicBezTo>
                      <a:pt x="437713" y="730369"/>
                      <a:pt x="450561" y="743219"/>
                      <a:pt x="450561" y="759067"/>
                    </a:cubicBezTo>
                    <a:close/>
                    <a:moveTo>
                      <a:pt x="450561" y="28699"/>
                    </a:moveTo>
                    <a:cubicBezTo>
                      <a:pt x="450561" y="44549"/>
                      <a:pt x="437713" y="57397"/>
                      <a:pt x="421863" y="57397"/>
                    </a:cubicBezTo>
                    <a:cubicBezTo>
                      <a:pt x="406014" y="57397"/>
                      <a:pt x="393165" y="44549"/>
                      <a:pt x="393165" y="28699"/>
                    </a:cubicBezTo>
                    <a:cubicBezTo>
                      <a:pt x="393165" y="12851"/>
                      <a:pt x="406014" y="0"/>
                      <a:pt x="421863" y="0"/>
                    </a:cubicBezTo>
                    <a:cubicBezTo>
                      <a:pt x="437713" y="0"/>
                      <a:pt x="450561" y="12851"/>
                      <a:pt x="450561" y="28699"/>
                    </a:cubicBezTo>
                    <a:close/>
                  </a:path>
                </a:pathLst>
              </a:custGeom>
              <a:solidFill>
                <a:srgbClr val="F2F2F2"/>
              </a:solidFill>
              <a:ln w="952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id="{ED20E4D9-6667-4880-BEEC-9F7285DE9DA2}"/>
                </a:ext>
              </a:extLst>
            </p:cNvPr>
            <p:cNvGrpSpPr/>
            <p:nvPr/>
          </p:nvGrpSpPr>
          <p:grpSpPr>
            <a:xfrm>
              <a:off x="6676673" y="2540791"/>
              <a:ext cx="918342" cy="1776418"/>
              <a:chOff x="6676673" y="2540791"/>
              <a:chExt cx="918342" cy="1776418"/>
            </a:xfrm>
          </p:grpSpPr>
          <p:sp>
            <p:nvSpPr>
              <p:cNvPr id="89" name="Freeform: Shape 88">
                <a:extLst>
                  <a:ext uri="{FF2B5EF4-FFF2-40B4-BE49-F238E27FC236}">
                    <a16:creationId xmlns:a16="http://schemas.microsoft.com/office/drawing/2014/main" id="{5C22FED0-3226-476D-BFD0-A20C8E782A62}"/>
                  </a:ext>
                </a:extLst>
              </p:cNvPr>
              <p:cNvSpPr/>
              <p:nvPr/>
            </p:nvSpPr>
            <p:spPr>
              <a:xfrm rot="16200000">
                <a:off x="6843840" y="2969110"/>
                <a:ext cx="584008" cy="918342"/>
              </a:xfrm>
              <a:custGeom>
                <a:avLst/>
                <a:gdLst>
                  <a:gd name="connsiteX0" fmla="*/ 581138 w 584008"/>
                  <a:gd name="connsiteY0" fmla="*/ 139186 h 918342"/>
                  <a:gd name="connsiteX1" fmla="*/ 581138 w 584008"/>
                  <a:gd name="connsiteY1" fmla="*/ 187972 h 918342"/>
                  <a:gd name="connsiteX2" fmla="*/ 0 w 584008"/>
                  <a:gd name="connsiteY2" fmla="*/ 187972 h 918342"/>
                  <a:gd name="connsiteX3" fmla="*/ 0 w 584008"/>
                  <a:gd name="connsiteY3" fmla="*/ 139186 h 918342"/>
                  <a:gd name="connsiteX4" fmla="*/ 139187 w 584008"/>
                  <a:gd name="connsiteY4" fmla="*/ 0 h 918342"/>
                  <a:gd name="connsiteX5" fmla="*/ 441952 w 584008"/>
                  <a:gd name="connsiteY5" fmla="*/ 0 h 918342"/>
                  <a:gd name="connsiteX6" fmla="*/ 581138 w 584008"/>
                  <a:gd name="connsiteY6" fmla="*/ 139186 h 918342"/>
                  <a:gd name="connsiteX7" fmla="*/ 584008 w 584008"/>
                  <a:gd name="connsiteY7" fmla="*/ 460605 h 918342"/>
                  <a:gd name="connsiteX8" fmla="*/ 584008 w 584008"/>
                  <a:gd name="connsiteY8" fmla="*/ 779155 h 918342"/>
                  <a:gd name="connsiteX9" fmla="*/ 444821 w 584008"/>
                  <a:gd name="connsiteY9" fmla="*/ 918342 h 918342"/>
                  <a:gd name="connsiteX10" fmla="*/ 140621 w 584008"/>
                  <a:gd name="connsiteY10" fmla="*/ 918342 h 918342"/>
                  <a:gd name="connsiteX11" fmla="*/ 1434 w 584008"/>
                  <a:gd name="connsiteY11" fmla="*/ 779155 h 918342"/>
                  <a:gd name="connsiteX12" fmla="*/ 1434 w 584008"/>
                  <a:gd name="connsiteY12" fmla="*/ 460605 h 918342"/>
                  <a:gd name="connsiteX13" fmla="*/ 99008 w 584008"/>
                  <a:gd name="connsiteY13" fmla="*/ 558179 h 918342"/>
                  <a:gd name="connsiteX14" fmla="*/ 101878 w 584008"/>
                  <a:gd name="connsiteY14" fmla="*/ 562483 h 918342"/>
                  <a:gd name="connsiteX15" fmla="*/ 123402 w 584008"/>
                  <a:gd name="connsiteY15" fmla="*/ 628490 h 918342"/>
                  <a:gd name="connsiteX16" fmla="*/ 292722 w 584008"/>
                  <a:gd name="connsiteY16" fmla="*/ 731804 h 918342"/>
                  <a:gd name="connsiteX17" fmla="*/ 464911 w 584008"/>
                  <a:gd name="connsiteY17" fmla="*/ 621315 h 918342"/>
                  <a:gd name="connsiteX18" fmla="*/ 479260 w 584008"/>
                  <a:gd name="connsiteY18" fmla="*/ 575398 h 918342"/>
                  <a:gd name="connsiteX19" fmla="*/ 584008 w 584008"/>
                  <a:gd name="connsiteY19" fmla="*/ 460605 h 9183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584008" h="918342">
                    <a:moveTo>
                      <a:pt x="581138" y="139186"/>
                    </a:moveTo>
                    <a:lnTo>
                      <a:pt x="581138" y="187972"/>
                    </a:lnTo>
                    <a:lnTo>
                      <a:pt x="0" y="187972"/>
                    </a:lnTo>
                    <a:lnTo>
                      <a:pt x="0" y="139186"/>
                    </a:lnTo>
                    <a:cubicBezTo>
                      <a:pt x="0" y="61702"/>
                      <a:pt x="63136" y="0"/>
                      <a:pt x="139187" y="0"/>
                    </a:cubicBezTo>
                    <a:lnTo>
                      <a:pt x="441952" y="0"/>
                    </a:lnTo>
                    <a:cubicBezTo>
                      <a:pt x="519438" y="0"/>
                      <a:pt x="581138" y="63136"/>
                      <a:pt x="581138" y="139186"/>
                    </a:cubicBezTo>
                    <a:close/>
                    <a:moveTo>
                      <a:pt x="584008" y="460605"/>
                    </a:moveTo>
                    <a:lnTo>
                      <a:pt x="584008" y="779155"/>
                    </a:lnTo>
                    <a:cubicBezTo>
                      <a:pt x="584008" y="856640"/>
                      <a:pt x="520872" y="918342"/>
                      <a:pt x="444821" y="918342"/>
                    </a:cubicBezTo>
                    <a:lnTo>
                      <a:pt x="140621" y="918342"/>
                    </a:lnTo>
                    <a:cubicBezTo>
                      <a:pt x="63135" y="918342"/>
                      <a:pt x="1434" y="855206"/>
                      <a:pt x="1434" y="779155"/>
                    </a:cubicBezTo>
                    <a:lnTo>
                      <a:pt x="1434" y="460605"/>
                    </a:lnTo>
                    <a:cubicBezTo>
                      <a:pt x="47351" y="476389"/>
                      <a:pt x="83225" y="512262"/>
                      <a:pt x="99008" y="558179"/>
                    </a:cubicBezTo>
                    <a:cubicBezTo>
                      <a:pt x="100444" y="559615"/>
                      <a:pt x="101878" y="561049"/>
                      <a:pt x="101878" y="562483"/>
                    </a:cubicBezTo>
                    <a:lnTo>
                      <a:pt x="123402" y="628490"/>
                    </a:lnTo>
                    <a:cubicBezTo>
                      <a:pt x="154970" y="690191"/>
                      <a:pt x="219540" y="731804"/>
                      <a:pt x="292722" y="731804"/>
                    </a:cubicBezTo>
                    <a:cubicBezTo>
                      <a:pt x="368771" y="731804"/>
                      <a:pt x="434777" y="685887"/>
                      <a:pt x="464911" y="621315"/>
                    </a:cubicBezTo>
                    <a:lnTo>
                      <a:pt x="479260" y="575398"/>
                    </a:lnTo>
                    <a:cubicBezTo>
                      <a:pt x="490739" y="520871"/>
                      <a:pt x="530915" y="477824"/>
                      <a:pt x="584008" y="460605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90" name="Freeform: Shape 89">
                <a:extLst>
                  <a:ext uri="{FF2B5EF4-FFF2-40B4-BE49-F238E27FC236}">
                    <a16:creationId xmlns:a16="http://schemas.microsoft.com/office/drawing/2014/main" id="{0C0C9A24-6D4D-4E7F-BF76-B01B68B9016D}"/>
                  </a:ext>
                </a:extLst>
              </p:cNvPr>
              <p:cNvSpPr/>
              <p:nvPr/>
            </p:nvSpPr>
            <p:spPr>
              <a:xfrm rot="16200000">
                <a:off x="6158670" y="3107580"/>
                <a:ext cx="1776418" cy="642840"/>
              </a:xfrm>
              <a:custGeom>
                <a:avLst/>
                <a:gdLst>
                  <a:gd name="connsiteX0" fmla="*/ 317116 w 1776418"/>
                  <a:gd name="connsiteY0" fmla="*/ 134882 h 642840"/>
                  <a:gd name="connsiteX1" fmla="*/ 317116 w 1776418"/>
                  <a:gd name="connsiteY1" fmla="*/ 406079 h 642840"/>
                  <a:gd name="connsiteX2" fmla="*/ 182233 w 1776418"/>
                  <a:gd name="connsiteY2" fmla="*/ 542397 h 642840"/>
                  <a:gd name="connsiteX3" fmla="*/ 134881 w 1776418"/>
                  <a:gd name="connsiteY3" fmla="*/ 542397 h 642840"/>
                  <a:gd name="connsiteX4" fmla="*/ 0 w 1776418"/>
                  <a:gd name="connsiteY4" fmla="*/ 407515 h 642840"/>
                  <a:gd name="connsiteX5" fmla="*/ 0 w 1776418"/>
                  <a:gd name="connsiteY5" fmla="*/ 134882 h 642840"/>
                  <a:gd name="connsiteX6" fmla="*/ 134881 w 1776418"/>
                  <a:gd name="connsiteY6" fmla="*/ 0 h 642840"/>
                  <a:gd name="connsiteX7" fmla="*/ 182233 w 1776418"/>
                  <a:gd name="connsiteY7" fmla="*/ 0 h 642840"/>
                  <a:gd name="connsiteX8" fmla="*/ 317116 w 1776418"/>
                  <a:gd name="connsiteY8" fmla="*/ 134882 h 642840"/>
                  <a:gd name="connsiteX9" fmla="*/ 1426301 w 1776418"/>
                  <a:gd name="connsiteY9" fmla="*/ 245369 h 642840"/>
                  <a:gd name="connsiteX10" fmla="*/ 1426301 w 1776418"/>
                  <a:gd name="connsiteY10" fmla="*/ 328595 h 642840"/>
                  <a:gd name="connsiteX11" fmla="*/ 1366035 w 1776418"/>
                  <a:gd name="connsiteY11" fmla="*/ 396035 h 642840"/>
                  <a:gd name="connsiteX12" fmla="*/ 1170888 w 1776418"/>
                  <a:gd name="connsiteY12" fmla="*/ 396035 h 642840"/>
                  <a:gd name="connsiteX13" fmla="*/ 1155103 w 1776418"/>
                  <a:gd name="connsiteY13" fmla="*/ 397470 h 642840"/>
                  <a:gd name="connsiteX14" fmla="*/ 1041744 w 1776418"/>
                  <a:gd name="connsiteY14" fmla="*/ 506523 h 642840"/>
                  <a:gd name="connsiteX15" fmla="*/ 1030267 w 1776418"/>
                  <a:gd name="connsiteY15" fmla="*/ 546700 h 642840"/>
                  <a:gd name="connsiteX16" fmla="*/ 888210 w 1776418"/>
                  <a:gd name="connsiteY16" fmla="*/ 642840 h 642840"/>
                  <a:gd name="connsiteX17" fmla="*/ 747589 w 1776418"/>
                  <a:gd name="connsiteY17" fmla="*/ 552440 h 642840"/>
                  <a:gd name="connsiteX18" fmla="*/ 730370 w 1776418"/>
                  <a:gd name="connsiteY18" fmla="*/ 495043 h 642840"/>
                  <a:gd name="connsiteX19" fmla="*/ 728936 w 1776418"/>
                  <a:gd name="connsiteY19" fmla="*/ 490740 h 642840"/>
                  <a:gd name="connsiteX20" fmla="*/ 624186 w 1776418"/>
                  <a:gd name="connsiteY20" fmla="*/ 398905 h 642840"/>
                  <a:gd name="connsiteX21" fmla="*/ 606968 w 1776418"/>
                  <a:gd name="connsiteY21" fmla="*/ 397470 h 642840"/>
                  <a:gd name="connsiteX22" fmla="*/ 408950 w 1776418"/>
                  <a:gd name="connsiteY22" fmla="*/ 397470 h 642840"/>
                  <a:gd name="connsiteX23" fmla="*/ 348684 w 1776418"/>
                  <a:gd name="connsiteY23" fmla="*/ 330030 h 642840"/>
                  <a:gd name="connsiteX24" fmla="*/ 348684 w 1776418"/>
                  <a:gd name="connsiteY24" fmla="*/ 245369 h 642840"/>
                  <a:gd name="connsiteX25" fmla="*/ 411820 w 1776418"/>
                  <a:gd name="connsiteY25" fmla="*/ 177929 h 642840"/>
                  <a:gd name="connsiteX26" fmla="*/ 1364600 w 1776418"/>
                  <a:gd name="connsiteY26" fmla="*/ 177929 h 642840"/>
                  <a:gd name="connsiteX27" fmla="*/ 1426301 w 1776418"/>
                  <a:gd name="connsiteY27" fmla="*/ 245369 h 642840"/>
                  <a:gd name="connsiteX28" fmla="*/ 1776418 w 1776418"/>
                  <a:gd name="connsiteY28" fmla="*/ 134882 h 642840"/>
                  <a:gd name="connsiteX29" fmla="*/ 1776418 w 1776418"/>
                  <a:gd name="connsiteY29" fmla="*/ 406079 h 642840"/>
                  <a:gd name="connsiteX30" fmla="*/ 1641537 w 1776418"/>
                  <a:gd name="connsiteY30" fmla="*/ 542397 h 642840"/>
                  <a:gd name="connsiteX31" fmla="*/ 1594186 w 1776418"/>
                  <a:gd name="connsiteY31" fmla="*/ 542397 h 642840"/>
                  <a:gd name="connsiteX32" fmla="*/ 1459304 w 1776418"/>
                  <a:gd name="connsiteY32" fmla="*/ 407515 h 642840"/>
                  <a:gd name="connsiteX33" fmla="*/ 1459304 w 1776418"/>
                  <a:gd name="connsiteY33" fmla="*/ 134882 h 642840"/>
                  <a:gd name="connsiteX34" fmla="*/ 1594186 w 1776418"/>
                  <a:gd name="connsiteY34" fmla="*/ 0 h 642840"/>
                  <a:gd name="connsiteX35" fmla="*/ 1641537 w 1776418"/>
                  <a:gd name="connsiteY35" fmla="*/ 0 h 642840"/>
                  <a:gd name="connsiteX36" fmla="*/ 1776418 w 1776418"/>
                  <a:gd name="connsiteY36" fmla="*/ 134882 h 6428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</a:cxnLst>
                <a:rect l="l" t="t" r="r" b="b"/>
                <a:pathLst>
                  <a:path w="1776418" h="642840">
                    <a:moveTo>
                      <a:pt x="317116" y="134882"/>
                    </a:moveTo>
                    <a:lnTo>
                      <a:pt x="317116" y="406079"/>
                    </a:lnTo>
                    <a:cubicBezTo>
                      <a:pt x="317116" y="480696"/>
                      <a:pt x="256849" y="542397"/>
                      <a:pt x="182233" y="542397"/>
                    </a:cubicBezTo>
                    <a:lnTo>
                      <a:pt x="134881" y="542397"/>
                    </a:lnTo>
                    <a:cubicBezTo>
                      <a:pt x="60266" y="542397"/>
                      <a:pt x="0" y="482130"/>
                      <a:pt x="0" y="407515"/>
                    </a:cubicBezTo>
                    <a:lnTo>
                      <a:pt x="0" y="134882"/>
                    </a:lnTo>
                    <a:cubicBezTo>
                      <a:pt x="0" y="60267"/>
                      <a:pt x="60266" y="0"/>
                      <a:pt x="134881" y="0"/>
                    </a:cubicBezTo>
                    <a:lnTo>
                      <a:pt x="182233" y="0"/>
                    </a:lnTo>
                    <a:cubicBezTo>
                      <a:pt x="256849" y="0"/>
                      <a:pt x="317116" y="60267"/>
                      <a:pt x="317116" y="134882"/>
                    </a:cubicBezTo>
                    <a:close/>
                    <a:moveTo>
                      <a:pt x="1426301" y="245369"/>
                    </a:moveTo>
                    <a:lnTo>
                      <a:pt x="1426301" y="328595"/>
                    </a:lnTo>
                    <a:cubicBezTo>
                      <a:pt x="1426301" y="364467"/>
                      <a:pt x="1399037" y="394600"/>
                      <a:pt x="1366035" y="396035"/>
                    </a:cubicBezTo>
                    <a:lnTo>
                      <a:pt x="1170888" y="396035"/>
                    </a:lnTo>
                    <a:cubicBezTo>
                      <a:pt x="1169452" y="396035"/>
                      <a:pt x="1155103" y="397470"/>
                      <a:pt x="1155103" y="397470"/>
                    </a:cubicBezTo>
                    <a:cubicBezTo>
                      <a:pt x="1099141" y="404645"/>
                      <a:pt x="1054659" y="449126"/>
                      <a:pt x="1041744" y="506523"/>
                    </a:cubicBezTo>
                    <a:lnTo>
                      <a:pt x="1030267" y="546700"/>
                    </a:lnTo>
                    <a:cubicBezTo>
                      <a:pt x="1005872" y="602662"/>
                      <a:pt x="951346" y="642840"/>
                      <a:pt x="888210" y="642840"/>
                    </a:cubicBezTo>
                    <a:cubicBezTo>
                      <a:pt x="826508" y="642840"/>
                      <a:pt x="773417" y="605532"/>
                      <a:pt x="747589" y="552440"/>
                    </a:cubicBezTo>
                    <a:lnTo>
                      <a:pt x="730370" y="495043"/>
                    </a:lnTo>
                    <a:cubicBezTo>
                      <a:pt x="730370" y="493609"/>
                      <a:pt x="730370" y="492174"/>
                      <a:pt x="728936" y="490740"/>
                    </a:cubicBezTo>
                    <a:cubicBezTo>
                      <a:pt x="713151" y="441953"/>
                      <a:pt x="672973" y="406079"/>
                      <a:pt x="624186" y="398905"/>
                    </a:cubicBezTo>
                    <a:cubicBezTo>
                      <a:pt x="624186" y="398905"/>
                      <a:pt x="608403" y="397470"/>
                      <a:pt x="606968" y="397470"/>
                    </a:cubicBezTo>
                    <a:lnTo>
                      <a:pt x="408950" y="397470"/>
                    </a:lnTo>
                    <a:cubicBezTo>
                      <a:pt x="374512" y="394600"/>
                      <a:pt x="348684" y="365902"/>
                      <a:pt x="348684" y="330030"/>
                    </a:cubicBezTo>
                    <a:lnTo>
                      <a:pt x="348684" y="245369"/>
                    </a:lnTo>
                    <a:cubicBezTo>
                      <a:pt x="348684" y="208062"/>
                      <a:pt x="377382" y="177929"/>
                      <a:pt x="411820" y="177929"/>
                    </a:cubicBezTo>
                    <a:lnTo>
                      <a:pt x="1364600" y="177929"/>
                    </a:lnTo>
                    <a:cubicBezTo>
                      <a:pt x="1399037" y="177929"/>
                      <a:pt x="1427736" y="208062"/>
                      <a:pt x="1426301" y="245369"/>
                    </a:cubicBezTo>
                    <a:close/>
                    <a:moveTo>
                      <a:pt x="1776418" y="134882"/>
                    </a:moveTo>
                    <a:lnTo>
                      <a:pt x="1776418" y="406079"/>
                    </a:lnTo>
                    <a:cubicBezTo>
                      <a:pt x="1776418" y="480696"/>
                      <a:pt x="1716152" y="542397"/>
                      <a:pt x="1641537" y="542397"/>
                    </a:cubicBezTo>
                    <a:lnTo>
                      <a:pt x="1594186" y="542397"/>
                    </a:lnTo>
                    <a:cubicBezTo>
                      <a:pt x="1519570" y="542397"/>
                      <a:pt x="1459304" y="482130"/>
                      <a:pt x="1459304" y="407515"/>
                    </a:cubicBezTo>
                    <a:lnTo>
                      <a:pt x="1459304" y="134882"/>
                    </a:lnTo>
                    <a:cubicBezTo>
                      <a:pt x="1459304" y="60267"/>
                      <a:pt x="1519570" y="0"/>
                      <a:pt x="1594186" y="0"/>
                    </a:cubicBezTo>
                    <a:lnTo>
                      <a:pt x="1641537" y="0"/>
                    </a:lnTo>
                    <a:cubicBezTo>
                      <a:pt x="1716152" y="0"/>
                      <a:pt x="1776418" y="60267"/>
                      <a:pt x="1776418" y="134882"/>
                    </a:cubicBezTo>
                    <a:close/>
                  </a:path>
                </a:pathLst>
              </a:custGeom>
              <a:solidFill>
                <a:schemeClr val="tx1"/>
              </a:solidFill>
              <a:ln w="952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91" name="Freeform: Shape 90">
                <a:extLst>
                  <a:ext uri="{FF2B5EF4-FFF2-40B4-BE49-F238E27FC236}">
                    <a16:creationId xmlns:a16="http://schemas.microsoft.com/office/drawing/2014/main" id="{7268369A-40E7-4B24-95FE-A62337E281BE}"/>
                  </a:ext>
                </a:extLst>
              </p:cNvPr>
              <p:cNvSpPr/>
              <p:nvPr/>
            </p:nvSpPr>
            <p:spPr>
              <a:xfrm rot="16200000">
                <a:off x="6909845" y="3035117"/>
                <a:ext cx="450561" cy="787765"/>
              </a:xfrm>
              <a:custGeom>
                <a:avLst/>
                <a:gdLst>
                  <a:gd name="connsiteX0" fmla="*/ 57396 w 450561"/>
                  <a:gd name="connsiteY0" fmla="*/ 759067 h 787765"/>
                  <a:gd name="connsiteX1" fmla="*/ 28698 w 450561"/>
                  <a:gd name="connsiteY1" fmla="*/ 787765 h 787765"/>
                  <a:gd name="connsiteX2" fmla="*/ 0 w 450561"/>
                  <a:gd name="connsiteY2" fmla="*/ 759067 h 787765"/>
                  <a:gd name="connsiteX3" fmla="*/ 28698 w 450561"/>
                  <a:gd name="connsiteY3" fmla="*/ 730369 h 787765"/>
                  <a:gd name="connsiteX4" fmla="*/ 57396 w 450561"/>
                  <a:gd name="connsiteY4" fmla="*/ 759067 h 787765"/>
                  <a:gd name="connsiteX5" fmla="*/ 57396 w 450561"/>
                  <a:gd name="connsiteY5" fmla="*/ 28698 h 787765"/>
                  <a:gd name="connsiteX6" fmla="*/ 28698 w 450561"/>
                  <a:gd name="connsiteY6" fmla="*/ 57396 h 787765"/>
                  <a:gd name="connsiteX7" fmla="*/ 0 w 450561"/>
                  <a:gd name="connsiteY7" fmla="*/ 28698 h 787765"/>
                  <a:gd name="connsiteX8" fmla="*/ 28698 w 450561"/>
                  <a:gd name="connsiteY8" fmla="*/ 0 h 787765"/>
                  <a:gd name="connsiteX9" fmla="*/ 57396 w 450561"/>
                  <a:gd name="connsiteY9" fmla="*/ 28698 h 787765"/>
                  <a:gd name="connsiteX10" fmla="*/ 284113 w 450561"/>
                  <a:gd name="connsiteY10" fmla="*/ 447692 h 787765"/>
                  <a:gd name="connsiteX11" fmla="*/ 225282 w 450561"/>
                  <a:gd name="connsiteY11" fmla="*/ 388861 h 787765"/>
                  <a:gd name="connsiteX12" fmla="*/ 166450 w 450561"/>
                  <a:gd name="connsiteY12" fmla="*/ 447692 h 787765"/>
                  <a:gd name="connsiteX13" fmla="*/ 225282 w 450561"/>
                  <a:gd name="connsiteY13" fmla="*/ 506524 h 787765"/>
                  <a:gd name="connsiteX14" fmla="*/ 284113 w 450561"/>
                  <a:gd name="connsiteY14" fmla="*/ 447692 h 787765"/>
                  <a:gd name="connsiteX15" fmla="*/ 314244 w 450561"/>
                  <a:gd name="connsiteY15" fmla="*/ 447691 h 787765"/>
                  <a:gd name="connsiteX16" fmla="*/ 225279 w 450561"/>
                  <a:gd name="connsiteY16" fmla="*/ 536655 h 787765"/>
                  <a:gd name="connsiteX17" fmla="*/ 136315 w 450561"/>
                  <a:gd name="connsiteY17" fmla="*/ 447691 h 787765"/>
                  <a:gd name="connsiteX18" fmla="*/ 225279 w 450561"/>
                  <a:gd name="connsiteY18" fmla="*/ 358727 h 787765"/>
                  <a:gd name="connsiteX19" fmla="*/ 314244 w 450561"/>
                  <a:gd name="connsiteY19" fmla="*/ 447691 h 787765"/>
                  <a:gd name="connsiteX20" fmla="*/ 450561 w 450561"/>
                  <a:gd name="connsiteY20" fmla="*/ 759067 h 787765"/>
                  <a:gd name="connsiteX21" fmla="*/ 421863 w 450561"/>
                  <a:gd name="connsiteY21" fmla="*/ 787765 h 787765"/>
                  <a:gd name="connsiteX22" fmla="*/ 393165 w 450561"/>
                  <a:gd name="connsiteY22" fmla="*/ 759067 h 787765"/>
                  <a:gd name="connsiteX23" fmla="*/ 421863 w 450561"/>
                  <a:gd name="connsiteY23" fmla="*/ 730369 h 787765"/>
                  <a:gd name="connsiteX24" fmla="*/ 450561 w 450561"/>
                  <a:gd name="connsiteY24" fmla="*/ 759067 h 787765"/>
                  <a:gd name="connsiteX25" fmla="*/ 450561 w 450561"/>
                  <a:gd name="connsiteY25" fmla="*/ 28698 h 787765"/>
                  <a:gd name="connsiteX26" fmla="*/ 421863 w 450561"/>
                  <a:gd name="connsiteY26" fmla="*/ 57396 h 787765"/>
                  <a:gd name="connsiteX27" fmla="*/ 393165 w 450561"/>
                  <a:gd name="connsiteY27" fmla="*/ 28698 h 787765"/>
                  <a:gd name="connsiteX28" fmla="*/ 421863 w 450561"/>
                  <a:gd name="connsiteY28" fmla="*/ 0 h 787765"/>
                  <a:gd name="connsiteX29" fmla="*/ 450561 w 450561"/>
                  <a:gd name="connsiteY29" fmla="*/ 28698 h 7877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450561" h="787765">
                    <a:moveTo>
                      <a:pt x="57396" y="759067"/>
                    </a:moveTo>
                    <a:cubicBezTo>
                      <a:pt x="57396" y="774917"/>
                      <a:pt x="44547" y="787765"/>
                      <a:pt x="28698" y="787765"/>
                    </a:cubicBezTo>
                    <a:cubicBezTo>
                      <a:pt x="12848" y="787765"/>
                      <a:pt x="0" y="774917"/>
                      <a:pt x="0" y="759067"/>
                    </a:cubicBezTo>
                    <a:cubicBezTo>
                      <a:pt x="0" y="743218"/>
                      <a:pt x="12848" y="730369"/>
                      <a:pt x="28698" y="730369"/>
                    </a:cubicBezTo>
                    <a:cubicBezTo>
                      <a:pt x="44547" y="730369"/>
                      <a:pt x="57396" y="743218"/>
                      <a:pt x="57396" y="759067"/>
                    </a:cubicBezTo>
                    <a:close/>
                    <a:moveTo>
                      <a:pt x="57396" y="28698"/>
                    </a:moveTo>
                    <a:cubicBezTo>
                      <a:pt x="57396" y="44547"/>
                      <a:pt x="44547" y="57396"/>
                      <a:pt x="28698" y="57396"/>
                    </a:cubicBezTo>
                    <a:cubicBezTo>
                      <a:pt x="12848" y="57396"/>
                      <a:pt x="0" y="44547"/>
                      <a:pt x="0" y="28698"/>
                    </a:cubicBezTo>
                    <a:cubicBezTo>
                      <a:pt x="0" y="12848"/>
                      <a:pt x="12848" y="0"/>
                      <a:pt x="28698" y="0"/>
                    </a:cubicBezTo>
                    <a:cubicBezTo>
                      <a:pt x="44547" y="0"/>
                      <a:pt x="57396" y="12848"/>
                      <a:pt x="57396" y="28698"/>
                    </a:cubicBezTo>
                    <a:close/>
                    <a:moveTo>
                      <a:pt x="284113" y="447692"/>
                    </a:moveTo>
                    <a:cubicBezTo>
                      <a:pt x="284113" y="415200"/>
                      <a:pt x="257774" y="388861"/>
                      <a:pt x="225282" y="388861"/>
                    </a:cubicBezTo>
                    <a:cubicBezTo>
                      <a:pt x="192789" y="388861"/>
                      <a:pt x="166450" y="415200"/>
                      <a:pt x="166450" y="447692"/>
                    </a:cubicBezTo>
                    <a:cubicBezTo>
                      <a:pt x="166450" y="480185"/>
                      <a:pt x="192789" y="506524"/>
                      <a:pt x="225282" y="506524"/>
                    </a:cubicBezTo>
                    <a:cubicBezTo>
                      <a:pt x="257774" y="506524"/>
                      <a:pt x="284113" y="480185"/>
                      <a:pt x="284113" y="447692"/>
                    </a:cubicBezTo>
                    <a:close/>
                    <a:moveTo>
                      <a:pt x="314244" y="447691"/>
                    </a:moveTo>
                    <a:cubicBezTo>
                      <a:pt x="314244" y="496824"/>
                      <a:pt x="274413" y="536655"/>
                      <a:pt x="225279" y="536655"/>
                    </a:cubicBezTo>
                    <a:cubicBezTo>
                      <a:pt x="176146" y="536655"/>
                      <a:pt x="136315" y="496824"/>
                      <a:pt x="136315" y="447691"/>
                    </a:cubicBezTo>
                    <a:cubicBezTo>
                      <a:pt x="136315" y="398558"/>
                      <a:pt x="176146" y="358727"/>
                      <a:pt x="225279" y="358727"/>
                    </a:cubicBezTo>
                    <a:cubicBezTo>
                      <a:pt x="274413" y="358727"/>
                      <a:pt x="314244" y="398558"/>
                      <a:pt x="314244" y="447691"/>
                    </a:cubicBezTo>
                    <a:close/>
                    <a:moveTo>
                      <a:pt x="450561" y="759067"/>
                    </a:moveTo>
                    <a:cubicBezTo>
                      <a:pt x="450561" y="774917"/>
                      <a:pt x="437713" y="787765"/>
                      <a:pt x="421863" y="787765"/>
                    </a:cubicBezTo>
                    <a:cubicBezTo>
                      <a:pt x="406014" y="787765"/>
                      <a:pt x="393165" y="774917"/>
                      <a:pt x="393165" y="759067"/>
                    </a:cubicBezTo>
                    <a:cubicBezTo>
                      <a:pt x="393165" y="743218"/>
                      <a:pt x="406014" y="730369"/>
                      <a:pt x="421863" y="730369"/>
                    </a:cubicBezTo>
                    <a:cubicBezTo>
                      <a:pt x="437713" y="730369"/>
                      <a:pt x="450561" y="743218"/>
                      <a:pt x="450561" y="759067"/>
                    </a:cubicBezTo>
                    <a:close/>
                    <a:moveTo>
                      <a:pt x="450561" y="28698"/>
                    </a:moveTo>
                    <a:cubicBezTo>
                      <a:pt x="450561" y="44547"/>
                      <a:pt x="437713" y="57396"/>
                      <a:pt x="421863" y="57396"/>
                    </a:cubicBezTo>
                    <a:cubicBezTo>
                      <a:pt x="406014" y="57396"/>
                      <a:pt x="393165" y="44547"/>
                      <a:pt x="393165" y="28698"/>
                    </a:cubicBezTo>
                    <a:cubicBezTo>
                      <a:pt x="393165" y="12848"/>
                      <a:pt x="406014" y="0"/>
                      <a:pt x="421863" y="0"/>
                    </a:cubicBezTo>
                    <a:cubicBezTo>
                      <a:pt x="437713" y="0"/>
                      <a:pt x="450561" y="12848"/>
                      <a:pt x="450561" y="28698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</p:grpSp>
      </p:grp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57C917CA-6CE2-4BB6-A4AD-678C3601789B}"/>
              </a:ext>
            </a:extLst>
          </p:cNvPr>
          <p:cNvCxnSpPr>
            <a:cxnSpLocks/>
          </p:cNvCxnSpPr>
          <p:nvPr/>
        </p:nvCxnSpPr>
        <p:spPr>
          <a:xfrm>
            <a:off x="6254142" y="2532605"/>
            <a:ext cx="1834698" cy="15846"/>
          </a:xfrm>
          <a:prstGeom prst="line">
            <a:avLst/>
          </a:prstGeom>
          <a:ln w="25400">
            <a:solidFill>
              <a:schemeClr val="accent4"/>
            </a:solidFill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TextBox 95">
            <a:extLst>
              <a:ext uri="{FF2B5EF4-FFF2-40B4-BE49-F238E27FC236}">
                <a16:creationId xmlns:a16="http://schemas.microsoft.com/office/drawing/2014/main" id="{6990BAA0-0237-4193-9A95-933BD0DC4114}"/>
              </a:ext>
            </a:extLst>
          </p:cNvPr>
          <p:cNvSpPr txBox="1"/>
          <p:nvPr/>
        </p:nvSpPr>
        <p:spPr>
          <a:xfrm>
            <a:off x="865057" y="2951002"/>
            <a:ext cx="19801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Get a modern PowerPoint  Presentation that is beautifully designed. 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D0424A3A-D5B8-45FF-95F8-297FF4C00873}"/>
              </a:ext>
            </a:extLst>
          </p:cNvPr>
          <p:cNvSpPr txBox="1"/>
          <p:nvPr/>
        </p:nvSpPr>
        <p:spPr>
          <a:xfrm>
            <a:off x="2990167" y="2951002"/>
            <a:ext cx="19801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Get a modern PowerPoint  Presentation that is beautifully designed. 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1935840A-97CA-4F6A-8BF6-C8E25399C417}"/>
              </a:ext>
            </a:extLst>
          </p:cNvPr>
          <p:cNvSpPr txBox="1"/>
          <p:nvPr/>
        </p:nvSpPr>
        <p:spPr>
          <a:xfrm>
            <a:off x="5115277" y="2951002"/>
            <a:ext cx="19801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Get a modern PowerPoint  Presentation that is beautifully designed. 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C11C332B-4DBF-49AC-BC61-CC6699C4B196}"/>
              </a:ext>
            </a:extLst>
          </p:cNvPr>
          <p:cNvSpPr txBox="1"/>
          <p:nvPr/>
        </p:nvSpPr>
        <p:spPr>
          <a:xfrm>
            <a:off x="7240387" y="2951002"/>
            <a:ext cx="19801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Get a modern PowerPoint  Presentation that is beautifully designed. 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DEF438B9-C164-4F2F-8901-F7928D885AEB}"/>
              </a:ext>
            </a:extLst>
          </p:cNvPr>
          <p:cNvSpPr txBox="1"/>
          <p:nvPr/>
        </p:nvSpPr>
        <p:spPr>
          <a:xfrm>
            <a:off x="9365495" y="2951002"/>
            <a:ext cx="19801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Get a modern PowerPoint  Presentation that is beautifully designed. 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712825E9-F46A-4C50-B0E0-6FBED68E32FE}"/>
              </a:ext>
            </a:extLst>
          </p:cNvPr>
          <p:cNvSpPr txBox="1"/>
          <p:nvPr/>
        </p:nvSpPr>
        <p:spPr>
          <a:xfrm>
            <a:off x="580942" y="4806045"/>
            <a:ext cx="2970841" cy="43088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GB" altLang="ko-KR" sz="1100" i="1" dirty="0">
                <a:cs typeface="Arial" pitchFamily="34" charset="0"/>
              </a:rPr>
              <a:t>L</a:t>
            </a:r>
            <a:r>
              <a:rPr lang="en-US" altLang="ko-KR" sz="1100" i="1" dirty="0">
                <a:cs typeface="Arial" pitchFamily="34" charset="0"/>
              </a:rPr>
              <a:t>OREM IPSUM DOLOR SIT AMET,</a:t>
            </a:r>
          </a:p>
          <a:p>
            <a:pPr algn="r"/>
            <a:r>
              <a:rPr lang="en-US" altLang="ko-KR" sz="1100" i="1" dirty="0">
                <a:cs typeface="Arial" pitchFamily="34" charset="0"/>
              </a:rPr>
              <a:t>CU USU AGAM INTEGRE IMPEDIT.</a:t>
            </a:r>
            <a:endParaRPr lang="ko-KR" altLang="en-US" sz="1100" i="1" dirty="0">
              <a:cs typeface="Arial" pitchFamily="34" charset="0"/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9AE6FED5-A666-4559-A4BF-BBAF046F53C7}"/>
              </a:ext>
            </a:extLst>
          </p:cNvPr>
          <p:cNvSpPr txBox="1"/>
          <p:nvPr/>
        </p:nvSpPr>
        <p:spPr>
          <a:xfrm>
            <a:off x="800281" y="4045223"/>
            <a:ext cx="2970842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GB" altLang="ko-KR" sz="2400" i="1" dirty="0">
                <a:cs typeface="Arial" pitchFamily="34" charset="0"/>
              </a:rPr>
              <a:t>L</a:t>
            </a:r>
            <a:r>
              <a:rPr lang="en-US" altLang="ko-KR" sz="2400" i="1" dirty="0">
                <a:cs typeface="Arial" pitchFamily="34" charset="0"/>
              </a:rPr>
              <a:t>OREM IPSUM</a:t>
            </a:r>
          </a:p>
          <a:p>
            <a:pPr algn="r"/>
            <a:r>
              <a:rPr lang="en-US" altLang="ko-KR" sz="2400" i="1" dirty="0">
                <a:cs typeface="Arial" pitchFamily="34" charset="0"/>
              </a:rPr>
              <a:t>DOLOR SIT AMET</a:t>
            </a:r>
            <a:endParaRPr lang="ko-KR" altLang="en-US" sz="2400" i="1" dirty="0">
              <a:cs typeface="Arial" pitchFamily="34" charset="0"/>
            </a:endParaRPr>
          </a:p>
        </p:txBody>
      </p:sp>
      <p:sp>
        <p:nvSpPr>
          <p:cNvPr id="103" name="직사각형 1">
            <a:extLst>
              <a:ext uri="{FF2B5EF4-FFF2-40B4-BE49-F238E27FC236}">
                <a16:creationId xmlns:a16="http://schemas.microsoft.com/office/drawing/2014/main" id="{7C912C3B-09D9-4A93-9530-841454157E75}"/>
              </a:ext>
            </a:extLst>
          </p:cNvPr>
          <p:cNvSpPr/>
          <p:nvPr/>
        </p:nvSpPr>
        <p:spPr>
          <a:xfrm>
            <a:off x="5153983" y="4254934"/>
            <a:ext cx="6519797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2016 ~ 2017  Text here</a:t>
            </a: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Example Text : Get a modern PowerPoint  Presentation that is beautifully designed. Easy to change colors, photos and Text. </a:t>
            </a:r>
          </a:p>
          <a:p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2017 ~ 2018 Text here</a:t>
            </a: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Example Text : Get a modern PowerPoint  Presentation that is beautifully designed. Easy to change colors, photos and Text. </a:t>
            </a:r>
          </a:p>
          <a:p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2017 ~ 2018 Text here</a:t>
            </a: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Example Text : Get a modern PowerPoint  Presentation that is beautifully designed. Easy to change colors, photos and Text. </a:t>
            </a:r>
          </a:p>
        </p:txBody>
      </p:sp>
      <p:sp>
        <p:nvSpPr>
          <p:cNvPr id="104" name="직사각형 5">
            <a:extLst>
              <a:ext uri="{FF2B5EF4-FFF2-40B4-BE49-F238E27FC236}">
                <a16:creationId xmlns:a16="http://schemas.microsoft.com/office/drawing/2014/main" id="{C5A839E5-40BE-42E6-A265-114FD5A7BC09}"/>
              </a:ext>
            </a:extLst>
          </p:cNvPr>
          <p:cNvSpPr/>
          <p:nvPr/>
        </p:nvSpPr>
        <p:spPr>
          <a:xfrm>
            <a:off x="5173105" y="3904619"/>
            <a:ext cx="648321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400" dirty="0"/>
              <a:t>Work Experience</a:t>
            </a:r>
            <a:endParaRPr lang="ko-KR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11159</TotalTime>
  <Words>177</Words>
  <Application>Microsoft Office PowerPoint</Application>
  <PresentationFormat>Widescreen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12</cp:revision>
  <dcterms:created xsi:type="dcterms:W3CDTF">2018-02-18T19:39:47Z</dcterms:created>
  <dcterms:modified xsi:type="dcterms:W3CDTF">2020-01-06T06:38:48Z</dcterms:modified>
</cp:coreProperties>
</file>