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8" name="Group 2667">
            <a:extLst>
              <a:ext uri="{FF2B5EF4-FFF2-40B4-BE49-F238E27FC236}">
                <a16:creationId xmlns:a16="http://schemas.microsoft.com/office/drawing/2014/main" id="{10DA4EA7-DA98-418B-8923-6E3A931166E3}"/>
              </a:ext>
            </a:extLst>
          </p:cNvPr>
          <p:cNvGrpSpPr/>
          <p:nvPr/>
        </p:nvGrpSpPr>
        <p:grpSpPr>
          <a:xfrm flipH="1">
            <a:off x="3560794" y="851426"/>
            <a:ext cx="5024770" cy="4430455"/>
            <a:chOff x="2027268" y="1259074"/>
            <a:chExt cx="5024770" cy="4430455"/>
          </a:xfrm>
        </p:grpSpPr>
        <p:sp>
          <p:nvSpPr>
            <p:cNvPr id="2669" name="Block Arc 2668">
              <a:extLst>
                <a:ext uri="{FF2B5EF4-FFF2-40B4-BE49-F238E27FC236}">
                  <a16:creationId xmlns:a16="http://schemas.microsoft.com/office/drawing/2014/main" id="{C9027241-E0EE-4CE8-AB5F-6A6C5728D053}"/>
                </a:ext>
              </a:extLst>
            </p:cNvPr>
            <p:cNvSpPr/>
            <p:nvPr/>
          </p:nvSpPr>
          <p:spPr>
            <a:xfrm rot="10800000">
              <a:off x="2339753" y="1259074"/>
              <a:ext cx="4427886" cy="4427886"/>
            </a:xfrm>
            <a:prstGeom prst="blockArc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70" name="Block Arc 2669">
              <a:extLst>
                <a:ext uri="{FF2B5EF4-FFF2-40B4-BE49-F238E27FC236}">
                  <a16:creationId xmlns:a16="http://schemas.microsoft.com/office/drawing/2014/main" id="{BE1E7E6C-F0BF-43C5-9FCA-AFC4B9FE08EF}"/>
                </a:ext>
              </a:extLst>
            </p:cNvPr>
            <p:cNvSpPr/>
            <p:nvPr/>
          </p:nvSpPr>
          <p:spPr>
            <a:xfrm rot="10800000">
              <a:off x="2339753" y="1259074"/>
              <a:ext cx="4427886" cy="4427886"/>
            </a:xfrm>
            <a:prstGeom prst="blockArc">
              <a:avLst>
                <a:gd name="adj1" fmla="val 13310865"/>
                <a:gd name="adj2" fmla="val 0"/>
                <a:gd name="adj3" fmla="val 25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671" name="Block Arc 2670">
              <a:extLst>
                <a:ext uri="{FF2B5EF4-FFF2-40B4-BE49-F238E27FC236}">
                  <a16:creationId xmlns:a16="http://schemas.microsoft.com/office/drawing/2014/main" id="{6E72ADE0-DD19-4ED0-8D83-B77D39559690}"/>
                </a:ext>
              </a:extLst>
            </p:cNvPr>
            <p:cNvSpPr/>
            <p:nvPr/>
          </p:nvSpPr>
          <p:spPr>
            <a:xfrm rot="10800000">
              <a:off x="2339753" y="1259074"/>
              <a:ext cx="4427886" cy="4427886"/>
            </a:xfrm>
            <a:prstGeom prst="blockArc">
              <a:avLst>
                <a:gd name="adj1" fmla="val 16261930"/>
                <a:gd name="adj2" fmla="val 0"/>
                <a:gd name="adj3" fmla="val 25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672" name="Block Arc 2671">
              <a:extLst>
                <a:ext uri="{FF2B5EF4-FFF2-40B4-BE49-F238E27FC236}">
                  <a16:creationId xmlns:a16="http://schemas.microsoft.com/office/drawing/2014/main" id="{161F0B58-6ECA-4534-A71D-5C65C0C12763}"/>
                </a:ext>
              </a:extLst>
            </p:cNvPr>
            <p:cNvSpPr/>
            <p:nvPr/>
          </p:nvSpPr>
          <p:spPr>
            <a:xfrm rot="10800000">
              <a:off x="2339753" y="1261643"/>
              <a:ext cx="4427886" cy="4427886"/>
            </a:xfrm>
            <a:prstGeom prst="blockArc">
              <a:avLst>
                <a:gd name="adj1" fmla="val 19038967"/>
                <a:gd name="adj2" fmla="val 0"/>
                <a:gd name="adj3" fmla="val 25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pic>
          <p:nvPicPr>
            <p:cNvPr id="2673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DCD817CD-B5E1-47AF-9206-576CB85B2AB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2027268" y="3359561"/>
              <a:ext cx="1687950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74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89A13F16-0D62-4413-8A5D-D0A4AA655F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5364088" y="3359562"/>
              <a:ext cx="1687950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3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646" name="Group 2645">
            <a:extLst>
              <a:ext uri="{FF2B5EF4-FFF2-40B4-BE49-F238E27FC236}">
                <a16:creationId xmlns:a16="http://schemas.microsoft.com/office/drawing/2014/main" id="{6D4161C2-AAD3-498D-9BA0-FF499638CF9E}"/>
              </a:ext>
            </a:extLst>
          </p:cNvPr>
          <p:cNvGrpSpPr/>
          <p:nvPr/>
        </p:nvGrpSpPr>
        <p:grpSpPr>
          <a:xfrm>
            <a:off x="3225207" y="1787528"/>
            <a:ext cx="2258963" cy="1107996"/>
            <a:chOff x="6210996" y="1433695"/>
            <a:chExt cx="1493001" cy="788254"/>
          </a:xfrm>
        </p:grpSpPr>
        <p:sp>
          <p:nvSpPr>
            <p:cNvPr id="2647" name="TextBox 2646">
              <a:extLst>
                <a:ext uri="{FF2B5EF4-FFF2-40B4-BE49-F238E27FC236}">
                  <a16:creationId xmlns:a16="http://schemas.microsoft.com/office/drawing/2014/main" id="{7DE194FE-9D9D-4AB3-A99D-2AB000249AB4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48" name="TextBox 2647">
              <a:extLst>
                <a:ext uri="{FF2B5EF4-FFF2-40B4-BE49-F238E27FC236}">
                  <a16:creationId xmlns:a16="http://schemas.microsoft.com/office/drawing/2014/main" id="{D74B1CF8-BC9C-45AE-959E-DA360AE02E86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5911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49" name="Group 2648">
            <a:extLst>
              <a:ext uri="{FF2B5EF4-FFF2-40B4-BE49-F238E27FC236}">
                <a16:creationId xmlns:a16="http://schemas.microsoft.com/office/drawing/2014/main" id="{0D352C75-CB08-49AF-8C47-A8FAFEFD2FDC}"/>
              </a:ext>
            </a:extLst>
          </p:cNvPr>
          <p:cNvGrpSpPr/>
          <p:nvPr/>
        </p:nvGrpSpPr>
        <p:grpSpPr>
          <a:xfrm>
            <a:off x="6644486" y="1787528"/>
            <a:ext cx="2258963" cy="1107996"/>
            <a:chOff x="6210996" y="1433695"/>
            <a:chExt cx="1493001" cy="788254"/>
          </a:xfrm>
        </p:grpSpPr>
        <p:sp>
          <p:nvSpPr>
            <p:cNvPr id="2650" name="TextBox 2649">
              <a:extLst>
                <a:ext uri="{FF2B5EF4-FFF2-40B4-BE49-F238E27FC236}">
                  <a16:creationId xmlns:a16="http://schemas.microsoft.com/office/drawing/2014/main" id="{D391D273-35CC-4FB6-89C4-485639E2AE76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51" name="TextBox 2650">
              <a:extLst>
                <a:ext uri="{FF2B5EF4-FFF2-40B4-BE49-F238E27FC236}">
                  <a16:creationId xmlns:a16="http://schemas.microsoft.com/office/drawing/2014/main" id="{33314119-9D86-4AE6-912F-2E2805DB2861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5911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52" name="Group 2651">
            <a:extLst>
              <a:ext uri="{FF2B5EF4-FFF2-40B4-BE49-F238E27FC236}">
                <a16:creationId xmlns:a16="http://schemas.microsoft.com/office/drawing/2014/main" id="{201CC958-A40F-42D4-8820-5E0759BB4EA6}"/>
              </a:ext>
            </a:extLst>
          </p:cNvPr>
          <p:cNvGrpSpPr/>
          <p:nvPr/>
        </p:nvGrpSpPr>
        <p:grpSpPr>
          <a:xfrm>
            <a:off x="857811" y="3598394"/>
            <a:ext cx="2876315" cy="923331"/>
            <a:chOff x="6210996" y="1433695"/>
            <a:chExt cx="1493001" cy="656879"/>
          </a:xfrm>
        </p:grpSpPr>
        <p:sp>
          <p:nvSpPr>
            <p:cNvPr id="2653" name="TextBox 2652">
              <a:extLst>
                <a:ext uri="{FF2B5EF4-FFF2-40B4-BE49-F238E27FC236}">
                  <a16:creationId xmlns:a16="http://schemas.microsoft.com/office/drawing/2014/main" id="{9371964F-F78B-4168-B82A-DA5D26F22DFC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54" name="TextBox 2653">
              <a:extLst>
                <a:ext uri="{FF2B5EF4-FFF2-40B4-BE49-F238E27FC236}">
                  <a16:creationId xmlns:a16="http://schemas.microsoft.com/office/drawing/2014/main" id="{AF2CA0A0-59A9-422C-995C-FE053288CADB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55" name="Group 2654">
            <a:extLst>
              <a:ext uri="{FF2B5EF4-FFF2-40B4-BE49-F238E27FC236}">
                <a16:creationId xmlns:a16="http://schemas.microsoft.com/office/drawing/2014/main" id="{C3D0DAEB-1D6C-42B5-9809-70F5E6CAD199}"/>
              </a:ext>
            </a:extLst>
          </p:cNvPr>
          <p:cNvGrpSpPr/>
          <p:nvPr/>
        </p:nvGrpSpPr>
        <p:grpSpPr>
          <a:xfrm>
            <a:off x="7032105" y="5183235"/>
            <a:ext cx="2876315" cy="923331"/>
            <a:chOff x="6210996" y="1433695"/>
            <a:chExt cx="1493001" cy="656879"/>
          </a:xfrm>
        </p:grpSpPr>
        <p:sp>
          <p:nvSpPr>
            <p:cNvPr id="2656" name="TextBox 2655">
              <a:extLst>
                <a:ext uri="{FF2B5EF4-FFF2-40B4-BE49-F238E27FC236}">
                  <a16:creationId xmlns:a16="http://schemas.microsoft.com/office/drawing/2014/main" id="{3597DD65-0CD6-4C72-9087-02DDFF838B8D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57" name="TextBox 2656">
              <a:extLst>
                <a:ext uri="{FF2B5EF4-FFF2-40B4-BE49-F238E27FC236}">
                  <a16:creationId xmlns:a16="http://schemas.microsoft.com/office/drawing/2014/main" id="{000F7080-B8A4-4E31-B34A-A9A8B46891CC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58" name="Group 2657">
            <a:extLst>
              <a:ext uri="{FF2B5EF4-FFF2-40B4-BE49-F238E27FC236}">
                <a16:creationId xmlns:a16="http://schemas.microsoft.com/office/drawing/2014/main" id="{EF2F98F5-E96C-4105-9522-786C7BE001A3}"/>
              </a:ext>
            </a:extLst>
          </p:cNvPr>
          <p:cNvGrpSpPr/>
          <p:nvPr/>
        </p:nvGrpSpPr>
        <p:grpSpPr>
          <a:xfrm>
            <a:off x="2062265" y="5183235"/>
            <a:ext cx="3097633" cy="923331"/>
            <a:chOff x="6210996" y="1433695"/>
            <a:chExt cx="1493001" cy="656879"/>
          </a:xfrm>
        </p:grpSpPr>
        <p:sp>
          <p:nvSpPr>
            <p:cNvPr id="2659" name="TextBox 2658">
              <a:extLst>
                <a:ext uri="{FF2B5EF4-FFF2-40B4-BE49-F238E27FC236}">
                  <a16:creationId xmlns:a16="http://schemas.microsoft.com/office/drawing/2014/main" id="{B0AE7395-9594-4D80-9781-1F2A4D0F36B3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60" name="TextBox 2659">
              <a:extLst>
                <a:ext uri="{FF2B5EF4-FFF2-40B4-BE49-F238E27FC236}">
                  <a16:creationId xmlns:a16="http://schemas.microsoft.com/office/drawing/2014/main" id="{8BC8EA3C-27FD-4416-B5AB-395013463318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61" name="Group 2660">
            <a:extLst>
              <a:ext uri="{FF2B5EF4-FFF2-40B4-BE49-F238E27FC236}">
                <a16:creationId xmlns:a16="http://schemas.microsoft.com/office/drawing/2014/main" id="{7638C063-9984-44D5-9E6C-99F97DDA849B}"/>
              </a:ext>
            </a:extLst>
          </p:cNvPr>
          <p:cNvGrpSpPr/>
          <p:nvPr/>
        </p:nvGrpSpPr>
        <p:grpSpPr>
          <a:xfrm>
            <a:off x="8398038" y="3598394"/>
            <a:ext cx="2876321" cy="923331"/>
            <a:chOff x="6210996" y="1433695"/>
            <a:chExt cx="1493001" cy="656879"/>
          </a:xfrm>
        </p:grpSpPr>
        <p:sp>
          <p:nvSpPr>
            <p:cNvPr id="2662" name="TextBox 2661">
              <a:extLst>
                <a:ext uri="{FF2B5EF4-FFF2-40B4-BE49-F238E27FC236}">
                  <a16:creationId xmlns:a16="http://schemas.microsoft.com/office/drawing/2014/main" id="{C712E9AC-7518-4089-903F-A228DD4157C4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63" name="TextBox 2662">
              <a:extLst>
                <a:ext uri="{FF2B5EF4-FFF2-40B4-BE49-F238E27FC236}">
                  <a16:creationId xmlns:a16="http://schemas.microsoft.com/office/drawing/2014/main" id="{C97D3AD5-E36D-4D84-9695-60EBD785066F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64" name="Parallelogram 30">
            <a:extLst>
              <a:ext uri="{FF2B5EF4-FFF2-40B4-BE49-F238E27FC236}">
                <a16:creationId xmlns:a16="http://schemas.microsoft.com/office/drawing/2014/main" id="{080DD238-1F02-4C9D-893F-05F0F2392B1A}"/>
              </a:ext>
            </a:extLst>
          </p:cNvPr>
          <p:cNvSpPr/>
          <p:nvPr/>
        </p:nvSpPr>
        <p:spPr>
          <a:xfrm flipH="1">
            <a:off x="7432175" y="3490037"/>
            <a:ext cx="351685" cy="352555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65" name="Rectangle 16">
            <a:extLst>
              <a:ext uri="{FF2B5EF4-FFF2-40B4-BE49-F238E27FC236}">
                <a16:creationId xmlns:a16="http://schemas.microsoft.com/office/drawing/2014/main" id="{608EA8DD-57C5-41AA-BB53-B60D54FE003E}"/>
              </a:ext>
            </a:extLst>
          </p:cNvPr>
          <p:cNvSpPr/>
          <p:nvPr/>
        </p:nvSpPr>
        <p:spPr>
          <a:xfrm rot="2700000">
            <a:off x="5210794" y="4342730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66" name="Oval 7">
            <a:extLst>
              <a:ext uri="{FF2B5EF4-FFF2-40B4-BE49-F238E27FC236}">
                <a16:creationId xmlns:a16="http://schemas.microsoft.com/office/drawing/2014/main" id="{1763CB1A-3075-41FB-84BD-65101744219C}"/>
              </a:ext>
            </a:extLst>
          </p:cNvPr>
          <p:cNvSpPr/>
          <p:nvPr/>
        </p:nvSpPr>
        <p:spPr>
          <a:xfrm>
            <a:off x="6581542" y="4426478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67" name="Round Same Side Corner Rectangle 11">
            <a:extLst>
              <a:ext uri="{FF2B5EF4-FFF2-40B4-BE49-F238E27FC236}">
                <a16:creationId xmlns:a16="http://schemas.microsoft.com/office/drawing/2014/main" id="{064EE4C0-B1D9-4131-ADA5-5BDEFF41D232}"/>
              </a:ext>
            </a:extLst>
          </p:cNvPr>
          <p:cNvSpPr>
            <a:spLocks noChangeAspect="1"/>
          </p:cNvSpPr>
          <p:nvPr/>
        </p:nvSpPr>
        <p:spPr>
          <a:xfrm rot="9900000">
            <a:off x="4345097" y="3493552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11294</TotalTime>
  <Words>152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83</cp:revision>
  <dcterms:created xsi:type="dcterms:W3CDTF">2018-02-18T19:39:47Z</dcterms:created>
  <dcterms:modified xsi:type="dcterms:W3CDTF">2020-01-03T04:50:07Z</dcterms:modified>
</cp:coreProperties>
</file>