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44" name="Hexagon 2743">
            <a:extLst>
              <a:ext uri="{FF2B5EF4-FFF2-40B4-BE49-F238E27FC236}">
                <a16:creationId xmlns:a16="http://schemas.microsoft.com/office/drawing/2014/main" id="{0536BCC5-E233-4264-AAD9-A5DA63955462}"/>
              </a:ext>
            </a:extLst>
          </p:cNvPr>
          <p:cNvSpPr/>
          <p:nvPr/>
        </p:nvSpPr>
        <p:spPr>
          <a:xfrm>
            <a:off x="4928855" y="4551387"/>
            <a:ext cx="835173" cy="719977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45" name="Hexagon 2744">
            <a:extLst>
              <a:ext uri="{FF2B5EF4-FFF2-40B4-BE49-F238E27FC236}">
                <a16:creationId xmlns:a16="http://schemas.microsoft.com/office/drawing/2014/main" id="{F04B455A-AEEC-4C2C-95D9-BC8D81117A49}"/>
              </a:ext>
            </a:extLst>
          </p:cNvPr>
          <p:cNvSpPr/>
          <p:nvPr/>
        </p:nvSpPr>
        <p:spPr>
          <a:xfrm>
            <a:off x="5686757" y="4113898"/>
            <a:ext cx="835173" cy="719977"/>
          </a:xfrm>
          <a:prstGeom prst="hex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46" name="Hexagon 2745">
            <a:extLst>
              <a:ext uri="{FF2B5EF4-FFF2-40B4-BE49-F238E27FC236}">
                <a16:creationId xmlns:a16="http://schemas.microsoft.com/office/drawing/2014/main" id="{75459156-3377-49BB-9BE5-81F6E15F37D2}"/>
              </a:ext>
            </a:extLst>
          </p:cNvPr>
          <p:cNvSpPr/>
          <p:nvPr/>
        </p:nvSpPr>
        <p:spPr>
          <a:xfrm>
            <a:off x="6451233" y="4551387"/>
            <a:ext cx="835173" cy="719977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47" name="Hexagon 2746">
            <a:extLst>
              <a:ext uri="{FF2B5EF4-FFF2-40B4-BE49-F238E27FC236}">
                <a16:creationId xmlns:a16="http://schemas.microsoft.com/office/drawing/2014/main" id="{11313000-BFD0-41D2-9444-DE5F7F2E6857}"/>
              </a:ext>
            </a:extLst>
          </p:cNvPr>
          <p:cNvSpPr/>
          <p:nvPr/>
        </p:nvSpPr>
        <p:spPr>
          <a:xfrm>
            <a:off x="6464116" y="5392056"/>
            <a:ext cx="835173" cy="719977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48" name="Hexagon 2747">
            <a:extLst>
              <a:ext uri="{FF2B5EF4-FFF2-40B4-BE49-F238E27FC236}">
                <a16:creationId xmlns:a16="http://schemas.microsoft.com/office/drawing/2014/main" id="{B4AE0F33-61D5-4F41-9FCC-C37D21E6C02B}"/>
              </a:ext>
            </a:extLst>
          </p:cNvPr>
          <p:cNvSpPr/>
          <p:nvPr/>
        </p:nvSpPr>
        <p:spPr>
          <a:xfrm>
            <a:off x="4909399" y="5392056"/>
            <a:ext cx="835173" cy="719977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49" name="Hexagon 2748">
            <a:extLst>
              <a:ext uri="{FF2B5EF4-FFF2-40B4-BE49-F238E27FC236}">
                <a16:creationId xmlns:a16="http://schemas.microsoft.com/office/drawing/2014/main" id="{1BCD259F-E800-4FAB-B676-CACAA416F664}"/>
              </a:ext>
            </a:extLst>
          </p:cNvPr>
          <p:cNvSpPr/>
          <p:nvPr/>
        </p:nvSpPr>
        <p:spPr>
          <a:xfrm rot="5400000">
            <a:off x="831374" y="4129806"/>
            <a:ext cx="2125530" cy="1832354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50" name="Hexagon 2749">
            <a:extLst>
              <a:ext uri="{FF2B5EF4-FFF2-40B4-BE49-F238E27FC236}">
                <a16:creationId xmlns:a16="http://schemas.microsoft.com/office/drawing/2014/main" id="{E8E72042-CC0F-47F3-9AFC-5AB5E2FC384C}"/>
              </a:ext>
            </a:extLst>
          </p:cNvPr>
          <p:cNvSpPr/>
          <p:nvPr/>
        </p:nvSpPr>
        <p:spPr>
          <a:xfrm rot="5400000">
            <a:off x="2670610" y="2543866"/>
            <a:ext cx="2125530" cy="1832354"/>
          </a:xfrm>
          <a:prstGeom prst="hexag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51" name="Hexagon 2750">
            <a:extLst>
              <a:ext uri="{FF2B5EF4-FFF2-40B4-BE49-F238E27FC236}">
                <a16:creationId xmlns:a16="http://schemas.microsoft.com/office/drawing/2014/main" id="{7B32D897-CA1A-40EB-AB4E-810D1D7A91AD}"/>
              </a:ext>
            </a:extLst>
          </p:cNvPr>
          <p:cNvSpPr/>
          <p:nvPr/>
        </p:nvSpPr>
        <p:spPr>
          <a:xfrm rot="5400000">
            <a:off x="5032462" y="1854314"/>
            <a:ext cx="2125530" cy="1832354"/>
          </a:xfrm>
          <a:prstGeom prst="hexagon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52" name="Hexagon 2751">
            <a:extLst>
              <a:ext uri="{FF2B5EF4-FFF2-40B4-BE49-F238E27FC236}">
                <a16:creationId xmlns:a16="http://schemas.microsoft.com/office/drawing/2014/main" id="{370C3F75-5100-480F-A652-3B91F2978EA1}"/>
              </a:ext>
            </a:extLst>
          </p:cNvPr>
          <p:cNvSpPr/>
          <p:nvPr/>
        </p:nvSpPr>
        <p:spPr>
          <a:xfrm rot="5400000">
            <a:off x="7394316" y="2543866"/>
            <a:ext cx="2125530" cy="1832354"/>
          </a:xfrm>
          <a:prstGeom prst="hexag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53" name="Hexagon 2752">
            <a:extLst>
              <a:ext uri="{FF2B5EF4-FFF2-40B4-BE49-F238E27FC236}">
                <a16:creationId xmlns:a16="http://schemas.microsoft.com/office/drawing/2014/main" id="{1ACD7375-6B4C-4722-8F00-CC20BC78F7EA}"/>
              </a:ext>
            </a:extLst>
          </p:cNvPr>
          <p:cNvSpPr/>
          <p:nvPr/>
        </p:nvSpPr>
        <p:spPr>
          <a:xfrm rot="5400000">
            <a:off x="9244820" y="4129806"/>
            <a:ext cx="2125530" cy="1832354"/>
          </a:xfrm>
          <a:prstGeom prst="hexag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2754" name="TextBox 2753">
            <a:extLst>
              <a:ext uri="{FF2B5EF4-FFF2-40B4-BE49-F238E27FC236}">
                <a16:creationId xmlns:a16="http://schemas.microsoft.com/office/drawing/2014/main" id="{F2E6550F-3621-4FCC-B916-7921EF63A149}"/>
              </a:ext>
            </a:extLst>
          </p:cNvPr>
          <p:cNvSpPr txBox="1"/>
          <p:nvPr/>
        </p:nvSpPr>
        <p:spPr>
          <a:xfrm>
            <a:off x="5607194" y="5197746"/>
            <a:ext cx="9863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grpSp>
        <p:nvGrpSpPr>
          <p:cNvPr id="2755" name="Group 2754">
            <a:extLst>
              <a:ext uri="{FF2B5EF4-FFF2-40B4-BE49-F238E27FC236}">
                <a16:creationId xmlns:a16="http://schemas.microsoft.com/office/drawing/2014/main" id="{A51654EF-C738-478A-B87D-59A27155B939}"/>
              </a:ext>
            </a:extLst>
          </p:cNvPr>
          <p:cNvGrpSpPr/>
          <p:nvPr/>
        </p:nvGrpSpPr>
        <p:grpSpPr>
          <a:xfrm>
            <a:off x="3028666" y="2729019"/>
            <a:ext cx="1409419" cy="1462052"/>
            <a:chOff x="2729786" y="4283314"/>
            <a:chExt cx="1962239" cy="1547389"/>
          </a:xfrm>
        </p:grpSpPr>
        <p:sp>
          <p:nvSpPr>
            <p:cNvPr id="2756" name="TextBox 2755">
              <a:extLst>
                <a:ext uri="{FF2B5EF4-FFF2-40B4-BE49-F238E27FC236}">
                  <a16:creationId xmlns:a16="http://schemas.microsoft.com/office/drawing/2014/main" id="{6F04F37F-0141-40DE-B6C6-D9E548C42CD3}"/>
                </a:ext>
              </a:extLst>
            </p:cNvPr>
            <p:cNvSpPr txBox="1"/>
            <p:nvPr/>
          </p:nvSpPr>
          <p:spPr>
            <a:xfrm>
              <a:off x="2731313" y="4560313"/>
              <a:ext cx="1960712" cy="1270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757" name="TextBox 2756">
              <a:extLst>
                <a:ext uri="{FF2B5EF4-FFF2-40B4-BE49-F238E27FC236}">
                  <a16:creationId xmlns:a16="http://schemas.microsoft.com/office/drawing/2014/main" id="{11F12280-4851-4C23-A72A-84B055B30707}"/>
                </a:ext>
              </a:extLst>
            </p:cNvPr>
            <p:cNvSpPr txBox="1"/>
            <p:nvPr/>
          </p:nvSpPr>
          <p:spPr>
            <a:xfrm>
              <a:off x="2729786" y="4283314"/>
              <a:ext cx="1944044" cy="293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cxnSp>
        <p:nvCxnSpPr>
          <p:cNvPr id="2758" name="Straight Arrow Connector 2757">
            <a:extLst>
              <a:ext uri="{FF2B5EF4-FFF2-40B4-BE49-F238E27FC236}">
                <a16:creationId xmlns:a16="http://schemas.microsoft.com/office/drawing/2014/main" id="{C9102193-FF6E-4970-A57A-8D8B508E94C2}"/>
              </a:ext>
            </a:extLst>
          </p:cNvPr>
          <p:cNvCxnSpPr>
            <a:stCxn id="2751" idx="0"/>
          </p:cNvCxnSpPr>
          <p:nvPr/>
        </p:nvCxnSpPr>
        <p:spPr>
          <a:xfrm flipH="1">
            <a:off x="6088195" y="3833256"/>
            <a:ext cx="7033" cy="280640"/>
          </a:xfrm>
          <a:prstGeom prst="straightConnector1">
            <a:avLst/>
          </a:prstGeom>
          <a:ln w="254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9" name="Straight Arrow Connector 2758">
            <a:extLst>
              <a:ext uri="{FF2B5EF4-FFF2-40B4-BE49-F238E27FC236}">
                <a16:creationId xmlns:a16="http://schemas.microsoft.com/office/drawing/2014/main" id="{7A3BCFE8-20CF-4BF5-BEF4-B530DA5FC245}"/>
              </a:ext>
            </a:extLst>
          </p:cNvPr>
          <p:cNvCxnSpPr>
            <a:cxnSpLocks/>
            <a:stCxn id="2750" idx="5"/>
            <a:endCxn id="2744" idx="4"/>
          </p:cNvCxnSpPr>
          <p:nvPr/>
        </p:nvCxnSpPr>
        <p:spPr>
          <a:xfrm>
            <a:off x="4649552" y="4064720"/>
            <a:ext cx="459297" cy="486667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0" name="Straight Arrow Connector 2759">
            <a:extLst>
              <a:ext uri="{FF2B5EF4-FFF2-40B4-BE49-F238E27FC236}">
                <a16:creationId xmlns:a16="http://schemas.microsoft.com/office/drawing/2014/main" id="{2223325C-8D75-469F-A5AD-B33751745941}"/>
              </a:ext>
            </a:extLst>
          </p:cNvPr>
          <p:cNvCxnSpPr>
            <a:cxnSpLocks/>
            <a:endCxn id="2748" idx="3"/>
          </p:cNvCxnSpPr>
          <p:nvPr/>
        </p:nvCxnSpPr>
        <p:spPr>
          <a:xfrm>
            <a:off x="2779078" y="5045984"/>
            <a:ext cx="2130321" cy="706061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1" name="Straight Arrow Connector 2760">
            <a:extLst>
              <a:ext uri="{FF2B5EF4-FFF2-40B4-BE49-F238E27FC236}">
                <a16:creationId xmlns:a16="http://schemas.microsoft.com/office/drawing/2014/main" id="{0D9994BD-7529-4C7D-BB46-9FB42579D20C}"/>
              </a:ext>
            </a:extLst>
          </p:cNvPr>
          <p:cNvCxnSpPr>
            <a:cxnSpLocks/>
            <a:stCxn id="2752" idx="1"/>
            <a:endCxn id="2746" idx="5"/>
          </p:cNvCxnSpPr>
          <p:nvPr/>
        </p:nvCxnSpPr>
        <p:spPr>
          <a:xfrm flipH="1">
            <a:off x="7106412" y="4064720"/>
            <a:ext cx="434493" cy="486667"/>
          </a:xfrm>
          <a:prstGeom prst="straightConnector1">
            <a:avLst/>
          </a:prstGeom>
          <a:ln w="254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2" name="Straight Arrow Connector 2761">
            <a:extLst>
              <a:ext uri="{FF2B5EF4-FFF2-40B4-BE49-F238E27FC236}">
                <a16:creationId xmlns:a16="http://schemas.microsoft.com/office/drawing/2014/main" id="{B37A9AF6-16BC-4D06-88EE-DEAB296FAA7B}"/>
              </a:ext>
            </a:extLst>
          </p:cNvPr>
          <p:cNvCxnSpPr>
            <a:cxnSpLocks/>
            <a:endCxn id="2747" idx="0"/>
          </p:cNvCxnSpPr>
          <p:nvPr/>
        </p:nvCxnSpPr>
        <p:spPr>
          <a:xfrm flipH="1">
            <a:off x="7299289" y="5045984"/>
            <a:ext cx="2105003" cy="706061"/>
          </a:xfrm>
          <a:prstGeom prst="straightConnector1">
            <a:avLst/>
          </a:prstGeom>
          <a:ln w="254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63" name="Group 2762">
            <a:extLst>
              <a:ext uri="{FF2B5EF4-FFF2-40B4-BE49-F238E27FC236}">
                <a16:creationId xmlns:a16="http://schemas.microsoft.com/office/drawing/2014/main" id="{91CFD13D-CB2C-4513-B8F8-BE2C4D529296}"/>
              </a:ext>
            </a:extLst>
          </p:cNvPr>
          <p:cNvGrpSpPr/>
          <p:nvPr/>
        </p:nvGrpSpPr>
        <p:grpSpPr>
          <a:xfrm>
            <a:off x="5383486" y="2039469"/>
            <a:ext cx="1409419" cy="1462052"/>
            <a:chOff x="2729786" y="4283314"/>
            <a:chExt cx="1962239" cy="1547389"/>
          </a:xfrm>
        </p:grpSpPr>
        <p:sp>
          <p:nvSpPr>
            <p:cNvPr id="2764" name="TextBox 2763">
              <a:extLst>
                <a:ext uri="{FF2B5EF4-FFF2-40B4-BE49-F238E27FC236}">
                  <a16:creationId xmlns:a16="http://schemas.microsoft.com/office/drawing/2014/main" id="{8403FE7B-59FE-4F91-B0DA-33CAED3C6A76}"/>
                </a:ext>
              </a:extLst>
            </p:cNvPr>
            <p:cNvSpPr txBox="1"/>
            <p:nvPr/>
          </p:nvSpPr>
          <p:spPr>
            <a:xfrm>
              <a:off x="2731313" y="4560313"/>
              <a:ext cx="1960712" cy="1270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765" name="TextBox 2764">
              <a:extLst>
                <a:ext uri="{FF2B5EF4-FFF2-40B4-BE49-F238E27FC236}">
                  <a16:creationId xmlns:a16="http://schemas.microsoft.com/office/drawing/2014/main" id="{76FCA6C9-919A-4446-9EF0-D4730FFC10B4}"/>
                </a:ext>
              </a:extLst>
            </p:cNvPr>
            <p:cNvSpPr txBox="1"/>
            <p:nvPr/>
          </p:nvSpPr>
          <p:spPr>
            <a:xfrm>
              <a:off x="2729786" y="4283314"/>
              <a:ext cx="1944044" cy="293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66" name="Group 2765">
            <a:extLst>
              <a:ext uri="{FF2B5EF4-FFF2-40B4-BE49-F238E27FC236}">
                <a16:creationId xmlns:a16="http://schemas.microsoft.com/office/drawing/2014/main" id="{0656748C-6196-46CD-831E-DE6067F0E996}"/>
              </a:ext>
            </a:extLst>
          </p:cNvPr>
          <p:cNvGrpSpPr/>
          <p:nvPr/>
        </p:nvGrpSpPr>
        <p:grpSpPr>
          <a:xfrm>
            <a:off x="7752373" y="2729019"/>
            <a:ext cx="1409419" cy="1462052"/>
            <a:chOff x="2729786" y="4283314"/>
            <a:chExt cx="1962239" cy="1547389"/>
          </a:xfrm>
        </p:grpSpPr>
        <p:sp>
          <p:nvSpPr>
            <p:cNvPr id="2767" name="TextBox 2766">
              <a:extLst>
                <a:ext uri="{FF2B5EF4-FFF2-40B4-BE49-F238E27FC236}">
                  <a16:creationId xmlns:a16="http://schemas.microsoft.com/office/drawing/2014/main" id="{6DB62D0B-573C-465B-A92F-76C42FE928BB}"/>
                </a:ext>
              </a:extLst>
            </p:cNvPr>
            <p:cNvSpPr txBox="1"/>
            <p:nvPr/>
          </p:nvSpPr>
          <p:spPr>
            <a:xfrm>
              <a:off x="2731313" y="4560313"/>
              <a:ext cx="1960712" cy="1270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768" name="TextBox 2767">
              <a:extLst>
                <a:ext uri="{FF2B5EF4-FFF2-40B4-BE49-F238E27FC236}">
                  <a16:creationId xmlns:a16="http://schemas.microsoft.com/office/drawing/2014/main" id="{812414D9-7034-4060-AE79-05C2A7416A12}"/>
                </a:ext>
              </a:extLst>
            </p:cNvPr>
            <p:cNvSpPr txBox="1"/>
            <p:nvPr/>
          </p:nvSpPr>
          <p:spPr>
            <a:xfrm>
              <a:off x="2729786" y="4283314"/>
              <a:ext cx="1944044" cy="293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69" name="Group 2768">
            <a:extLst>
              <a:ext uri="{FF2B5EF4-FFF2-40B4-BE49-F238E27FC236}">
                <a16:creationId xmlns:a16="http://schemas.microsoft.com/office/drawing/2014/main" id="{29C87688-42BD-45B8-BE8F-C02C0334BDF2}"/>
              </a:ext>
            </a:extLst>
          </p:cNvPr>
          <p:cNvGrpSpPr/>
          <p:nvPr/>
        </p:nvGrpSpPr>
        <p:grpSpPr>
          <a:xfrm>
            <a:off x="9593150" y="4314961"/>
            <a:ext cx="1409419" cy="1462052"/>
            <a:chOff x="2729786" y="4283314"/>
            <a:chExt cx="1962239" cy="1547389"/>
          </a:xfrm>
        </p:grpSpPr>
        <p:sp>
          <p:nvSpPr>
            <p:cNvPr id="2770" name="TextBox 2769">
              <a:extLst>
                <a:ext uri="{FF2B5EF4-FFF2-40B4-BE49-F238E27FC236}">
                  <a16:creationId xmlns:a16="http://schemas.microsoft.com/office/drawing/2014/main" id="{C9409592-E522-4432-AE60-C52069BF7D6E}"/>
                </a:ext>
              </a:extLst>
            </p:cNvPr>
            <p:cNvSpPr txBox="1"/>
            <p:nvPr/>
          </p:nvSpPr>
          <p:spPr>
            <a:xfrm>
              <a:off x="2731313" y="4560313"/>
              <a:ext cx="1960712" cy="1270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771" name="TextBox 2770">
              <a:extLst>
                <a:ext uri="{FF2B5EF4-FFF2-40B4-BE49-F238E27FC236}">
                  <a16:creationId xmlns:a16="http://schemas.microsoft.com/office/drawing/2014/main" id="{85C6A6AB-0FB5-4B95-846F-240371C7AD78}"/>
                </a:ext>
              </a:extLst>
            </p:cNvPr>
            <p:cNvSpPr txBox="1"/>
            <p:nvPr/>
          </p:nvSpPr>
          <p:spPr>
            <a:xfrm>
              <a:off x="2729786" y="4283314"/>
              <a:ext cx="1944044" cy="293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72" name="Group 2771">
            <a:extLst>
              <a:ext uri="{FF2B5EF4-FFF2-40B4-BE49-F238E27FC236}">
                <a16:creationId xmlns:a16="http://schemas.microsoft.com/office/drawing/2014/main" id="{ECA29D42-3C10-46C5-912A-C569DF4CE36E}"/>
              </a:ext>
            </a:extLst>
          </p:cNvPr>
          <p:cNvGrpSpPr/>
          <p:nvPr/>
        </p:nvGrpSpPr>
        <p:grpSpPr>
          <a:xfrm>
            <a:off x="1179704" y="4314961"/>
            <a:ext cx="1409419" cy="1462052"/>
            <a:chOff x="2729786" y="4283314"/>
            <a:chExt cx="1962239" cy="1547389"/>
          </a:xfrm>
        </p:grpSpPr>
        <p:sp>
          <p:nvSpPr>
            <p:cNvPr id="2773" name="TextBox 2772">
              <a:extLst>
                <a:ext uri="{FF2B5EF4-FFF2-40B4-BE49-F238E27FC236}">
                  <a16:creationId xmlns:a16="http://schemas.microsoft.com/office/drawing/2014/main" id="{7E7F9B26-76AC-40BE-990A-773E63FD1D17}"/>
                </a:ext>
              </a:extLst>
            </p:cNvPr>
            <p:cNvSpPr txBox="1"/>
            <p:nvPr/>
          </p:nvSpPr>
          <p:spPr>
            <a:xfrm>
              <a:off x="2731313" y="4560313"/>
              <a:ext cx="1960712" cy="12703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2774" name="TextBox 2773">
              <a:extLst>
                <a:ext uri="{FF2B5EF4-FFF2-40B4-BE49-F238E27FC236}">
                  <a16:creationId xmlns:a16="http://schemas.microsoft.com/office/drawing/2014/main" id="{F70302DD-02F5-40DB-B4C3-A75C370C9C93}"/>
                </a:ext>
              </a:extLst>
            </p:cNvPr>
            <p:cNvSpPr txBox="1"/>
            <p:nvPr/>
          </p:nvSpPr>
          <p:spPr>
            <a:xfrm>
              <a:off x="2729786" y="4283314"/>
              <a:ext cx="1944044" cy="2931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775" name="Rectangle 9">
            <a:extLst>
              <a:ext uri="{FF2B5EF4-FFF2-40B4-BE49-F238E27FC236}">
                <a16:creationId xmlns:a16="http://schemas.microsoft.com/office/drawing/2014/main" id="{D1D5EC6F-8F3B-4729-A467-E2C291642CD1}"/>
              </a:ext>
            </a:extLst>
          </p:cNvPr>
          <p:cNvSpPr/>
          <p:nvPr/>
        </p:nvSpPr>
        <p:spPr>
          <a:xfrm>
            <a:off x="6691586" y="5566454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76" name="Rectangle 16">
            <a:extLst>
              <a:ext uri="{FF2B5EF4-FFF2-40B4-BE49-F238E27FC236}">
                <a16:creationId xmlns:a16="http://schemas.microsoft.com/office/drawing/2014/main" id="{762850D8-5CF2-44CE-9568-D35CF7CADF2F}"/>
              </a:ext>
            </a:extLst>
          </p:cNvPr>
          <p:cNvSpPr/>
          <p:nvPr/>
        </p:nvSpPr>
        <p:spPr>
          <a:xfrm>
            <a:off x="5129926" y="5647500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77" name="Block Arc 10">
            <a:extLst>
              <a:ext uri="{FF2B5EF4-FFF2-40B4-BE49-F238E27FC236}">
                <a16:creationId xmlns:a16="http://schemas.microsoft.com/office/drawing/2014/main" id="{4D7832DC-158D-4B5A-B654-A534ACEB6967}"/>
              </a:ext>
            </a:extLst>
          </p:cNvPr>
          <p:cNvSpPr/>
          <p:nvPr/>
        </p:nvSpPr>
        <p:spPr>
          <a:xfrm>
            <a:off x="5883477" y="4342188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78" name="Round Same Side Corner Rectangle 36">
            <a:extLst>
              <a:ext uri="{FF2B5EF4-FFF2-40B4-BE49-F238E27FC236}">
                <a16:creationId xmlns:a16="http://schemas.microsoft.com/office/drawing/2014/main" id="{51178F5C-FC1B-4CB7-A76C-0E6BA38CA485}"/>
              </a:ext>
            </a:extLst>
          </p:cNvPr>
          <p:cNvSpPr>
            <a:spLocks noChangeAspect="1"/>
          </p:cNvSpPr>
          <p:nvPr/>
        </p:nvSpPr>
        <p:spPr>
          <a:xfrm>
            <a:off x="6679477" y="4751080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79" name="Oval 21">
            <a:extLst>
              <a:ext uri="{FF2B5EF4-FFF2-40B4-BE49-F238E27FC236}">
                <a16:creationId xmlns:a16="http://schemas.microsoft.com/office/drawing/2014/main" id="{E9F1CE47-7C9B-4970-9C0F-FC5AA7ADD3DA}"/>
              </a:ext>
            </a:extLst>
          </p:cNvPr>
          <p:cNvSpPr>
            <a:spLocks noChangeAspect="1"/>
          </p:cNvSpPr>
          <p:nvPr/>
        </p:nvSpPr>
        <p:spPr>
          <a:xfrm>
            <a:off x="5162257" y="4718828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11295</TotalTime>
  <Words>117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86</cp:revision>
  <dcterms:created xsi:type="dcterms:W3CDTF">2018-02-18T19:39:47Z</dcterms:created>
  <dcterms:modified xsi:type="dcterms:W3CDTF">2020-01-03T04:51:20Z</dcterms:modified>
</cp:coreProperties>
</file>