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014" name="그룹 3">
            <a:extLst>
              <a:ext uri="{FF2B5EF4-FFF2-40B4-BE49-F238E27FC236}">
                <a16:creationId xmlns:a16="http://schemas.microsoft.com/office/drawing/2014/main" id="{667187F6-981A-464B-99C5-C6FA48132EB7}"/>
              </a:ext>
            </a:extLst>
          </p:cNvPr>
          <p:cNvGrpSpPr/>
          <p:nvPr/>
        </p:nvGrpSpPr>
        <p:grpSpPr>
          <a:xfrm>
            <a:off x="4313162" y="2199785"/>
            <a:ext cx="3565676" cy="3580380"/>
            <a:chOff x="4677611" y="2551340"/>
            <a:chExt cx="2808312" cy="2819893"/>
          </a:xfrm>
        </p:grpSpPr>
        <p:sp>
          <p:nvSpPr>
            <p:cNvPr id="3015" name="Oval 37">
              <a:extLst>
                <a:ext uri="{FF2B5EF4-FFF2-40B4-BE49-F238E27FC236}">
                  <a16:creationId xmlns:a16="http://schemas.microsoft.com/office/drawing/2014/main" id="{5667F9F5-95B3-4090-AEDC-0C2A7E30F1A3}"/>
                </a:ext>
              </a:extLst>
            </p:cNvPr>
            <p:cNvSpPr/>
            <p:nvPr/>
          </p:nvSpPr>
          <p:spPr>
            <a:xfrm>
              <a:off x="4677611" y="2551340"/>
              <a:ext cx="1656184" cy="1462256"/>
            </a:xfrm>
            <a:custGeom>
              <a:avLst/>
              <a:gdLst/>
              <a:ahLst/>
              <a:cxnLst/>
              <a:rect l="l" t="t" r="r" b="b"/>
              <a:pathLst>
                <a:path w="1656184" h="1462256">
                  <a:moveTo>
                    <a:pt x="1395166" y="1414051"/>
                  </a:moveTo>
                  <a:lnTo>
                    <a:pt x="1404159" y="1421466"/>
                  </a:lnTo>
                  <a:lnTo>
                    <a:pt x="1354721" y="1462256"/>
                  </a:lnTo>
                  <a:close/>
                  <a:moveTo>
                    <a:pt x="1407188" y="1400115"/>
                  </a:moveTo>
                  <a:cubicBezTo>
                    <a:pt x="1402752" y="1404328"/>
                    <a:pt x="1398363" y="1408590"/>
                    <a:pt x="1395166" y="1414051"/>
                  </a:cubicBezTo>
                  <a:lnTo>
                    <a:pt x="1395020" y="1413931"/>
                  </a:lnTo>
                  <a:close/>
                  <a:moveTo>
                    <a:pt x="828092" y="0"/>
                  </a:moveTo>
                  <a:cubicBezTo>
                    <a:pt x="1285435" y="0"/>
                    <a:pt x="1656184" y="370749"/>
                    <a:pt x="1656184" y="828092"/>
                  </a:cubicBezTo>
                  <a:cubicBezTo>
                    <a:pt x="1656184" y="1052939"/>
                    <a:pt x="1566572" y="1256855"/>
                    <a:pt x="1420433" y="1405411"/>
                  </a:cubicBezTo>
                  <a:cubicBezTo>
                    <a:pt x="1271659" y="1249071"/>
                    <a:pt x="1061116" y="1152822"/>
                    <a:pt x="828092" y="1152822"/>
                  </a:cubicBezTo>
                  <a:cubicBezTo>
                    <a:pt x="595173" y="1152822"/>
                    <a:pt x="384715" y="1248984"/>
                    <a:pt x="235002" y="1404503"/>
                  </a:cubicBezTo>
                  <a:cubicBezTo>
                    <a:pt x="89276" y="1256089"/>
                    <a:pt x="0" y="1052516"/>
                    <a:pt x="0" y="828092"/>
                  </a:cubicBezTo>
                  <a:cubicBezTo>
                    <a:pt x="0" y="625700"/>
                    <a:pt x="72608" y="440267"/>
                    <a:pt x="196089" y="298844"/>
                  </a:cubicBezTo>
                  <a:lnTo>
                    <a:pt x="114371" y="63132"/>
                  </a:lnTo>
                  <a:lnTo>
                    <a:pt x="357732" y="147502"/>
                  </a:lnTo>
                  <a:cubicBezTo>
                    <a:pt x="490929" y="54231"/>
                    <a:pt x="653177" y="0"/>
                    <a:pt x="828092" y="0"/>
                  </a:cubicBezTo>
                  <a:close/>
                </a:path>
              </a:pathLst>
            </a:custGeom>
            <a:solidFill>
              <a:schemeClr val="accent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016" name="Oval 33">
              <a:extLst>
                <a:ext uri="{FF2B5EF4-FFF2-40B4-BE49-F238E27FC236}">
                  <a16:creationId xmlns:a16="http://schemas.microsoft.com/office/drawing/2014/main" id="{B259A98E-2DD5-4A55-9D87-FB2C5D8006EA}"/>
                </a:ext>
              </a:extLst>
            </p:cNvPr>
            <p:cNvSpPr/>
            <p:nvPr/>
          </p:nvSpPr>
          <p:spPr>
            <a:xfrm>
              <a:off x="6072631" y="2551340"/>
              <a:ext cx="1413292" cy="1656184"/>
            </a:xfrm>
            <a:custGeom>
              <a:avLst/>
              <a:gdLst/>
              <a:ahLst/>
              <a:cxnLst/>
              <a:rect l="l" t="t" r="r" b="b"/>
              <a:pathLst>
                <a:path w="1413292" h="1656184">
                  <a:moveTo>
                    <a:pt x="585200" y="0"/>
                  </a:moveTo>
                  <a:cubicBezTo>
                    <a:pt x="768725" y="0"/>
                    <a:pt x="938305" y="59702"/>
                    <a:pt x="1074079" y="162782"/>
                  </a:cubicBezTo>
                  <a:lnTo>
                    <a:pt x="1296886" y="103555"/>
                  </a:lnTo>
                  <a:lnTo>
                    <a:pt x="1238206" y="324301"/>
                  </a:lnTo>
                  <a:cubicBezTo>
                    <a:pt x="1348977" y="462146"/>
                    <a:pt x="1413292" y="637608"/>
                    <a:pt x="1413292" y="828092"/>
                  </a:cubicBezTo>
                  <a:cubicBezTo>
                    <a:pt x="1413292" y="1285435"/>
                    <a:pt x="1042543" y="1656184"/>
                    <a:pt x="585200" y="1656184"/>
                  </a:cubicBezTo>
                  <a:cubicBezTo>
                    <a:pt x="356691" y="1656184"/>
                    <a:pt x="149799" y="1563628"/>
                    <a:pt x="0" y="1413930"/>
                  </a:cubicBezTo>
                  <a:cubicBezTo>
                    <a:pt x="161319" y="1264368"/>
                    <a:pt x="261164" y="1050352"/>
                    <a:pt x="261164" y="813015"/>
                  </a:cubicBezTo>
                  <a:cubicBezTo>
                    <a:pt x="261164" y="584182"/>
                    <a:pt x="168346" y="377027"/>
                    <a:pt x="18273" y="227178"/>
                  </a:cubicBezTo>
                  <a:cubicBezTo>
                    <a:pt x="165226" y="85796"/>
                    <a:pt x="365194" y="0"/>
                    <a:pt x="585200" y="0"/>
                  </a:cubicBezTo>
                  <a:close/>
                </a:path>
              </a:pathLst>
            </a:custGeom>
            <a:solidFill>
              <a:schemeClr val="accent4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017" name="Oval 35">
              <a:extLst>
                <a:ext uri="{FF2B5EF4-FFF2-40B4-BE49-F238E27FC236}">
                  <a16:creationId xmlns:a16="http://schemas.microsoft.com/office/drawing/2014/main" id="{D5EED843-B20D-4EC8-804F-BAA71DD20AB7}"/>
                </a:ext>
              </a:extLst>
            </p:cNvPr>
            <p:cNvSpPr/>
            <p:nvPr/>
          </p:nvSpPr>
          <p:spPr>
            <a:xfrm>
              <a:off x="5829739" y="3947264"/>
              <a:ext cx="1656184" cy="1423969"/>
            </a:xfrm>
            <a:custGeom>
              <a:avLst/>
              <a:gdLst/>
              <a:ahLst/>
              <a:cxnLst/>
              <a:rect l="l" t="t" r="r" b="b"/>
              <a:pathLst>
                <a:path w="1656184" h="1423969">
                  <a:moveTo>
                    <a:pt x="1414962" y="11928"/>
                  </a:moveTo>
                  <a:cubicBezTo>
                    <a:pt x="1564098" y="161528"/>
                    <a:pt x="1656184" y="367949"/>
                    <a:pt x="1656184" y="595877"/>
                  </a:cubicBezTo>
                  <a:cubicBezTo>
                    <a:pt x="1656184" y="806216"/>
                    <a:pt x="1577763" y="998238"/>
                    <a:pt x="1446084" y="1142107"/>
                  </a:cubicBezTo>
                  <a:lnTo>
                    <a:pt x="1497925" y="1337129"/>
                  </a:lnTo>
                  <a:lnTo>
                    <a:pt x="1291451" y="1282244"/>
                  </a:lnTo>
                  <a:cubicBezTo>
                    <a:pt x="1159235" y="1371730"/>
                    <a:pt x="999764" y="1423969"/>
                    <a:pt x="828092" y="1423969"/>
                  </a:cubicBezTo>
                  <a:cubicBezTo>
                    <a:pt x="370749" y="1423969"/>
                    <a:pt x="0" y="1053220"/>
                    <a:pt x="0" y="595877"/>
                  </a:cubicBezTo>
                  <a:cubicBezTo>
                    <a:pt x="0" y="367987"/>
                    <a:pt x="92056" y="161597"/>
                    <a:pt x="243038" y="13936"/>
                  </a:cubicBezTo>
                  <a:cubicBezTo>
                    <a:pt x="392814" y="163569"/>
                    <a:pt x="599651" y="256070"/>
                    <a:pt x="828092" y="256070"/>
                  </a:cubicBezTo>
                  <a:cubicBezTo>
                    <a:pt x="1057507" y="256070"/>
                    <a:pt x="1265132" y="162780"/>
                    <a:pt x="1414962" y="11928"/>
                  </a:cubicBezTo>
                  <a:close/>
                  <a:moveTo>
                    <a:pt x="255060" y="0"/>
                  </a:moveTo>
                  <a:cubicBezTo>
                    <a:pt x="250624" y="4213"/>
                    <a:pt x="246235" y="8475"/>
                    <a:pt x="243038" y="13936"/>
                  </a:cubicBezTo>
                  <a:lnTo>
                    <a:pt x="242892" y="13816"/>
                  </a:ln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018" name="Oval 34">
              <a:extLst>
                <a:ext uri="{FF2B5EF4-FFF2-40B4-BE49-F238E27FC236}">
                  <a16:creationId xmlns:a16="http://schemas.microsoft.com/office/drawing/2014/main" id="{DD158EAE-649A-428F-8C91-B03173F8FF2C}"/>
                </a:ext>
              </a:extLst>
            </p:cNvPr>
            <p:cNvSpPr/>
            <p:nvPr/>
          </p:nvSpPr>
          <p:spPr>
            <a:xfrm>
              <a:off x="4682097" y="3704162"/>
              <a:ext cx="1412307" cy="1656184"/>
            </a:xfrm>
            <a:custGeom>
              <a:avLst/>
              <a:gdLst/>
              <a:ahLst/>
              <a:cxnLst/>
              <a:rect l="l" t="t" r="r" b="b"/>
              <a:pathLst>
                <a:path w="1412307" h="1656184">
                  <a:moveTo>
                    <a:pt x="828092" y="0"/>
                  </a:moveTo>
                  <a:cubicBezTo>
                    <a:pt x="1056992" y="0"/>
                    <a:pt x="1264199" y="92872"/>
                    <a:pt x="1412307" y="244533"/>
                  </a:cubicBezTo>
                  <a:lnTo>
                    <a:pt x="1401956" y="266828"/>
                  </a:lnTo>
                  <a:lnTo>
                    <a:pt x="1395166" y="261229"/>
                  </a:lnTo>
                  <a:cubicBezTo>
                    <a:pt x="1398363" y="255768"/>
                    <a:pt x="1402752" y="251506"/>
                    <a:pt x="1407188" y="247293"/>
                  </a:cubicBezTo>
                  <a:lnTo>
                    <a:pt x="1395020" y="261109"/>
                  </a:lnTo>
                  <a:lnTo>
                    <a:pt x="1395166" y="261229"/>
                  </a:lnTo>
                  <a:cubicBezTo>
                    <a:pt x="1244184" y="408890"/>
                    <a:pt x="1152128" y="615280"/>
                    <a:pt x="1152128" y="843170"/>
                  </a:cubicBezTo>
                  <a:cubicBezTo>
                    <a:pt x="1152128" y="1072003"/>
                    <a:pt x="1244947" y="1279157"/>
                    <a:pt x="1395019" y="1429007"/>
                  </a:cubicBezTo>
                  <a:cubicBezTo>
                    <a:pt x="1248066" y="1570389"/>
                    <a:pt x="1048098" y="1656184"/>
                    <a:pt x="828092" y="1656184"/>
                  </a:cubicBezTo>
                  <a:cubicBezTo>
                    <a:pt x="654425" y="1656184"/>
                    <a:pt x="493245" y="1602724"/>
                    <a:pt x="360425" y="1510904"/>
                  </a:cubicBezTo>
                  <a:lnTo>
                    <a:pt x="152808" y="1566093"/>
                  </a:lnTo>
                  <a:lnTo>
                    <a:pt x="205324" y="1368532"/>
                  </a:lnTo>
                  <a:cubicBezTo>
                    <a:pt x="76415" y="1225504"/>
                    <a:pt x="0" y="1035722"/>
                    <a:pt x="0" y="828092"/>
                  </a:cubicBezTo>
                  <a:cubicBezTo>
                    <a:pt x="0" y="370749"/>
                    <a:pt x="370749" y="0"/>
                    <a:pt x="828092" y="0"/>
                  </a:cubicBez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3019" name="TextBox 3018">
            <a:extLst>
              <a:ext uri="{FF2B5EF4-FFF2-40B4-BE49-F238E27FC236}">
                <a16:creationId xmlns:a16="http://schemas.microsoft.com/office/drawing/2014/main" id="{CEECF7B3-0C43-4A67-B768-19AE3706FE44}"/>
              </a:ext>
            </a:extLst>
          </p:cNvPr>
          <p:cNvSpPr txBox="1"/>
          <p:nvPr/>
        </p:nvSpPr>
        <p:spPr>
          <a:xfrm>
            <a:off x="4614602" y="3044172"/>
            <a:ext cx="1465870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</a:t>
            </a:r>
          </a:p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20" name="TextBox 3019">
            <a:extLst>
              <a:ext uri="{FF2B5EF4-FFF2-40B4-BE49-F238E27FC236}">
                <a16:creationId xmlns:a16="http://schemas.microsoft.com/office/drawing/2014/main" id="{690D84F2-A249-4985-911C-A23DCD502DD6}"/>
              </a:ext>
            </a:extLst>
          </p:cNvPr>
          <p:cNvSpPr txBox="1"/>
          <p:nvPr/>
        </p:nvSpPr>
        <p:spPr>
          <a:xfrm>
            <a:off x="6373213" y="3287365"/>
            <a:ext cx="139152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</a:t>
            </a:r>
          </a:p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21" name="TextBox 3020">
            <a:extLst>
              <a:ext uri="{FF2B5EF4-FFF2-40B4-BE49-F238E27FC236}">
                <a16:creationId xmlns:a16="http://schemas.microsoft.com/office/drawing/2014/main" id="{AF4D6A01-FEE7-43BC-B36E-ADEA320ECCB8}"/>
              </a:ext>
            </a:extLst>
          </p:cNvPr>
          <p:cNvSpPr txBox="1"/>
          <p:nvPr/>
        </p:nvSpPr>
        <p:spPr>
          <a:xfrm>
            <a:off x="6130019" y="5002352"/>
            <a:ext cx="139152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</a:t>
            </a:r>
          </a:p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22" name="TextBox 3021">
            <a:extLst>
              <a:ext uri="{FF2B5EF4-FFF2-40B4-BE49-F238E27FC236}">
                <a16:creationId xmlns:a16="http://schemas.microsoft.com/office/drawing/2014/main" id="{FB36D9BE-1213-4B1D-BC48-3ADB7086BCD7}"/>
              </a:ext>
            </a:extLst>
          </p:cNvPr>
          <p:cNvSpPr txBox="1"/>
          <p:nvPr/>
        </p:nvSpPr>
        <p:spPr>
          <a:xfrm>
            <a:off x="4457223" y="4798072"/>
            <a:ext cx="1391521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</a:t>
            </a:r>
          </a:p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23" name="TextBox 3022">
            <a:extLst>
              <a:ext uri="{FF2B5EF4-FFF2-40B4-BE49-F238E27FC236}">
                <a16:creationId xmlns:a16="http://schemas.microsoft.com/office/drawing/2014/main" id="{1C296031-4E88-4040-8451-2750502F8C19}"/>
              </a:ext>
            </a:extLst>
          </p:cNvPr>
          <p:cNvSpPr txBox="1"/>
          <p:nvPr/>
        </p:nvSpPr>
        <p:spPr>
          <a:xfrm>
            <a:off x="8523030" y="2376524"/>
            <a:ext cx="2829148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24" name="TextBox 3023">
            <a:extLst>
              <a:ext uri="{FF2B5EF4-FFF2-40B4-BE49-F238E27FC236}">
                <a16:creationId xmlns:a16="http://schemas.microsoft.com/office/drawing/2014/main" id="{957E9034-E2F8-46D2-9B92-849F8A8FF933}"/>
              </a:ext>
            </a:extLst>
          </p:cNvPr>
          <p:cNvSpPr txBox="1"/>
          <p:nvPr/>
        </p:nvSpPr>
        <p:spPr>
          <a:xfrm>
            <a:off x="8523030" y="2603319"/>
            <a:ext cx="2829148" cy="6463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25" name="TextBox 3024">
            <a:extLst>
              <a:ext uri="{FF2B5EF4-FFF2-40B4-BE49-F238E27FC236}">
                <a16:creationId xmlns:a16="http://schemas.microsoft.com/office/drawing/2014/main" id="{84D70D44-E558-4F2C-AAEB-0D5A19B26F8B}"/>
              </a:ext>
            </a:extLst>
          </p:cNvPr>
          <p:cNvSpPr txBox="1"/>
          <p:nvPr/>
        </p:nvSpPr>
        <p:spPr>
          <a:xfrm>
            <a:off x="8513700" y="1778200"/>
            <a:ext cx="1055801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4400" b="1" dirty="0">
                <a:solidFill>
                  <a:schemeClr val="accent4"/>
                </a:solidFill>
                <a:cs typeface="Arial" pitchFamily="34" charset="0"/>
              </a:rPr>
              <a:t>68</a:t>
            </a:r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3026" name="TextBox 3025">
            <a:extLst>
              <a:ext uri="{FF2B5EF4-FFF2-40B4-BE49-F238E27FC236}">
                <a16:creationId xmlns:a16="http://schemas.microsoft.com/office/drawing/2014/main" id="{5E876828-B031-4804-8F5E-79B8172BC4A4}"/>
              </a:ext>
            </a:extLst>
          </p:cNvPr>
          <p:cNvSpPr txBox="1"/>
          <p:nvPr/>
        </p:nvSpPr>
        <p:spPr>
          <a:xfrm>
            <a:off x="8523028" y="5283231"/>
            <a:ext cx="2829147" cy="307777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27" name="TextBox 3026">
            <a:extLst>
              <a:ext uri="{FF2B5EF4-FFF2-40B4-BE49-F238E27FC236}">
                <a16:creationId xmlns:a16="http://schemas.microsoft.com/office/drawing/2014/main" id="{7FF0A115-B2F0-4647-962A-1CB8155071E7}"/>
              </a:ext>
            </a:extLst>
          </p:cNvPr>
          <p:cNvSpPr txBox="1"/>
          <p:nvPr/>
        </p:nvSpPr>
        <p:spPr>
          <a:xfrm>
            <a:off x="8523028" y="5510026"/>
            <a:ext cx="2829147" cy="6463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28" name="TextBox 3027">
            <a:extLst>
              <a:ext uri="{FF2B5EF4-FFF2-40B4-BE49-F238E27FC236}">
                <a16:creationId xmlns:a16="http://schemas.microsoft.com/office/drawing/2014/main" id="{9F4E53BB-EBBF-49CD-AB7F-4DE8D7093A1B}"/>
              </a:ext>
            </a:extLst>
          </p:cNvPr>
          <p:cNvSpPr txBox="1"/>
          <p:nvPr/>
        </p:nvSpPr>
        <p:spPr>
          <a:xfrm>
            <a:off x="8513699" y="4684907"/>
            <a:ext cx="1055801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4400" b="1" dirty="0">
                <a:solidFill>
                  <a:schemeClr val="accent3"/>
                </a:solidFill>
                <a:cs typeface="Arial" pitchFamily="34" charset="0"/>
              </a:rPr>
              <a:t>56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029" name="TextBox 3028">
            <a:extLst>
              <a:ext uri="{FF2B5EF4-FFF2-40B4-BE49-F238E27FC236}">
                <a16:creationId xmlns:a16="http://schemas.microsoft.com/office/drawing/2014/main" id="{FF804F23-4262-4EAC-BCD2-27804A78C66B}"/>
              </a:ext>
            </a:extLst>
          </p:cNvPr>
          <p:cNvSpPr txBox="1"/>
          <p:nvPr/>
        </p:nvSpPr>
        <p:spPr>
          <a:xfrm>
            <a:off x="937974" y="2371026"/>
            <a:ext cx="2744304" cy="30777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30" name="TextBox 3029">
            <a:extLst>
              <a:ext uri="{FF2B5EF4-FFF2-40B4-BE49-F238E27FC236}">
                <a16:creationId xmlns:a16="http://schemas.microsoft.com/office/drawing/2014/main" id="{F758BF92-9885-49CE-B6CF-58867D620AE6}"/>
              </a:ext>
            </a:extLst>
          </p:cNvPr>
          <p:cNvSpPr txBox="1"/>
          <p:nvPr/>
        </p:nvSpPr>
        <p:spPr>
          <a:xfrm>
            <a:off x="937974" y="2597821"/>
            <a:ext cx="2744304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31" name="TextBox 3030">
            <a:extLst>
              <a:ext uri="{FF2B5EF4-FFF2-40B4-BE49-F238E27FC236}">
                <a16:creationId xmlns:a16="http://schemas.microsoft.com/office/drawing/2014/main" id="{911704FE-4BB0-4AD7-A162-C568B974C8BF}"/>
              </a:ext>
            </a:extLst>
          </p:cNvPr>
          <p:cNvSpPr txBox="1"/>
          <p:nvPr/>
        </p:nvSpPr>
        <p:spPr>
          <a:xfrm>
            <a:off x="2632227" y="1772702"/>
            <a:ext cx="1055801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4400" b="1" dirty="0">
                <a:solidFill>
                  <a:schemeClr val="accent1"/>
                </a:solidFill>
                <a:cs typeface="Arial" pitchFamily="34" charset="0"/>
              </a:rPr>
              <a:t>84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032" name="TextBox 3031">
            <a:extLst>
              <a:ext uri="{FF2B5EF4-FFF2-40B4-BE49-F238E27FC236}">
                <a16:creationId xmlns:a16="http://schemas.microsoft.com/office/drawing/2014/main" id="{C6ADB98B-5BD6-4413-8D9E-06CBA9B842CD}"/>
              </a:ext>
            </a:extLst>
          </p:cNvPr>
          <p:cNvSpPr txBox="1"/>
          <p:nvPr/>
        </p:nvSpPr>
        <p:spPr>
          <a:xfrm>
            <a:off x="937973" y="5277733"/>
            <a:ext cx="2744304" cy="307777"/>
          </a:xfrm>
          <a:prstGeom prst="rect">
            <a:avLst/>
          </a:prstGeom>
          <a:noFill/>
        </p:spPr>
        <p:txBody>
          <a:bodyPr wrap="square" lIns="0" rIns="0" rtlCol="0" anchor="ctr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33" name="TextBox 3032">
            <a:extLst>
              <a:ext uri="{FF2B5EF4-FFF2-40B4-BE49-F238E27FC236}">
                <a16:creationId xmlns:a16="http://schemas.microsoft.com/office/drawing/2014/main" id="{1BC150E6-CC51-45FB-B6DF-D3403CDFE742}"/>
              </a:ext>
            </a:extLst>
          </p:cNvPr>
          <p:cNvSpPr txBox="1"/>
          <p:nvPr/>
        </p:nvSpPr>
        <p:spPr>
          <a:xfrm>
            <a:off x="937973" y="5504528"/>
            <a:ext cx="2744304" cy="64633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I hope and I believe that this Template will your Time.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34" name="TextBox 3033">
            <a:extLst>
              <a:ext uri="{FF2B5EF4-FFF2-40B4-BE49-F238E27FC236}">
                <a16:creationId xmlns:a16="http://schemas.microsoft.com/office/drawing/2014/main" id="{00A33AAF-3047-4084-85B4-E180C7D1D876}"/>
              </a:ext>
            </a:extLst>
          </p:cNvPr>
          <p:cNvSpPr txBox="1"/>
          <p:nvPr/>
        </p:nvSpPr>
        <p:spPr>
          <a:xfrm>
            <a:off x="2625534" y="4679409"/>
            <a:ext cx="1055801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r"/>
            <a:r>
              <a:rPr lang="en-US" altLang="ko-KR" sz="4400" b="1" dirty="0">
                <a:solidFill>
                  <a:schemeClr val="accent2"/>
                </a:solidFill>
                <a:cs typeface="Arial" pitchFamily="34" charset="0"/>
              </a:rPr>
              <a:t>32</a:t>
            </a:r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035" name="Rounded Rectangle 10">
            <a:extLst>
              <a:ext uri="{FF2B5EF4-FFF2-40B4-BE49-F238E27FC236}">
                <a16:creationId xmlns:a16="http://schemas.microsoft.com/office/drawing/2014/main" id="{DD8D4C5F-978D-4F30-86C4-51FAE6F140E3}"/>
              </a:ext>
            </a:extLst>
          </p:cNvPr>
          <p:cNvSpPr/>
          <p:nvPr/>
        </p:nvSpPr>
        <p:spPr>
          <a:xfrm>
            <a:off x="5074500" y="4225244"/>
            <a:ext cx="281903" cy="373067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36" name="Rectangle 16">
            <a:extLst>
              <a:ext uri="{FF2B5EF4-FFF2-40B4-BE49-F238E27FC236}">
                <a16:creationId xmlns:a16="http://schemas.microsoft.com/office/drawing/2014/main" id="{7AEB797E-C900-4CD0-B099-11C8A316B340}"/>
              </a:ext>
            </a:extLst>
          </p:cNvPr>
          <p:cNvSpPr/>
          <p:nvPr/>
        </p:nvSpPr>
        <p:spPr>
          <a:xfrm rot="2700000">
            <a:off x="5267899" y="2474723"/>
            <a:ext cx="294947" cy="52878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37" name="Rounded Rectangle 5">
            <a:extLst>
              <a:ext uri="{FF2B5EF4-FFF2-40B4-BE49-F238E27FC236}">
                <a16:creationId xmlns:a16="http://schemas.microsoft.com/office/drawing/2014/main" id="{EA7DD0CE-4CAF-42C3-87C7-9A074B01433D}"/>
              </a:ext>
            </a:extLst>
          </p:cNvPr>
          <p:cNvSpPr/>
          <p:nvPr/>
        </p:nvSpPr>
        <p:spPr>
          <a:xfrm flipH="1">
            <a:off x="6837210" y="2816635"/>
            <a:ext cx="434437" cy="35838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038" name="Rectangle 36">
            <a:extLst>
              <a:ext uri="{FF2B5EF4-FFF2-40B4-BE49-F238E27FC236}">
                <a16:creationId xmlns:a16="http://schemas.microsoft.com/office/drawing/2014/main" id="{68B0505E-7F9B-405A-ADFC-F618B738EFF7}"/>
              </a:ext>
            </a:extLst>
          </p:cNvPr>
          <p:cNvSpPr/>
          <p:nvPr/>
        </p:nvSpPr>
        <p:spPr>
          <a:xfrm>
            <a:off x="6627473" y="4487010"/>
            <a:ext cx="431872" cy="361010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11298</TotalTime>
  <Words>132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94</cp:revision>
  <dcterms:created xsi:type="dcterms:W3CDTF">2018-02-18T19:39:47Z</dcterms:created>
  <dcterms:modified xsi:type="dcterms:W3CDTF">2020-01-03T04:54:14Z</dcterms:modified>
</cp:coreProperties>
</file>