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109" d="100"/>
          <a:sy n="109" d="100"/>
        </p:scale>
        <p:origin x="1608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/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/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pSp>
        <p:nvGrpSpPr>
          <p:cNvPr id="3078" name="Group 3077">
            <a:extLst>
              <a:ext uri="{FF2B5EF4-FFF2-40B4-BE49-F238E27FC236}">
                <a16:creationId xmlns:a16="http://schemas.microsoft.com/office/drawing/2014/main" id="{45962D2E-CECC-47DD-9BD2-60556D37BC98}"/>
              </a:ext>
            </a:extLst>
          </p:cNvPr>
          <p:cNvGrpSpPr/>
          <p:nvPr/>
        </p:nvGrpSpPr>
        <p:grpSpPr>
          <a:xfrm>
            <a:off x="4277230" y="2140390"/>
            <a:ext cx="3637542" cy="3646797"/>
            <a:chOff x="2154980" y="1739196"/>
            <a:chExt cx="4343991" cy="4355043"/>
          </a:xfrm>
        </p:grpSpPr>
        <p:sp>
          <p:nvSpPr>
            <p:cNvPr id="3079" name="Left Arrow 2">
              <a:extLst>
                <a:ext uri="{FF2B5EF4-FFF2-40B4-BE49-F238E27FC236}">
                  <a16:creationId xmlns:a16="http://schemas.microsoft.com/office/drawing/2014/main" id="{BDBA5207-A001-434D-A02E-508D5976FD55}"/>
                </a:ext>
              </a:extLst>
            </p:cNvPr>
            <p:cNvSpPr/>
            <p:nvPr/>
          </p:nvSpPr>
          <p:spPr>
            <a:xfrm rot="13500000">
              <a:off x="4179319" y="2144315"/>
              <a:ext cx="2550582" cy="1740344"/>
            </a:xfrm>
            <a:custGeom>
              <a:avLst/>
              <a:gdLst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1564191 w 1564191"/>
                <a:gd name="connsiteY7" fmla="*/ 0 h 1189836"/>
                <a:gd name="connsiteX8" fmla="*/ 1388017 w 1564191"/>
                <a:gd name="connsiteY8" fmla="*/ 530857 h 1189836"/>
                <a:gd name="connsiteX9" fmla="*/ 1388955 w 1564191"/>
                <a:gd name="connsiteY9" fmla="*/ 530862 h 1189836"/>
                <a:gd name="connsiteX10" fmla="*/ 1388758 w 1564191"/>
                <a:gd name="connsiteY10" fmla="*/ 532748 h 1189836"/>
                <a:gd name="connsiteX11" fmla="*/ 1388961 w 1564191"/>
                <a:gd name="connsiteY11" fmla="*/ 533267 h 1189836"/>
                <a:gd name="connsiteX12" fmla="*/ 1388703 w 1564191"/>
                <a:gd name="connsiteY12" fmla="*/ 533267 h 1189836"/>
                <a:gd name="connsiteX13" fmla="*/ 939150 w 1564191"/>
                <a:gd name="connsiteY13" fmla="*/ 984963 h 1189836"/>
                <a:gd name="connsiteX14" fmla="*/ 939150 w 1564191"/>
                <a:gd name="connsiteY14" fmla="*/ 985526 h 1189836"/>
                <a:gd name="connsiteX15" fmla="*/ 933544 w 1564191"/>
                <a:gd name="connsiteY15" fmla="*/ 985526 h 1189836"/>
                <a:gd name="connsiteX16" fmla="*/ 931752 w 1564191"/>
                <a:gd name="connsiteY16" fmla="*/ 985706 h 1189836"/>
                <a:gd name="connsiteX17" fmla="*/ 931752 w 1564191"/>
                <a:gd name="connsiteY17" fmla="*/ 985526 h 1189836"/>
                <a:gd name="connsiteX18" fmla="*/ 639997 w 1564191"/>
                <a:gd name="connsiteY18" fmla="*/ 985526 h 1189836"/>
                <a:gd name="connsiteX19" fmla="*/ 639997 w 1564191"/>
                <a:gd name="connsiteY19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388703 w 1564191"/>
                <a:gd name="connsiteY11" fmla="*/ 533267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419659 w 1564191"/>
                <a:gd name="connsiteY11" fmla="*/ 535648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419659 w 1564191"/>
                <a:gd name="connsiteY10" fmla="*/ 535648 h 1189836"/>
                <a:gd name="connsiteX11" fmla="*/ 939150 w 1564191"/>
                <a:gd name="connsiteY11" fmla="*/ 984963 h 1189836"/>
                <a:gd name="connsiteX12" fmla="*/ 939150 w 1564191"/>
                <a:gd name="connsiteY12" fmla="*/ 985526 h 1189836"/>
                <a:gd name="connsiteX13" fmla="*/ 933544 w 1564191"/>
                <a:gd name="connsiteY13" fmla="*/ 985526 h 1189836"/>
                <a:gd name="connsiteX14" fmla="*/ 931752 w 1564191"/>
                <a:gd name="connsiteY14" fmla="*/ 985706 h 1189836"/>
                <a:gd name="connsiteX15" fmla="*/ 931752 w 1564191"/>
                <a:gd name="connsiteY15" fmla="*/ 985526 h 1189836"/>
                <a:gd name="connsiteX16" fmla="*/ 639997 w 1564191"/>
                <a:gd name="connsiteY16" fmla="*/ 985526 h 1189836"/>
                <a:gd name="connsiteX17" fmla="*/ 639997 w 1564191"/>
                <a:gd name="connsiteY17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419659 w 1564191"/>
                <a:gd name="connsiteY9" fmla="*/ 535648 h 1189836"/>
                <a:gd name="connsiteX10" fmla="*/ 939150 w 1564191"/>
                <a:gd name="connsiteY10" fmla="*/ 984963 h 1189836"/>
                <a:gd name="connsiteX11" fmla="*/ 939150 w 1564191"/>
                <a:gd name="connsiteY11" fmla="*/ 985526 h 1189836"/>
                <a:gd name="connsiteX12" fmla="*/ 933544 w 1564191"/>
                <a:gd name="connsiteY12" fmla="*/ 985526 h 1189836"/>
                <a:gd name="connsiteX13" fmla="*/ 931752 w 1564191"/>
                <a:gd name="connsiteY13" fmla="*/ 985706 h 1189836"/>
                <a:gd name="connsiteX14" fmla="*/ 931752 w 1564191"/>
                <a:gd name="connsiteY14" fmla="*/ 985526 h 1189836"/>
                <a:gd name="connsiteX15" fmla="*/ 639997 w 1564191"/>
                <a:gd name="connsiteY15" fmla="*/ 985526 h 1189836"/>
                <a:gd name="connsiteX16" fmla="*/ 639997 w 1564191"/>
                <a:gd name="connsiteY16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419659 w 1564191"/>
                <a:gd name="connsiteY8" fmla="*/ 535648 h 1189836"/>
                <a:gd name="connsiteX9" fmla="*/ 939150 w 1564191"/>
                <a:gd name="connsiteY9" fmla="*/ 984963 h 1189836"/>
                <a:gd name="connsiteX10" fmla="*/ 939150 w 1564191"/>
                <a:gd name="connsiteY10" fmla="*/ 985526 h 1189836"/>
                <a:gd name="connsiteX11" fmla="*/ 933544 w 1564191"/>
                <a:gd name="connsiteY11" fmla="*/ 985526 h 1189836"/>
                <a:gd name="connsiteX12" fmla="*/ 931752 w 1564191"/>
                <a:gd name="connsiteY12" fmla="*/ 985706 h 1189836"/>
                <a:gd name="connsiteX13" fmla="*/ 931752 w 1564191"/>
                <a:gd name="connsiteY13" fmla="*/ 985526 h 1189836"/>
                <a:gd name="connsiteX14" fmla="*/ 639997 w 1564191"/>
                <a:gd name="connsiteY14" fmla="*/ 985526 h 1189836"/>
                <a:gd name="connsiteX15" fmla="*/ 639997 w 1564191"/>
                <a:gd name="connsiteY15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19659 w 1938047"/>
                <a:gd name="connsiteY7" fmla="*/ 440398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1938047 w 1938047"/>
                <a:gd name="connsiteY5" fmla="*/ 0 h 1094586"/>
                <a:gd name="connsiteX6" fmla="*/ 1483952 w 1938047"/>
                <a:gd name="connsiteY6" fmla="*/ 502310 h 1094586"/>
                <a:gd name="connsiteX7" fmla="*/ 939150 w 1938047"/>
                <a:gd name="connsiteY7" fmla="*/ 889713 h 1094586"/>
                <a:gd name="connsiteX8" fmla="*/ 939150 w 1938047"/>
                <a:gd name="connsiteY8" fmla="*/ 890276 h 1094586"/>
                <a:gd name="connsiteX9" fmla="*/ 933544 w 1938047"/>
                <a:gd name="connsiteY9" fmla="*/ 890276 h 1094586"/>
                <a:gd name="connsiteX10" fmla="*/ 931752 w 1938047"/>
                <a:gd name="connsiteY10" fmla="*/ 890456 h 1094586"/>
                <a:gd name="connsiteX11" fmla="*/ 931752 w 1938047"/>
                <a:gd name="connsiteY11" fmla="*/ 890276 h 1094586"/>
                <a:gd name="connsiteX12" fmla="*/ 639997 w 1938047"/>
                <a:gd name="connsiteY12" fmla="*/ 890276 h 1094586"/>
                <a:gd name="connsiteX13" fmla="*/ 639997 w 1938047"/>
                <a:gd name="connsiteY13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974"/>
                <a:gd name="connsiteY0" fmla="*/ 1275741 h 1275741"/>
                <a:gd name="connsiteX1" fmla="*/ 0 w 1860974"/>
                <a:gd name="connsiteY1" fmla="*/ 867121 h 1275741"/>
                <a:gd name="connsiteX2" fmla="*/ 639997 w 1860974"/>
                <a:gd name="connsiteY2" fmla="*/ 458501 h 1275741"/>
                <a:gd name="connsiteX3" fmla="*/ 639997 w 1860974"/>
                <a:gd name="connsiteY3" fmla="*/ 662811 h 1275741"/>
                <a:gd name="connsiteX4" fmla="*/ 1860409 w 1860974"/>
                <a:gd name="connsiteY4" fmla="*/ 0 h 1275741"/>
                <a:gd name="connsiteX5" fmla="*/ 1690986 w 1860974"/>
                <a:gd name="connsiteY5" fmla="*/ 700718 h 1275741"/>
                <a:gd name="connsiteX6" fmla="*/ 939150 w 1860974"/>
                <a:gd name="connsiteY6" fmla="*/ 1070868 h 1275741"/>
                <a:gd name="connsiteX7" fmla="*/ 939150 w 1860974"/>
                <a:gd name="connsiteY7" fmla="*/ 1071431 h 1275741"/>
                <a:gd name="connsiteX8" fmla="*/ 933544 w 1860974"/>
                <a:gd name="connsiteY8" fmla="*/ 1071431 h 1275741"/>
                <a:gd name="connsiteX9" fmla="*/ 931752 w 1860974"/>
                <a:gd name="connsiteY9" fmla="*/ 1071611 h 1275741"/>
                <a:gd name="connsiteX10" fmla="*/ 931752 w 1860974"/>
                <a:gd name="connsiteY10" fmla="*/ 1071431 h 1275741"/>
                <a:gd name="connsiteX11" fmla="*/ 639997 w 1860974"/>
                <a:gd name="connsiteY11" fmla="*/ 1071431 h 1275741"/>
                <a:gd name="connsiteX12" fmla="*/ 639997 w 1860974"/>
                <a:gd name="connsiteY12" fmla="*/ 1275741 h 1275741"/>
                <a:gd name="connsiteX0" fmla="*/ 657407 w 1878384"/>
                <a:gd name="connsiteY0" fmla="*/ 1275741 h 1275741"/>
                <a:gd name="connsiteX1" fmla="*/ 0 w 1878384"/>
                <a:gd name="connsiteY1" fmla="*/ 806186 h 1275741"/>
                <a:gd name="connsiteX2" fmla="*/ 657407 w 1878384"/>
                <a:gd name="connsiteY2" fmla="*/ 458501 h 1275741"/>
                <a:gd name="connsiteX3" fmla="*/ 657407 w 1878384"/>
                <a:gd name="connsiteY3" fmla="*/ 662811 h 1275741"/>
                <a:gd name="connsiteX4" fmla="*/ 1877819 w 1878384"/>
                <a:gd name="connsiteY4" fmla="*/ 0 h 1275741"/>
                <a:gd name="connsiteX5" fmla="*/ 1708396 w 1878384"/>
                <a:gd name="connsiteY5" fmla="*/ 700718 h 1275741"/>
                <a:gd name="connsiteX6" fmla="*/ 956560 w 1878384"/>
                <a:gd name="connsiteY6" fmla="*/ 1070868 h 1275741"/>
                <a:gd name="connsiteX7" fmla="*/ 956560 w 1878384"/>
                <a:gd name="connsiteY7" fmla="*/ 1071431 h 1275741"/>
                <a:gd name="connsiteX8" fmla="*/ 950954 w 1878384"/>
                <a:gd name="connsiteY8" fmla="*/ 1071431 h 1275741"/>
                <a:gd name="connsiteX9" fmla="*/ 949162 w 1878384"/>
                <a:gd name="connsiteY9" fmla="*/ 1071611 h 1275741"/>
                <a:gd name="connsiteX10" fmla="*/ 949162 w 1878384"/>
                <a:gd name="connsiteY10" fmla="*/ 1071431 h 1275741"/>
                <a:gd name="connsiteX11" fmla="*/ 657407 w 1878384"/>
                <a:gd name="connsiteY11" fmla="*/ 1071431 h 1275741"/>
                <a:gd name="connsiteX12" fmla="*/ 657407 w 1878384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48701 w 1869678"/>
                <a:gd name="connsiteY2" fmla="*/ 458501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92227 w 1869678"/>
                <a:gd name="connsiteY2" fmla="*/ 467206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9678" h="1275741">
                  <a:moveTo>
                    <a:pt x="648701" y="1275741"/>
                  </a:moveTo>
                  <a:lnTo>
                    <a:pt x="0" y="745250"/>
                  </a:lnTo>
                  <a:lnTo>
                    <a:pt x="692227" y="467206"/>
                  </a:lnTo>
                  <a:lnTo>
                    <a:pt x="648701" y="662811"/>
                  </a:lnTo>
                  <a:cubicBezTo>
                    <a:pt x="1357429" y="830061"/>
                    <a:pt x="1695222" y="453850"/>
                    <a:pt x="1869113" y="0"/>
                  </a:cubicBezTo>
                  <a:cubicBezTo>
                    <a:pt x="1874698" y="336676"/>
                    <a:pt x="1840380" y="504920"/>
                    <a:pt x="1699690" y="700718"/>
                  </a:cubicBezTo>
                  <a:cubicBezTo>
                    <a:pt x="1447095" y="992167"/>
                    <a:pt x="1195243" y="1067624"/>
                    <a:pt x="947854" y="1070868"/>
                  </a:cubicBezTo>
                  <a:lnTo>
                    <a:pt x="947854" y="1071431"/>
                  </a:lnTo>
                  <a:lnTo>
                    <a:pt x="942248" y="1071431"/>
                  </a:lnTo>
                  <a:cubicBezTo>
                    <a:pt x="941652" y="1071610"/>
                    <a:pt x="941054" y="1071611"/>
                    <a:pt x="940456" y="1071611"/>
                  </a:cubicBezTo>
                  <a:lnTo>
                    <a:pt x="940456" y="1071431"/>
                  </a:lnTo>
                  <a:lnTo>
                    <a:pt x="648701" y="1071431"/>
                  </a:lnTo>
                  <a:lnTo>
                    <a:pt x="648701" y="127574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080" name="Left Arrow 2">
              <a:extLst>
                <a:ext uri="{FF2B5EF4-FFF2-40B4-BE49-F238E27FC236}">
                  <a16:creationId xmlns:a16="http://schemas.microsoft.com/office/drawing/2014/main" id="{7F5156DE-30E2-4E45-826B-CC0674B089F5}"/>
                </a:ext>
              </a:extLst>
            </p:cNvPr>
            <p:cNvSpPr/>
            <p:nvPr/>
          </p:nvSpPr>
          <p:spPr>
            <a:xfrm rot="18900000">
              <a:off x="3948389" y="4128212"/>
              <a:ext cx="2550582" cy="1740344"/>
            </a:xfrm>
            <a:custGeom>
              <a:avLst/>
              <a:gdLst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1564191 w 1564191"/>
                <a:gd name="connsiteY7" fmla="*/ 0 h 1189836"/>
                <a:gd name="connsiteX8" fmla="*/ 1388017 w 1564191"/>
                <a:gd name="connsiteY8" fmla="*/ 530857 h 1189836"/>
                <a:gd name="connsiteX9" fmla="*/ 1388955 w 1564191"/>
                <a:gd name="connsiteY9" fmla="*/ 530862 h 1189836"/>
                <a:gd name="connsiteX10" fmla="*/ 1388758 w 1564191"/>
                <a:gd name="connsiteY10" fmla="*/ 532748 h 1189836"/>
                <a:gd name="connsiteX11" fmla="*/ 1388961 w 1564191"/>
                <a:gd name="connsiteY11" fmla="*/ 533267 h 1189836"/>
                <a:gd name="connsiteX12" fmla="*/ 1388703 w 1564191"/>
                <a:gd name="connsiteY12" fmla="*/ 533267 h 1189836"/>
                <a:gd name="connsiteX13" fmla="*/ 939150 w 1564191"/>
                <a:gd name="connsiteY13" fmla="*/ 984963 h 1189836"/>
                <a:gd name="connsiteX14" fmla="*/ 939150 w 1564191"/>
                <a:gd name="connsiteY14" fmla="*/ 985526 h 1189836"/>
                <a:gd name="connsiteX15" fmla="*/ 933544 w 1564191"/>
                <a:gd name="connsiteY15" fmla="*/ 985526 h 1189836"/>
                <a:gd name="connsiteX16" fmla="*/ 931752 w 1564191"/>
                <a:gd name="connsiteY16" fmla="*/ 985706 h 1189836"/>
                <a:gd name="connsiteX17" fmla="*/ 931752 w 1564191"/>
                <a:gd name="connsiteY17" fmla="*/ 985526 h 1189836"/>
                <a:gd name="connsiteX18" fmla="*/ 639997 w 1564191"/>
                <a:gd name="connsiteY18" fmla="*/ 985526 h 1189836"/>
                <a:gd name="connsiteX19" fmla="*/ 639997 w 1564191"/>
                <a:gd name="connsiteY19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388703 w 1564191"/>
                <a:gd name="connsiteY11" fmla="*/ 533267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419659 w 1564191"/>
                <a:gd name="connsiteY11" fmla="*/ 535648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419659 w 1564191"/>
                <a:gd name="connsiteY10" fmla="*/ 535648 h 1189836"/>
                <a:gd name="connsiteX11" fmla="*/ 939150 w 1564191"/>
                <a:gd name="connsiteY11" fmla="*/ 984963 h 1189836"/>
                <a:gd name="connsiteX12" fmla="*/ 939150 w 1564191"/>
                <a:gd name="connsiteY12" fmla="*/ 985526 h 1189836"/>
                <a:gd name="connsiteX13" fmla="*/ 933544 w 1564191"/>
                <a:gd name="connsiteY13" fmla="*/ 985526 h 1189836"/>
                <a:gd name="connsiteX14" fmla="*/ 931752 w 1564191"/>
                <a:gd name="connsiteY14" fmla="*/ 985706 h 1189836"/>
                <a:gd name="connsiteX15" fmla="*/ 931752 w 1564191"/>
                <a:gd name="connsiteY15" fmla="*/ 985526 h 1189836"/>
                <a:gd name="connsiteX16" fmla="*/ 639997 w 1564191"/>
                <a:gd name="connsiteY16" fmla="*/ 985526 h 1189836"/>
                <a:gd name="connsiteX17" fmla="*/ 639997 w 1564191"/>
                <a:gd name="connsiteY17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419659 w 1564191"/>
                <a:gd name="connsiteY9" fmla="*/ 535648 h 1189836"/>
                <a:gd name="connsiteX10" fmla="*/ 939150 w 1564191"/>
                <a:gd name="connsiteY10" fmla="*/ 984963 h 1189836"/>
                <a:gd name="connsiteX11" fmla="*/ 939150 w 1564191"/>
                <a:gd name="connsiteY11" fmla="*/ 985526 h 1189836"/>
                <a:gd name="connsiteX12" fmla="*/ 933544 w 1564191"/>
                <a:gd name="connsiteY12" fmla="*/ 985526 h 1189836"/>
                <a:gd name="connsiteX13" fmla="*/ 931752 w 1564191"/>
                <a:gd name="connsiteY13" fmla="*/ 985706 h 1189836"/>
                <a:gd name="connsiteX14" fmla="*/ 931752 w 1564191"/>
                <a:gd name="connsiteY14" fmla="*/ 985526 h 1189836"/>
                <a:gd name="connsiteX15" fmla="*/ 639997 w 1564191"/>
                <a:gd name="connsiteY15" fmla="*/ 985526 h 1189836"/>
                <a:gd name="connsiteX16" fmla="*/ 639997 w 1564191"/>
                <a:gd name="connsiteY16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419659 w 1564191"/>
                <a:gd name="connsiteY8" fmla="*/ 535648 h 1189836"/>
                <a:gd name="connsiteX9" fmla="*/ 939150 w 1564191"/>
                <a:gd name="connsiteY9" fmla="*/ 984963 h 1189836"/>
                <a:gd name="connsiteX10" fmla="*/ 939150 w 1564191"/>
                <a:gd name="connsiteY10" fmla="*/ 985526 h 1189836"/>
                <a:gd name="connsiteX11" fmla="*/ 933544 w 1564191"/>
                <a:gd name="connsiteY11" fmla="*/ 985526 h 1189836"/>
                <a:gd name="connsiteX12" fmla="*/ 931752 w 1564191"/>
                <a:gd name="connsiteY12" fmla="*/ 985706 h 1189836"/>
                <a:gd name="connsiteX13" fmla="*/ 931752 w 1564191"/>
                <a:gd name="connsiteY13" fmla="*/ 985526 h 1189836"/>
                <a:gd name="connsiteX14" fmla="*/ 639997 w 1564191"/>
                <a:gd name="connsiteY14" fmla="*/ 985526 h 1189836"/>
                <a:gd name="connsiteX15" fmla="*/ 639997 w 1564191"/>
                <a:gd name="connsiteY15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19659 w 1938047"/>
                <a:gd name="connsiteY7" fmla="*/ 440398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1938047 w 1938047"/>
                <a:gd name="connsiteY5" fmla="*/ 0 h 1094586"/>
                <a:gd name="connsiteX6" fmla="*/ 1483952 w 1938047"/>
                <a:gd name="connsiteY6" fmla="*/ 502310 h 1094586"/>
                <a:gd name="connsiteX7" fmla="*/ 939150 w 1938047"/>
                <a:gd name="connsiteY7" fmla="*/ 889713 h 1094586"/>
                <a:gd name="connsiteX8" fmla="*/ 939150 w 1938047"/>
                <a:gd name="connsiteY8" fmla="*/ 890276 h 1094586"/>
                <a:gd name="connsiteX9" fmla="*/ 933544 w 1938047"/>
                <a:gd name="connsiteY9" fmla="*/ 890276 h 1094586"/>
                <a:gd name="connsiteX10" fmla="*/ 931752 w 1938047"/>
                <a:gd name="connsiteY10" fmla="*/ 890456 h 1094586"/>
                <a:gd name="connsiteX11" fmla="*/ 931752 w 1938047"/>
                <a:gd name="connsiteY11" fmla="*/ 890276 h 1094586"/>
                <a:gd name="connsiteX12" fmla="*/ 639997 w 1938047"/>
                <a:gd name="connsiteY12" fmla="*/ 890276 h 1094586"/>
                <a:gd name="connsiteX13" fmla="*/ 639997 w 1938047"/>
                <a:gd name="connsiteY13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974"/>
                <a:gd name="connsiteY0" fmla="*/ 1275741 h 1275741"/>
                <a:gd name="connsiteX1" fmla="*/ 0 w 1860974"/>
                <a:gd name="connsiteY1" fmla="*/ 867121 h 1275741"/>
                <a:gd name="connsiteX2" fmla="*/ 639997 w 1860974"/>
                <a:gd name="connsiteY2" fmla="*/ 458501 h 1275741"/>
                <a:gd name="connsiteX3" fmla="*/ 639997 w 1860974"/>
                <a:gd name="connsiteY3" fmla="*/ 662811 h 1275741"/>
                <a:gd name="connsiteX4" fmla="*/ 1860409 w 1860974"/>
                <a:gd name="connsiteY4" fmla="*/ 0 h 1275741"/>
                <a:gd name="connsiteX5" fmla="*/ 1690986 w 1860974"/>
                <a:gd name="connsiteY5" fmla="*/ 700718 h 1275741"/>
                <a:gd name="connsiteX6" fmla="*/ 939150 w 1860974"/>
                <a:gd name="connsiteY6" fmla="*/ 1070868 h 1275741"/>
                <a:gd name="connsiteX7" fmla="*/ 939150 w 1860974"/>
                <a:gd name="connsiteY7" fmla="*/ 1071431 h 1275741"/>
                <a:gd name="connsiteX8" fmla="*/ 933544 w 1860974"/>
                <a:gd name="connsiteY8" fmla="*/ 1071431 h 1275741"/>
                <a:gd name="connsiteX9" fmla="*/ 931752 w 1860974"/>
                <a:gd name="connsiteY9" fmla="*/ 1071611 h 1275741"/>
                <a:gd name="connsiteX10" fmla="*/ 931752 w 1860974"/>
                <a:gd name="connsiteY10" fmla="*/ 1071431 h 1275741"/>
                <a:gd name="connsiteX11" fmla="*/ 639997 w 1860974"/>
                <a:gd name="connsiteY11" fmla="*/ 1071431 h 1275741"/>
                <a:gd name="connsiteX12" fmla="*/ 639997 w 1860974"/>
                <a:gd name="connsiteY12" fmla="*/ 1275741 h 1275741"/>
                <a:gd name="connsiteX0" fmla="*/ 657407 w 1878384"/>
                <a:gd name="connsiteY0" fmla="*/ 1275741 h 1275741"/>
                <a:gd name="connsiteX1" fmla="*/ 0 w 1878384"/>
                <a:gd name="connsiteY1" fmla="*/ 806186 h 1275741"/>
                <a:gd name="connsiteX2" fmla="*/ 657407 w 1878384"/>
                <a:gd name="connsiteY2" fmla="*/ 458501 h 1275741"/>
                <a:gd name="connsiteX3" fmla="*/ 657407 w 1878384"/>
                <a:gd name="connsiteY3" fmla="*/ 662811 h 1275741"/>
                <a:gd name="connsiteX4" fmla="*/ 1877819 w 1878384"/>
                <a:gd name="connsiteY4" fmla="*/ 0 h 1275741"/>
                <a:gd name="connsiteX5" fmla="*/ 1708396 w 1878384"/>
                <a:gd name="connsiteY5" fmla="*/ 700718 h 1275741"/>
                <a:gd name="connsiteX6" fmla="*/ 956560 w 1878384"/>
                <a:gd name="connsiteY6" fmla="*/ 1070868 h 1275741"/>
                <a:gd name="connsiteX7" fmla="*/ 956560 w 1878384"/>
                <a:gd name="connsiteY7" fmla="*/ 1071431 h 1275741"/>
                <a:gd name="connsiteX8" fmla="*/ 950954 w 1878384"/>
                <a:gd name="connsiteY8" fmla="*/ 1071431 h 1275741"/>
                <a:gd name="connsiteX9" fmla="*/ 949162 w 1878384"/>
                <a:gd name="connsiteY9" fmla="*/ 1071611 h 1275741"/>
                <a:gd name="connsiteX10" fmla="*/ 949162 w 1878384"/>
                <a:gd name="connsiteY10" fmla="*/ 1071431 h 1275741"/>
                <a:gd name="connsiteX11" fmla="*/ 657407 w 1878384"/>
                <a:gd name="connsiteY11" fmla="*/ 1071431 h 1275741"/>
                <a:gd name="connsiteX12" fmla="*/ 657407 w 1878384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48701 w 1869678"/>
                <a:gd name="connsiteY2" fmla="*/ 458501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92227 w 1869678"/>
                <a:gd name="connsiteY2" fmla="*/ 467206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9678" h="1275741">
                  <a:moveTo>
                    <a:pt x="648701" y="1275741"/>
                  </a:moveTo>
                  <a:lnTo>
                    <a:pt x="0" y="745250"/>
                  </a:lnTo>
                  <a:lnTo>
                    <a:pt x="692227" y="467206"/>
                  </a:lnTo>
                  <a:lnTo>
                    <a:pt x="648701" y="662811"/>
                  </a:lnTo>
                  <a:cubicBezTo>
                    <a:pt x="1357429" y="830061"/>
                    <a:pt x="1695222" y="453850"/>
                    <a:pt x="1869113" y="0"/>
                  </a:cubicBezTo>
                  <a:cubicBezTo>
                    <a:pt x="1874698" y="336676"/>
                    <a:pt x="1840380" y="504920"/>
                    <a:pt x="1699690" y="700718"/>
                  </a:cubicBezTo>
                  <a:cubicBezTo>
                    <a:pt x="1447095" y="992167"/>
                    <a:pt x="1195243" y="1067624"/>
                    <a:pt x="947854" y="1070868"/>
                  </a:cubicBezTo>
                  <a:lnTo>
                    <a:pt x="947854" y="1071431"/>
                  </a:lnTo>
                  <a:lnTo>
                    <a:pt x="942248" y="1071431"/>
                  </a:lnTo>
                  <a:cubicBezTo>
                    <a:pt x="941652" y="1071610"/>
                    <a:pt x="941054" y="1071611"/>
                    <a:pt x="940456" y="1071611"/>
                  </a:cubicBezTo>
                  <a:lnTo>
                    <a:pt x="940456" y="1071431"/>
                  </a:lnTo>
                  <a:lnTo>
                    <a:pt x="648701" y="1071431"/>
                  </a:lnTo>
                  <a:lnTo>
                    <a:pt x="648701" y="1275741"/>
                  </a:lnTo>
                  <a:close/>
                </a:path>
              </a:pathLst>
            </a:custGeom>
            <a:solidFill>
              <a:schemeClr val="accent2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  <p:sp>
          <p:nvSpPr>
            <p:cNvPr id="3081" name="Left Arrow 2">
              <a:extLst>
                <a:ext uri="{FF2B5EF4-FFF2-40B4-BE49-F238E27FC236}">
                  <a16:creationId xmlns:a16="http://schemas.microsoft.com/office/drawing/2014/main" id="{B026D5B5-3F4E-4F5A-BA9D-BE26A118DC83}"/>
                </a:ext>
              </a:extLst>
            </p:cNvPr>
            <p:cNvSpPr/>
            <p:nvPr/>
          </p:nvSpPr>
          <p:spPr>
            <a:xfrm rot="2700000">
              <a:off x="1933461" y="3948776"/>
              <a:ext cx="2550582" cy="1740344"/>
            </a:xfrm>
            <a:custGeom>
              <a:avLst/>
              <a:gdLst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1564191 w 1564191"/>
                <a:gd name="connsiteY7" fmla="*/ 0 h 1189836"/>
                <a:gd name="connsiteX8" fmla="*/ 1388017 w 1564191"/>
                <a:gd name="connsiteY8" fmla="*/ 530857 h 1189836"/>
                <a:gd name="connsiteX9" fmla="*/ 1388955 w 1564191"/>
                <a:gd name="connsiteY9" fmla="*/ 530862 h 1189836"/>
                <a:gd name="connsiteX10" fmla="*/ 1388758 w 1564191"/>
                <a:gd name="connsiteY10" fmla="*/ 532748 h 1189836"/>
                <a:gd name="connsiteX11" fmla="*/ 1388961 w 1564191"/>
                <a:gd name="connsiteY11" fmla="*/ 533267 h 1189836"/>
                <a:gd name="connsiteX12" fmla="*/ 1388703 w 1564191"/>
                <a:gd name="connsiteY12" fmla="*/ 533267 h 1189836"/>
                <a:gd name="connsiteX13" fmla="*/ 939150 w 1564191"/>
                <a:gd name="connsiteY13" fmla="*/ 984963 h 1189836"/>
                <a:gd name="connsiteX14" fmla="*/ 939150 w 1564191"/>
                <a:gd name="connsiteY14" fmla="*/ 985526 h 1189836"/>
                <a:gd name="connsiteX15" fmla="*/ 933544 w 1564191"/>
                <a:gd name="connsiteY15" fmla="*/ 985526 h 1189836"/>
                <a:gd name="connsiteX16" fmla="*/ 931752 w 1564191"/>
                <a:gd name="connsiteY16" fmla="*/ 985706 h 1189836"/>
                <a:gd name="connsiteX17" fmla="*/ 931752 w 1564191"/>
                <a:gd name="connsiteY17" fmla="*/ 985526 h 1189836"/>
                <a:gd name="connsiteX18" fmla="*/ 639997 w 1564191"/>
                <a:gd name="connsiteY18" fmla="*/ 985526 h 1189836"/>
                <a:gd name="connsiteX19" fmla="*/ 639997 w 1564191"/>
                <a:gd name="connsiteY19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388703 w 1564191"/>
                <a:gd name="connsiteY11" fmla="*/ 533267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419659 w 1564191"/>
                <a:gd name="connsiteY11" fmla="*/ 535648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419659 w 1564191"/>
                <a:gd name="connsiteY10" fmla="*/ 535648 h 1189836"/>
                <a:gd name="connsiteX11" fmla="*/ 939150 w 1564191"/>
                <a:gd name="connsiteY11" fmla="*/ 984963 h 1189836"/>
                <a:gd name="connsiteX12" fmla="*/ 939150 w 1564191"/>
                <a:gd name="connsiteY12" fmla="*/ 985526 h 1189836"/>
                <a:gd name="connsiteX13" fmla="*/ 933544 w 1564191"/>
                <a:gd name="connsiteY13" fmla="*/ 985526 h 1189836"/>
                <a:gd name="connsiteX14" fmla="*/ 931752 w 1564191"/>
                <a:gd name="connsiteY14" fmla="*/ 985706 h 1189836"/>
                <a:gd name="connsiteX15" fmla="*/ 931752 w 1564191"/>
                <a:gd name="connsiteY15" fmla="*/ 985526 h 1189836"/>
                <a:gd name="connsiteX16" fmla="*/ 639997 w 1564191"/>
                <a:gd name="connsiteY16" fmla="*/ 985526 h 1189836"/>
                <a:gd name="connsiteX17" fmla="*/ 639997 w 1564191"/>
                <a:gd name="connsiteY17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419659 w 1564191"/>
                <a:gd name="connsiteY9" fmla="*/ 535648 h 1189836"/>
                <a:gd name="connsiteX10" fmla="*/ 939150 w 1564191"/>
                <a:gd name="connsiteY10" fmla="*/ 984963 h 1189836"/>
                <a:gd name="connsiteX11" fmla="*/ 939150 w 1564191"/>
                <a:gd name="connsiteY11" fmla="*/ 985526 h 1189836"/>
                <a:gd name="connsiteX12" fmla="*/ 933544 w 1564191"/>
                <a:gd name="connsiteY12" fmla="*/ 985526 h 1189836"/>
                <a:gd name="connsiteX13" fmla="*/ 931752 w 1564191"/>
                <a:gd name="connsiteY13" fmla="*/ 985706 h 1189836"/>
                <a:gd name="connsiteX14" fmla="*/ 931752 w 1564191"/>
                <a:gd name="connsiteY14" fmla="*/ 985526 h 1189836"/>
                <a:gd name="connsiteX15" fmla="*/ 639997 w 1564191"/>
                <a:gd name="connsiteY15" fmla="*/ 985526 h 1189836"/>
                <a:gd name="connsiteX16" fmla="*/ 639997 w 1564191"/>
                <a:gd name="connsiteY16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419659 w 1564191"/>
                <a:gd name="connsiteY8" fmla="*/ 535648 h 1189836"/>
                <a:gd name="connsiteX9" fmla="*/ 939150 w 1564191"/>
                <a:gd name="connsiteY9" fmla="*/ 984963 h 1189836"/>
                <a:gd name="connsiteX10" fmla="*/ 939150 w 1564191"/>
                <a:gd name="connsiteY10" fmla="*/ 985526 h 1189836"/>
                <a:gd name="connsiteX11" fmla="*/ 933544 w 1564191"/>
                <a:gd name="connsiteY11" fmla="*/ 985526 h 1189836"/>
                <a:gd name="connsiteX12" fmla="*/ 931752 w 1564191"/>
                <a:gd name="connsiteY12" fmla="*/ 985706 h 1189836"/>
                <a:gd name="connsiteX13" fmla="*/ 931752 w 1564191"/>
                <a:gd name="connsiteY13" fmla="*/ 985526 h 1189836"/>
                <a:gd name="connsiteX14" fmla="*/ 639997 w 1564191"/>
                <a:gd name="connsiteY14" fmla="*/ 985526 h 1189836"/>
                <a:gd name="connsiteX15" fmla="*/ 639997 w 1564191"/>
                <a:gd name="connsiteY15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19659 w 1938047"/>
                <a:gd name="connsiteY7" fmla="*/ 440398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1938047 w 1938047"/>
                <a:gd name="connsiteY5" fmla="*/ 0 h 1094586"/>
                <a:gd name="connsiteX6" fmla="*/ 1483952 w 1938047"/>
                <a:gd name="connsiteY6" fmla="*/ 502310 h 1094586"/>
                <a:gd name="connsiteX7" fmla="*/ 939150 w 1938047"/>
                <a:gd name="connsiteY7" fmla="*/ 889713 h 1094586"/>
                <a:gd name="connsiteX8" fmla="*/ 939150 w 1938047"/>
                <a:gd name="connsiteY8" fmla="*/ 890276 h 1094586"/>
                <a:gd name="connsiteX9" fmla="*/ 933544 w 1938047"/>
                <a:gd name="connsiteY9" fmla="*/ 890276 h 1094586"/>
                <a:gd name="connsiteX10" fmla="*/ 931752 w 1938047"/>
                <a:gd name="connsiteY10" fmla="*/ 890456 h 1094586"/>
                <a:gd name="connsiteX11" fmla="*/ 931752 w 1938047"/>
                <a:gd name="connsiteY11" fmla="*/ 890276 h 1094586"/>
                <a:gd name="connsiteX12" fmla="*/ 639997 w 1938047"/>
                <a:gd name="connsiteY12" fmla="*/ 890276 h 1094586"/>
                <a:gd name="connsiteX13" fmla="*/ 639997 w 1938047"/>
                <a:gd name="connsiteY13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974"/>
                <a:gd name="connsiteY0" fmla="*/ 1275741 h 1275741"/>
                <a:gd name="connsiteX1" fmla="*/ 0 w 1860974"/>
                <a:gd name="connsiteY1" fmla="*/ 867121 h 1275741"/>
                <a:gd name="connsiteX2" fmla="*/ 639997 w 1860974"/>
                <a:gd name="connsiteY2" fmla="*/ 458501 h 1275741"/>
                <a:gd name="connsiteX3" fmla="*/ 639997 w 1860974"/>
                <a:gd name="connsiteY3" fmla="*/ 662811 h 1275741"/>
                <a:gd name="connsiteX4" fmla="*/ 1860409 w 1860974"/>
                <a:gd name="connsiteY4" fmla="*/ 0 h 1275741"/>
                <a:gd name="connsiteX5" fmla="*/ 1690986 w 1860974"/>
                <a:gd name="connsiteY5" fmla="*/ 700718 h 1275741"/>
                <a:gd name="connsiteX6" fmla="*/ 939150 w 1860974"/>
                <a:gd name="connsiteY6" fmla="*/ 1070868 h 1275741"/>
                <a:gd name="connsiteX7" fmla="*/ 939150 w 1860974"/>
                <a:gd name="connsiteY7" fmla="*/ 1071431 h 1275741"/>
                <a:gd name="connsiteX8" fmla="*/ 933544 w 1860974"/>
                <a:gd name="connsiteY8" fmla="*/ 1071431 h 1275741"/>
                <a:gd name="connsiteX9" fmla="*/ 931752 w 1860974"/>
                <a:gd name="connsiteY9" fmla="*/ 1071611 h 1275741"/>
                <a:gd name="connsiteX10" fmla="*/ 931752 w 1860974"/>
                <a:gd name="connsiteY10" fmla="*/ 1071431 h 1275741"/>
                <a:gd name="connsiteX11" fmla="*/ 639997 w 1860974"/>
                <a:gd name="connsiteY11" fmla="*/ 1071431 h 1275741"/>
                <a:gd name="connsiteX12" fmla="*/ 639997 w 1860974"/>
                <a:gd name="connsiteY12" fmla="*/ 1275741 h 1275741"/>
                <a:gd name="connsiteX0" fmla="*/ 657407 w 1878384"/>
                <a:gd name="connsiteY0" fmla="*/ 1275741 h 1275741"/>
                <a:gd name="connsiteX1" fmla="*/ 0 w 1878384"/>
                <a:gd name="connsiteY1" fmla="*/ 806186 h 1275741"/>
                <a:gd name="connsiteX2" fmla="*/ 657407 w 1878384"/>
                <a:gd name="connsiteY2" fmla="*/ 458501 h 1275741"/>
                <a:gd name="connsiteX3" fmla="*/ 657407 w 1878384"/>
                <a:gd name="connsiteY3" fmla="*/ 662811 h 1275741"/>
                <a:gd name="connsiteX4" fmla="*/ 1877819 w 1878384"/>
                <a:gd name="connsiteY4" fmla="*/ 0 h 1275741"/>
                <a:gd name="connsiteX5" fmla="*/ 1708396 w 1878384"/>
                <a:gd name="connsiteY5" fmla="*/ 700718 h 1275741"/>
                <a:gd name="connsiteX6" fmla="*/ 956560 w 1878384"/>
                <a:gd name="connsiteY6" fmla="*/ 1070868 h 1275741"/>
                <a:gd name="connsiteX7" fmla="*/ 956560 w 1878384"/>
                <a:gd name="connsiteY7" fmla="*/ 1071431 h 1275741"/>
                <a:gd name="connsiteX8" fmla="*/ 950954 w 1878384"/>
                <a:gd name="connsiteY8" fmla="*/ 1071431 h 1275741"/>
                <a:gd name="connsiteX9" fmla="*/ 949162 w 1878384"/>
                <a:gd name="connsiteY9" fmla="*/ 1071611 h 1275741"/>
                <a:gd name="connsiteX10" fmla="*/ 949162 w 1878384"/>
                <a:gd name="connsiteY10" fmla="*/ 1071431 h 1275741"/>
                <a:gd name="connsiteX11" fmla="*/ 657407 w 1878384"/>
                <a:gd name="connsiteY11" fmla="*/ 1071431 h 1275741"/>
                <a:gd name="connsiteX12" fmla="*/ 657407 w 1878384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48701 w 1869678"/>
                <a:gd name="connsiteY2" fmla="*/ 458501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92227 w 1869678"/>
                <a:gd name="connsiteY2" fmla="*/ 467206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9678" h="1275741">
                  <a:moveTo>
                    <a:pt x="648701" y="1275741"/>
                  </a:moveTo>
                  <a:lnTo>
                    <a:pt x="0" y="745250"/>
                  </a:lnTo>
                  <a:lnTo>
                    <a:pt x="692227" y="467206"/>
                  </a:lnTo>
                  <a:lnTo>
                    <a:pt x="648701" y="662811"/>
                  </a:lnTo>
                  <a:cubicBezTo>
                    <a:pt x="1357429" y="830061"/>
                    <a:pt x="1695222" y="453850"/>
                    <a:pt x="1869113" y="0"/>
                  </a:cubicBezTo>
                  <a:cubicBezTo>
                    <a:pt x="1874698" y="336676"/>
                    <a:pt x="1840380" y="504920"/>
                    <a:pt x="1699690" y="700718"/>
                  </a:cubicBezTo>
                  <a:cubicBezTo>
                    <a:pt x="1447095" y="992167"/>
                    <a:pt x="1195243" y="1067624"/>
                    <a:pt x="947854" y="1070868"/>
                  </a:cubicBezTo>
                  <a:lnTo>
                    <a:pt x="947854" y="1071431"/>
                  </a:lnTo>
                  <a:lnTo>
                    <a:pt x="942248" y="1071431"/>
                  </a:lnTo>
                  <a:cubicBezTo>
                    <a:pt x="941652" y="1071610"/>
                    <a:pt x="941054" y="1071611"/>
                    <a:pt x="940456" y="1071611"/>
                  </a:cubicBezTo>
                  <a:lnTo>
                    <a:pt x="940456" y="1071431"/>
                  </a:lnTo>
                  <a:lnTo>
                    <a:pt x="648701" y="1071431"/>
                  </a:lnTo>
                  <a:lnTo>
                    <a:pt x="648701" y="1275741"/>
                  </a:lnTo>
                  <a:close/>
                </a:path>
              </a:pathLst>
            </a:custGeom>
            <a:solidFill>
              <a:schemeClr val="accent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 dirty="0">
                <a:solidFill>
                  <a:schemeClr val="tx1"/>
                </a:solidFill>
              </a:endParaRPr>
            </a:p>
          </p:txBody>
        </p:sp>
        <p:sp>
          <p:nvSpPr>
            <p:cNvPr id="3082" name="Left Arrow 2">
              <a:extLst>
                <a:ext uri="{FF2B5EF4-FFF2-40B4-BE49-F238E27FC236}">
                  <a16:creationId xmlns:a16="http://schemas.microsoft.com/office/drawing/2014/main" id="{9DDFA19D-831B-4B43-B5AC-142BF6194AB5}"/>
                </a:ext>
              </a:extLst>
            </p:cNvPr>
            <p:cNvSpPr/>
            <p:nvPr/>
          </p:nvSpPr>
          <p:spPr>
            <a:xfrm rot="8100000">
              <a:off x="2154980" y="1987482"/>
              <a:ext cx="2550582" cy="1740344"/>
            </a:xfrm>
            <a:custGeom>
              <a:avLst/>
              <a:gdLst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983944 w 1564191"/>
                <a:gd name="connsiteY7" fmla="*/ 528775 h 1189836"/>
                <a:gd name="connsiteX8" fmla="*/ 1564191 w 1564191"/>
                <a:gd name="connsiteY8" fmla="*/ 0 h 1189836"/>
                <a:gd name="connsiteX9" fmla="*/ 1388017 w 1564191"/>
                <a:gd name="connsiteY9" fmla="*/ 530857 h 1189836"/>
                <a:gd name="connsiteX10" fmla="*/ 1388955 w 1564191"/>
                <a:gd name="connsiteY10" fmla="*/ 530862 h 1189836"/>
                <a:gd name="connsiteX11" fmla="*/ 1388758 w 1564191"/>
                <a:gd name="connsiteY11" fmla="*/ 532748 h 1189836"/>
                <a:gd name="connsiteX12" fmla="*/ 1388961 w 1564191"/>
                <a:gd name="connsiteY12" fmla="*/ 533267 h 1189836"/>
                <a:gd name="connsiteX13" fmla="*/ 1388703 w 1564191"/>
                <a:gd name="connsiteY13" fmla="*/ 533267 h 1189836"/>
                <a:gd name="connsiteX14" fmla="*/ 939150 w 1564191"/>
                <a:gd name="connsiteY14" fmla="*/ 984963 h 1189836"/>
                <a:gd name="connsiteX15" fmla="*/ 939150 w 1564191"/>
                <a:gd name="connsiteY15" fmla="*/ 985526 h 1189836"/>
                <a:gd name="connsiteX16" fmla="*/ 933544 w 1564191"/>
                <a:gd name="connsiteY16" fmla="*/ 985526 h 1189836"/>
                <a:gd name="connsiteX17" fmla="*/ 931752 w 1564191"/>
                <a:gd name="connsiteY17" fmla="*/ 985706 h 1189836"/>
                <a:gd name="connsiteX18" fmla="*/ 931752 w 1564191"/>
                <a:gd name="connsiteY18" fmla="*/ 985526 h 1189836"/>
                <a:gd name="connsiteX19" fmla="*/ 639997 w 1564191"/>
                <a:gd name="connsiteY19" fmla="*/ 985526 h 1189836"/>
                <a:gd name="connsiteX20" fmla="*/ 639997 w 1564191"/>
                <a:gd name="connsiteY20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981979 w 1564191"/>
                <a:gd name="connsiteY6" fmla="*/ 528765 h 1189836"/>
                <a:gd name="connsiteX7" fmla="*/ 1564191 w 1564191"/>
                <a:gd name="connsiteY7" fmla="*/ 0 h 1189836"/>
                <a:gd name="connsiteX8" fmla="*/ 1388017 w 1564191"/>
                <a:gd name="connsiteY8" fmla="*/ 530857 h 1189836"/>
                <a:gd name="connsiteX9" fmla="*/ 1388955 w 1564191"/>
                <a:gd name="connsiteY9" fmla="*/ 530862 h 1189836"/>
                <a:gd name="connsiteX10" fmla="*/ 1388758 w 1564191"/>
                <a:gd name="connsiteY10" fmla="*/ 532748 h 1189836"/>
                <a:gd name="connsiteX11" fmla="*/ 1388961 w 1564191"/>
                <a:gd name="connsiteY11" fmla="*/ 533267 h 1189836"/>
                <a:gd name="connsiteX12" fmla="*/ 1388703 w 1564191"/>
                <a:gd name="connsiteY12" fmla="*/ 533267 h 1189836"/>
                <a:gd name="connsiteX13" fmla="*/ 939150 w 1564191"/>
                <a:gd name="connsiteY13" fmla="*/ 984963 h 1189836"/>
                <a:gd name="connsiteX14" fmla="*/ 939150 w 1564191"/>
                <a:gd name="connsiteY14" fmla="*/ 985526 h 1189836"/>
                <a:gd name="connsiteX15" fmla="*/ 933544 w 1564191"/>
                <a:gd name="connsiteY15" fmla="*/ 985526 h 1189836"/>
                <a:gd name="connsiteX16" fmla="*/ 931752 w 1564191"/>
                <a:gd name="connsiteY16" fmla="*/ 985706 h 1189836"/>
                <a:gd name="connsiteX17" fmla="*/ 931752 w 1564191"/>
                <a:gd name="connsiteY17" fmla="*/ 985526 h 1189836"/>
                <a:gd name="connsiteX18" fmla="*/ 639997 w 1564191"/>
                <a:gd name="connsiteY18" fmla="*/ 985526 h 1189836"/>
                <a:gd name="connsiteX19" fmla="*/ 639997 w 1564191"/>
                <a:gd name="connsiteY19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388703 w 1564191"/>
                <a:gd name="connsiteY11" fmla="*/ 533267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388961 w 1564191"/>
                <a:gd name="connsiteY10" fmla="*/ 533267 h 1189836"/>
                <a:gd name="connsiteX11" fmla="*/ 1419659 w 1564191"/>
                <a:gd name="connsiteY11" fmla="*/ 535648 h 1189836"/>
                <a:gd name="connsiteX12" fmla="*/ 939150 w 1564191"/>
                <a:gd name="connsiteY12" fmla="*/ 984963 h 1189836"/>
                <a:gd name="connsiteX13" fmla="*/ 939150 w 1564191"/>
                <a:gd name="connsiteY13" fmla="*/ 985526 h 1189836"/>
                <a:gd name="connsiteX14" fmla="*/ 933544 w 1564191"/>
                <a:gd name="connsiteY14" fmla="*/ 985526 h 1189836"/>
                <a:gd name="connsiteX15" fmla="*/ 931752 w 1564191"/>
                <a:gd name="connsiteY15" fmla="*/ 985706 h 1189836"/>
                <a:gd name="connsiteX16" fmla="*/ 931752 w 1564191"/>
                <a:gd name="connsiteY16" fmla="*/ 985526 h 1189836"/>
                <a:gd name="connsiteX17" fmla="*/ 639997 w 1564191"/>
                <a:gd name="connsiteY17" fmla="*/ 985526 h 1189836"/>
                <a:gd name="connsiteX18" fmla="*/ 639997 w 1564191"/>
                <a:gd name="connsiteY18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388758 w 1564191"/>
                <a:gd name="connsiteY9" fmla="*/ 532748 h 1189836"/>
                <a:gd name="connsiteX10" fmla="*/ 1419659 w 1564191"/>
                <a:gd name="connsiteY10" fmla="*/ 535648 h 1189836"/>
                <a:gd name="connsiteX11" fmla="*/ 939150 w 1564191"/>
                <a:gd name="connsiteY11" fmla="*/ 984963 h 1189836"/>
                <a:gd name="connsiteX12" fmla="*/ 939150 w 1564191"/>
                <a:gd name="connsiteY12" fmla="*/ 985526 h 1189836"/>
                <a:gd name="connsiteX13" fmla="*/ 933544 w 1564191"/>
                <a:gd name="connsiteY13" fmla="*/ 985526 h 1189836"/>
                <a:gd name="connsiteX14" fmla="*/ 931752 w 1564191"/>
                <a:gd name="connsiteY14" fmla="*/ 985706 h 1189836"/>
                <a:gd name="connsiteX15" fmla="*/ 931752 w 1564191"/>
                <a:gd name="connsiteY15" fmla="*/ 985526 h 1189836"/>
                <a:gd name="connsiteX16" fmla="*/ 639997 w 1564191"/>
                <a:gd name="connsiteY16" fmla="*/ 985526 h 1189836"/>
                <a:gd name="connsiteX17" fmla="*/ 639997 w 1564191"/>
                <a:gd name="connsiteY17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388955 w 1564191"/>
                <a:gd name="connsiteY8" fmla="*/ 530862 h 1189836"/>
                <a:gd name="connsiteX9" fmla="*/ 1419659 w 1564191"/>
                <a:gd name="connsiteY9" fmla="*/ 535648 h 1189836"/>
                <a:gd name="connsiteX10" fmla="*/ 939150 w 1564191"/>
                <a:gd name="connsiteY10" fmla="*/ 984963 h 1189836"/>
                <a:gd name="connsiteX11" fmla="*/ 939150 w 1564191"/>
                <a:gd name="connsiteY11" fmla="*/ 985526 h 1189836"/>
                <a:gd name="connsiteX12" fmla="*/ 933544 w 1564191"/>
                <a:gd name="connsiteY12" fmla="*/ 985526 h 1189836"/>
                <a:gd name="connsiteX13" fmla="*/ 931752 w 1564191"/>
                <a:gd name="connsiteY13" fmla="*/ 985706 h 1189836"/>
                <a:gd name="connsiteX14" fmla="*/ 931752 w 1564191"/>
                <a:gd name="connsiteY14" fmla="*/ 985526 h 1189836"/>
                <a:gd name="connsiteX15" fmla="*/ 639997 w 1564191"/>
                <a:gd name="connsiteY15" fmla="*/ 985526 h 1189836"/>
                <a:gd name="connsiteX16" fmla="*/ 639997 w 1564191"/>
                <a:gd name="connsiteY16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388017 w 1564191"/>
                <a:gd name="connsiteY7" fmla="*/ 530857 h 1189836"/>
                <a:gd name="connsiteX8" fmla="*/ 1419659 w 1564191"/>
                <a:gd name="connsiteY8" fmla="*/ 535648 h 1189836"/>
                <a:gd name="connsiteX9" fmla="*/ 939150 w 1564191"/>
                <a:gd name="connsiteY9" fmla="*/ 984963 h 1189836"/>
                <a:gd name="connsiteX10" fmla="*/ 939150 w 1564191"/>
                <a:gd name="connsiteY10" fmla="*/ 985526 h 1189836"/>
                <a:gd name="connsiteX11" fmla="*/ 933544 w 1564191"/>
                <a:gd name="connsiteY11" fmla="*/ 985526 h 1189836"/>
                <a:gd name="connsiteX12" fmla="*/ 931752 w 1564191"/>
                <a:gd name="connsiteY12" fmla="*/ 985706 h 1189836"/>
                <a:gd name="connsiteX13" fmla="*/ 931752 w 1564191"/>
                <a:gd name="connsiteY13" fmla="*/ 985526 h 1189836"/>
                <a:gd name="connsiteX14" fmla="*/ 639997 w 1564191"/>
                <a:gd name="connsiteY14" fmla="*/ 985526 h 1189836"/>
                <a:gd name="connsiteX15" fmla="*/ 639997 w 1564191"/>
                <a:gd name="connsiteY15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564191"/>
                <a:gd name="connsiteY0" fmla="*/ 1189836 h 1189836"/>
                <a:gd name="connsiteX1" fmla="*/ 0 w 1564191"/>
                <a:gd name="connsiteY1" fmla="*/ 781216 h 1189836"/>
                <a:gd name="connsiteX2" fmla="*/ 639997 w 1564191"/>
                <a:gd name="connsiteY2" fmla="*/ 372596 h 1189836"/>
                <a:gd name="connsiteX3" fmla="*/ 639997 w 1564191"/>
                <a:gd name="connsiteY3" fmla="*/ 576906 h 1189836"/>
                <a:gd name="connsiteX4" fmla="*/ 939150 w 1564191"/>
                <a:gd name="connsiteY4" fmla="*/ 576906 h 1189836"/>
                <a:gd name="connsiteX5" fmla="*/ 939150 w 1564191"/>
                <a:gd name="connsiteY5" fmla="*/ 577238 h 1189836"/>
                <a:gd name="connsiteX6" fmla="*/ 1564191 w 1564191"/>
                <a:gd name="connsiteY6" fmla="*/ 0 h 1189836"/>
                <a:gd name="connsiteX7" fmla="*/ 1419659 w 1564191"/>
                <a:gd name="connsiteY7" fmla="*/ 535648 h 1189836"/>
                <a:gd name="connsiteX8" fmla="*/ 939150 w 1564191"/>
                <a:gd name="connsiteY8" fmla="*/ 984963 h 1189836"/>
                <a:gd name="connsiteX9" fmla="*/ 939150 w 1564191"/>
                <a:gd name="connsiteY9" fmla="*/ 985526 h 1189836"/>
                <a:gd name="connsiteX10" fmla="*/ 933544 w 1564191"/>
                <a:gd name="connsiteY10" fmla="*/ 985526 h 1189836"/>
                <a:gd name="connsiteX11" fmla="*/ 931752 w 1564191"/>
                <a:gd name="connsiteY11" fmla="*/ 985706 h 1189836"/>
                <a:gd name="connsiteX12" fmla="*/ 931752 w 1564191"/>
                <a:gd name="connsiteY12" fmla="*/ 985526 h 1189836"/>
                <a:gd name="connsiteX13" fmla="*/ 639997 w 1564191"/>
                <a:gd name="connsiteY13" fmla="*/ 985526 h 1189836"/>
                <a:gd name="connsiteX14" fmla="*/ 639997 w 1564191"/>
                <a:gd name="connsiteY14" fmla="*/ 1189836 h 118983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19659 w 1938047"/>
                <a:gd name="connsiteY7" fmla="*/ 440398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939150 w 1938047"/>
                <a:gd name="connsiteY5" fmla="*/ 481988 h 1094586"/>
                <a:gd name="connsiteX6" fmla="*/ 1938047 w 1938047"/>
                <a:gd name="connsiteY6" fmla="*/ 0 h 1094586"/>
                <a:gd name="connsiteX7" fmla="*/ 1483952 w 1938047"/>
                <a:gd name="connsiteY7" fmla="*/ 502310 h 1094586"/>
                <a:gd name="connsiteX8" fmla="*/ 939150 w 1938047"/>
                <a:gd name="connsiteY8" fmla="*/ 889713 h 1094586"/>
                <a:gd name="connsiteX9" fmla="*/ 939150 w 1938047"/>
                <a:gd name="connsiteY9" fmla="*/ 890276 h 1094586"/>
                <a:gd name="connsiteX10" fmla="*/ 933544 w 1938047"/>
                <a:gd name="connsiteY10" fmla="*/ 890276 h 1094586"/>
                <a:gd name="connsiteX11" fmla="*/ 931752 w 1938047"/>
                <a:gd name="connsiteY11" fmla="*/ 890456 h 1094586"/>
                <a:gd name="connsiteX12" fmla="*/ 931752 w 1938047"/>
                <a:gd name="connsiteY12" fmla="*/ 890276 h 1094586"/>
                <a:gd name="connsiteX13" fmla="*/ 639997 w 1938047"/>
                <a:gd name="connsiteY13" fmla="*/ 890276 h 1094586"/>
                <a:gd name="connsiteX14" fmla="*/ 639997 w 1938047"/>
                <a:gd name="connsiteY14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939150 w 1938047"/>
                <a:gd name="connsiteY4" fmla="*/ 481656 h 1094586"/>
                <a:gd name="connsiteX5" fmla="*/ 1938047 w 1938047"/>
                <a:gd name="connsiteY5" fmla="*/ 0 h 1094586"/>
                <a:gd name="connsiteX6" fmla="*/ 1483952 w 1938047"/>
                <a:gd name="connsiteY6" fmla="*/ 502310 h 1094586"/>
                <a:gd name="connsiteX7" fmla="*/ 939150 w 1938047"/>
                <a:gd name="connsiteY7" fmla="*/ 889713 h 1094586"/>
                <a:gd name="connsiteX8" fmla="*/ 939150 w 1938047"/>
                <a:gd name="connsiteY8" fmla="*/ 890276 h 1094586"/>
                <a:gd name="connsiteX9" fmla="*/ 933544 w 1938047"/>
                <a:gd name="connsiteY9" fmla="*/ 890276 h 1094586"/>
                <a:gd name="connsiteX10" fmla="*/ 931752 w 1938047"/>
                <a:gd name="connsiteY10" fmla="*/ 890456 h 1094586"/>
                <a:gd name="connsiteX11" fmla="*/ 931752 w 1938047"/>
                <a:gd name="connsiteY11" fmla="*/ 890276 h 1094586"/>
                <a:gd name="connsiteX12" fmla="*/ 639997 w 1938047"/>
                <a:gd name="connsiteY12" fmla="*/ 890276 h 1094586"/>
                <a:gd name="connsiteX13" fmla="*/ 639997 w 1938047"/>
                <a:gd name="connsiteY13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938047"/>
                <a:gd name="connsiteY0" fmla="*/ 1094586 h 1094586"/>
                <a:gd name="connsiteX1" fmla="*/ 0 w 1938047"/>
                <a:gd name="connsiteY1" fmla="*/ 685966 h 1094586"/>
                <a:gd name="connsiteX2" fmla="*/ 639997 w 1938047"/>
                <a:gd name="connsiteY2" fmla="*/ 277346 h 1094586"/>
                <a:gd name="connsiteX3" fmla="*/ 639997 w 1938047"/>
                <a:gd name="connsiteY3" fmla="*/ 481656 h 1094586"/>
                <a:gd name="connsiteX4" fmla="*/ 1938047 w 1938047"/>
                <a:gd name="connsiteY4" fmla="*/ 0 h 1094586"/>
                <a:gd name="connsiteX5" fmla="*/ 1483952 w 1938047"/>
                <a:gd name="connsiteY5" fmla="*/ 502310 h 1094586"/>
                <a:gd name="connsiteX6" fmla="*/ 939150 w 1938047"/>
                <a:gd name="connsiteY6" fmla="*/ 889713 h 1094586"/>
                <a:gd name="connsiteX7" fmla="*/ 939150 w 1938047"/>
                <a:gd name="connsiteY7" fmla="*/ 890276 h 1094586"/>
                <a:gd name="connsiteX8" fmla="*/ 933544 w 1938047"/>
                <a:gd name="connsiteY8" fmla="*/ 890276 h 1094586"/>
                <a:gd name="connsiteX9" fmla="*/ 931752 w 1938047"/>
                <a:gd name="connsiteY9" fmla="*/ 890456 h 1094586"/>
                <a:gd name="connsiteX10" fmla="*/ 931752 w 1938047"/>
                <a:gd name="connsiteY10" fmla="*/ 890276 h 1094586"/>
                <a:gd name="connsiteX11" fmla="*/ 639997 w 1938047"/>
                <a:gd name="connsiteY11" fmla="*/ 890276 h 1094586"/>
                <a:gd name="connsiteX12" fmla="*/ 639997 w 1938047"/>
                <a:gd name="connsiteY12" fmla="*/ 1094586 h 1094586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483952 w 1860409"/>
                <a:gd name="connsiteY5" fmla="*/ 683465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39227 w 1860409"/>
                <a:gd name="connsiteY5" fmla="*/ 717971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409"/>
                <a:gd name="connsiteY0" fmla="*/ 1275741 h 1275741"/>
                <a:gd name="connsiteX1" fmla="*/ 0 w 1860409"/>
                <a:gd name="connsiteY1" fmla="*/ 867121 h 1275741"/>
                <a:gd name="connsiteX2" fmla="*/ 639997 w 1860409"/>
                <a:gd name="connsiteY2" fmla="*/ 458501 h 1275741"/>
                <a:gd name="connsiteX3" fmla="*/ 639997 w 1860409"/>
                <a:gd name="connsiteY3" fmla="*/ 662811 h 1275741"/>
                <a:gd name="connsiteX4" fmla="*/ 1860409 w 1860409"/>
                <a:gd name="connsiteY4" fmla="*/ 0 h 1275741"/>
                <a:gd name="connsiteX5" fmla="*/ 1690986 w 1860409"/>
                <a:gd name="connsiteY5" fmla="*/ 700718 h 1275741"/>
                <a:gd name="connsiteX6" fmla="*/ 939150 w 1860409"/>
                <a:gd name="connsiteY6" fmla="*/ 1070868 h 1275741"/>
                <a:gd name="connsiteX7" fmla="*/ 939150 w 1860409"/>
                <a:gd name="connsiteY7" fmla="*/ 1071431 h 1275741"/>
                <a:gd name="connsiteX8" fmla="*/ 933544 w 1860409"/>
                <a:gd name="connsiteY8" fmla="*/ 1071431 h 1275741"/>
                <a:gd name="connsiteX9" fmla="*/ 931752 w 1860409"/>
                <a:gd name="connsiteY9" fmla="*/ 1071611 h 1275741"/>
                <a:gd name="connsiteX10" fmla="*/ 931752 w 1860409"/>
                <a:gd name="connsiteY10" fmla="*/ 1071431 h 1275741"/>
                <a:gd name="connsiteX11" fmla="*/ 639997 w 1860409"/>
                <a:gd name="connsiteY11" fmla="*/ 1071431 h 1275741"/>
                <a:gd name="connsiteX12" fmla="*/ 639997 w 1860409"/>
                <a:gd name="connsiteY12" fmla="*/ 1275741 h 1275741"/>
                <a:gd name="connsiteX0" fmla="*/ 639997 w 1860974"/>
                <a:gd name="connsiteY0" fmla="*/ 1275741 h 1275741"/>
                <a:gd name="connsiteX1" fmla="*/ 0 w 1860974"/>
                <a:gd name="connsiteY1" fmla="*/ 867121 h 1275741"/>
                <a:gd name="connsiteX2" fmla="*/ 639997 w 1860974"/>
                <a:gd name="connsiteY2" fmla="*/ 458501 h 1275741"/>
                <a:gd name="connsiteX3" fmla="*/ 639997 w 1860974"/>
                <a:gd name="connsiteY3" fmla="*/ 662811 h 1275741"/>
                <a:gd name="connsiteX4" fmla="*/ 1860409 w 1860974"/>
                <a:gd name="connsiteY4" fmla="*/ 0 h 1275741"/>
                <a:gd name="connsiteX5" fmla="*/ 1690986 w 1860974"/>
                <a:gd name="connsiteY5" fmla="*/ 700718 h 1275741"/>
                <a:gd name="connsiteX6" fmla="*/ 939150 w 1860974"/>
                <a:gd name="connsiteY6" fmla="*/ 1070868 h 1275741"/>
                <a:gd name="connsiteX7" fmla="*/ 939150 w 1860974"/>
                <a:gd name="connsiteY7" fmla="*/ 1071431 h 1275741"/>
                <a:gd name="connsiteX8" fmla="*/ 933544 w 1860974"/>
                <a:gd name="connsiteY8" fmla="*/ 1071431 h 1275741"/>
                <a:gd name="connsiteX9" fmla="*/ 931752 w 1860974"/>
                <a:gd name="connsiteY9" fmla="*/ 1071611 h 1275741"/>
                <a:gd name="connsiteX10" fmla="*/ 931752 w 1860974"/>
                <a:gd name="connsiteY10" fmla="*/ 1071431 h 1275741"/>
                <a:gd name="connsiteX11" fmla="*/ 639997 w 1860974"/>
                <a:gd name="connsiteY11" fmla="*/ 1071431 h 1275741"/>
                <a:gd name="connsiteX12" fmla="*/ 639997 w 1860974"/>
                <a:gd name="connsiteY12" fmla="*/ 1275741 h 1275741"/>
                <a:gd name="connsiteX0" fmla="*/ 657407 w 1878384"/>
                <a:gd name="connsiteY0" fmla="*/ 1275741 h 1275741"/>
                <a:gd name="connsiteX1" fmla="*/ 0 w 1878384"/>
                <a:gd name="connsiteY1" fmla="*/ 806186 h 1275741"/>
                <a:gd name="connsiteX2" fmla="*/ 657407 w 1878384"/>
                <a:gd name="connsiteY2" fmla="*/ 458501 h 1275741"/>
                <a:gd name="connsiteX3" fmla="*/ 657407 w 1878384"/>
                <a:gd name="connsiteY3" fmla="*/ 662811 h 1275741"/>
                <a:gd name="connsiteX4" fmla="*/ 1877819 w 1878384"/>
                <a:gd name="connsiteY4" fmla="*/ 0 h 1275741"/>
                <a:gd name="connsiteX5" fmla="*/ 1708396 w 1878384"/>
                <a:gd name="connsiteY5" fmla="*/ 700718 h 1275741"/>
                <a:gd name="connsiteX6" fmla="*/ 956560 w 1878384"/>
                <a:gd name="connsiteY6" fmla="*/ 1070868 h 1275741"/>
                <a:gd name="connsiteX7" fmla="*/ 956560 w 1878384"/>
                <a:gd name="connsiteY7" fmla="*/ 1071431 h 1275741"/>
                <a:gd name="connsiteX8" fmla="*/ 950954 w 1878384"/>
                <a:gd name="connsiteY8" fmla="*/ 1071431 h 1275741"/>
                <a:gd name="connsiteX9" fmla="*/ 949162 w 1878384"/>
                <a:gd name="connsiteY9" fmla="*/ 1071611 h 1275741"/>
                <a:gd name="connsiteX10" fmla="*/ 949162 w 1878384"/>
                <a:gd name="connsiteY10" fmla="*/ 1071431 h 1275741"/>
                <a:gd name="connsiteX11" fmla="*/ 657407 w 1878384"/>
                <a:gd name="connsiteY11" fmla="*/ 1071431 h 1275741"/>
                <a:gd name="connsiteX12" fmla="*/ 657407 w 1878384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48701 w 1869678"/>
                <a:gd name="connsiteY2" fmla="*/ 458501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  <a:gd name="connsiteX0" fmla="*/ 648701 w 1869678"/>
                <a:gd name="connsiteY0" fmla="*/ 1275741 h 1275741"/>
                <a:gd name="connsiteX1" fmla="*/ 0 w 1869678"/>
                <a:gd name="connsiteY1" fmla="*/ 745250 h 1275741"/>
                <a:gd name="connsiteX2" fmla="*/ 692227 w 1869678"/>
                <a:gd name="connsiteY2" fmla="*/ 467206 h 1275741"/>
                <a:gd name="connsiteX3" fmla="*/ 648701 w 1869678"/>
                <a:gd name="connsiteY3" fmla="*/ 662811 h 1275741"/>
                <a:gd name="connsiteX4" fmla="*/ 1869113 w 1869678"/>
                <a:gd name="connsiteY4" fmla="*/ 0 h 1275741"/>
                <a:gd name="connsiteX5" fmla="*/ 1699690 w 1869678"/>
                <a:gd name="connsiteY5" fmla="*/ 700718 h 1275741"/>
                <a:gd name="connsiteX6" fmla="*/ 947854 w 1869678"/>
                <a:gd name="connsiteY6" fmla="*/ 1070868 h 1275741"/>
                <a:gd name="connsiteX7" fmla="*/ 947854 w 1869678"/>
                <a:gd name="connsiteY7" fmla="*/ 1071431 h 1275741"/>
                <a:gd name="connsiteX8" fmla="*/ 942248 w 1869678"/>
                <a:gd name="connsiteY8" fmla="*/ 1071431 h 1275741"/>
                <a:gd name="connsiteX9" fmla="*/ 940456 w 1869678"/>
                <a:gd name="connsiteY9" fmla="*/ 1071611 h 1275741"/>
                <a:gd name="connsiteX10" fmla="*/ 940456 w 1869678"/>
                <a:gd name="connsiteY10" fmla="*/ 1071431 h 1275741"/>
                <a:gd name="connsiteX11" fmla="*/ 648701 w 1869678"/>
                <a:gd name="connsiteY11" fmla="*/ 1071431 h 1275741"/>
                <a:gd name="connsiteX12" fmla="*/ 648701 w 1869678"/>
                <a:gd name="connsiteY12" fmla="*/ 1275741 h 127574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</a:cxnLst>
              <a:rect l="l" t="t" r="r" b="b"/>
              <a:pathLst>
                <a:path w="1869678" h="1275741">
                  <a:moveTo>
                    <a:pt x="648701" y="1275741"/>
                  </a:moveTo>
                  <a:lnTo>
                    <a:pt x="0" y="745250"/>
                  </a:lnTo>
                  <a:lnTo>
                    <a:pt x="692227" y="467206"/>
                  </a:lnTo>
                  <a:lnTo>
                    <a:pt x="648701" y="662811"/>
                  </a:lnTo>
                  <a:cubicBezTo>
                    <a:pt x="1357429" y="830061"/>
                    <a:pt x="1695222" y="453850"/>
                    <a:pt x="1869113" y="0"/>
                  </a:cubicBezTo>
                  <a:cubicBezTo>
                    <a:pt x="1874698" y="336676"/>
                    <a:pt x="1840380" y="504920"/>
                    <a:pt x="1699690" y="700718"/>
                  </a:cubicBezTo>
                  <a:cubicBezTo>
                    <a:pt x="1447095" y="992167"/>
                    <a:pt x="1195243" y="1067624"/>
                    <a:pt x="947854" y="1070868"/>
                  </a:cubicBezTo>
                  <a:lnTo>
                    <a:pt x="947854" y="1071431"/>
                  </a:lnTo>
                  <a:lnTo>
                    <a:pt x="942248" y="1071431"/>
                  </a:lnTo>
                  <a:cubicBezTo>
                    <a:pt x="941652" y="1071610"/>
                    <a:pt x="941054" y="1071611"/>
                    <a:pt x="940456" y="1071611"/>
                  </a:cubicBezTo>
                  <a:lnTo>
                    <a:pt x="940456" y="1071431"/>
                  </a:lnTo>
                  <a:lnTo>
                    <a:pt x="648701" y="1071431"/>
                  </a:lnTo>
                  <a:lnTo>
                    <a:pt x="648701" y="1275741"/>
                  </a:lnTo>
                  <a:close/>
                </a:path>
              </a:pathLst>
            </a:custGeom>
            <a:solidFill>
              <a:schemeClr val="accent4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 sz="2700">
                <a:solidFill>
                  <a:schemeClr val="tx1"/>
                </a:solidFill>
              </a:endParaRPr>
            </a:p>
          </p:txBody>
        </p:sp>
      </p:grpSp>
      <p:grpSp>
        <p:nvGrpSpPr>
          <p:cNvPr id="3083" name="Group 3082">
            <a:extLst>
              <a:ext uri="{FF2B5EF4-FFF2-40B4-BE49-F238E27FC236}">
                <a16:creationId xmlns:a16="http://schemas.microsoft.com/office/drawing/2014/main" id="{116188F6-A462-476C-BAA5-1A24DE235265}"/>
              </a:ext>
            </a:extLst>
          </p:cNvPr>
          <p:cNvGrpSpPr/>
          <p:nvPr/>
        </p:nvGrpSpPr>
        <p:grpSpPr>
          <a:xfrm>
            <a:off x="5368574" y="3876685"/>
            <a:ext cx="1488568" cy="910465"/>
            <a:chOff x="3233964" y="1845713"/>
            <a:chExt cx="1661755" cy="910465"/>
          </a:xfrm>
        </p:grpSpPr>
        <p:sp>
          <p:nvSpPr>
            <p:cNvPr id="3084" name="TextBox 3083">
              <a:extLst>
                <a:ext uri="{FF2B5EF4-FFF2-40B4-BE49-F238E27FC236}">
                  <a16:creationId xmlns:a16="http://schemas.microsoft.com/office/drawing/2014/main" id="{A5858B66-F944-467F-A223-C17C563E1591}"/>
                </a:ext>
              </a:extLst>
            </p:cNvPr>
            <p:cNvSpPr txBox="1"/>
            <p:nvPr/>
          </p:nvSpPr>
          <p:spPr>
            <a:xfrm>
              <a:off x="3233964" y="1845713"/>
              <a:ext cx="1652231" cy="33855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b="1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Add Text</a:t>
              </a:r>
              <a:endParaRPr lang="ko-KR" altLang="en-US" sz="1600" b="1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3085" name="TextBox 3084">
              <a:extLst>
                <a:ext uri="{FF2B5EF4-FFF2-40B4-BE49-F238E27FC236}">
                  <a16:creationId xmlns:a16="http://schemas.microsoft.com/office/drawing/2014/main" id="{73E6B5F1-B3E0-4A1E-A3A5-325568527818}"/>
                </a:ext>
              </a:extLst>
            </p:cNvPr>
            <p:cNvSpPr txBox="1"/>
            <p:nvPr/>
          </p:nvSpPr>
          <p:spPr>
            <a:xfrm>
              <a:off x="3243488" y="2171403"/>
              <a:ext cx="1652231" cy="58477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6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PowerPoint Presentation </a:t>
              </a:r>
              <a:endParaRPr lang="ko-KR" altLang="en-US" sz="16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86" name="Group 3085">
            <a:extLst>
              <a:ext uri="{FF2B5EF4-FFF2-40B4-BE49-F238E27FC236}">
                <a16:creationId xmlns:a16="http://schemas.microsoft.com/office/drawing/2014/main" id="{7EB47D60-6D88-420C-AC9C-D5154582AC06}"/>
              </a:ext>
            </a:extLst>
          </p:cNvPr>
          <p:cNvGrpSpPr/>
          <p:nvPr/>
        </p:nvGrpSpPr>
        <p:grpSpPr>
          <a:xfrm>
            <a:off x="8130274" y="1883203"/>
            <a:ext cx="3192723" cy="1292662"/>
            <a:chOff x="6210998" y="1433695"/>
            <a:chExt cx="2229890" cy="919631"/>
          </a:xfrm>
        </p:grpSpPr>
        <p:sp>
          <p:nvSpPr>
            <p:cNvPr id="3087" name="TextBox 3086">
              <a:extLst>
                <a:ext uri="{FF2B5EF4-FFF2-40B4-BE49-F238E27FC236}">
                  <a16:creationId xmlns:a16="http://schemas.microsoft.com/office/drawing/2014/main" id="{226DCE58-5B87-4275-82DE-5EAC7A1141A9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197064"/>
            </a:xfrm>
            <a:prstGeom prst="rect">
              <a:avLst/>
            </a:prstGeom>
            <a:solidFill>
              <a:schemeClr val="accent3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88" name="TextBox 3087">
              <a:extLst>
                <a:ext uri="{FF2B5EF4-FFF2-40B4-BE49-F238E27FC236}">
                  <a16:creationId xmlns:a16="http://schemas.microsoft.com/office/drawing/2014/main" id="{4BFF0CE9-061E-4497-BA0A-6551C312FC1B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89" name="Group 3088">
            <a:extLst>
              <a:ext uri="{FF2B5EF4-FFF2-40B4-BE49-F238E27FC236}">
                <a16:creationId xmlns:a16="http://schemas.microsoft.com/office/drawing/2014/main" id="{CB5E08AE-00AB-4FC7-B1A1-D9AB8E82EBE7}"/>
              </a:ext>
            </a:extLst>
          </p:cNvPr>
          <p:cNvGrpSpPr/>
          <p:nvPr/>
        </p:nvGrpSpPr>
        <p:grpSpPr>
          <a:xfrm>
            <a:off x="8130274" y="4854605"/>
            <a:ext cx="3192723" cy="1292662"/>
            <a:chOff x="6210998" y="1433695"/>
            <a:chExt cx="2229890" cy="919631"/>
          </a:xfrm>
        </p:grpSpPr>
        <p:sp>
          <p:nvSpPr>
            <p:cNvPr id="3090" name="TextBox 3089">
              <a:extLst>
                <a:ext uri="{FF2B5EF4-FFF2-40B4-BE49-F238E27FC236}">
                  <a16:creationId xmlns:a16="http://schemas.microsoft.com/office/drawing/2014/main" id="{1CBA60C3-4522-4E2D-A599-1D8252BB63DF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197064"/>
            </a:xfrm>
            <a:prstGeom prst="rect">
              <a:avLst/>
            </a:prstGeom>
            <a:solidFill>
              <a:schemeClr val="accent2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91" name="TextBox 3090">
              <a:extLst>
                <a:ext uri="{FF2B5EF4-FFF2-40B4-BE49-F238E27FC236}">
                  <a16:creationId xmlns:a16="http://schemas.microsoft.com/office/drawing/2014/main" id="{6205F60B-9845-4C31-9121-C95C96577015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92" name="Group 3091">
            <a:extLst>
              <a:ext uri="{FF2B5EF4-FFF2-40B4-BE49-F238E27FC236}">
                <a16:creationId xmlns:a16="http://schemas.microsoft.com/office/drawing/2014/main" id="{F0432A2F-6A79-4839-83B9-8FCA4793C07F}"/>
              </a:ext>
            </a:extLst>
          </p:cNvPr>
          <p:cNvGrpSpPr/>
          <p:nvPr/>
        </p:nvGrpSpPr>
        <p:grpSpPr>
          <a:xfrm>
            <a:off x="911293" y="1883203"/>
            <a:ext cx="3151047" cy="1292662"/>
            <a:chOff x="6210998" y="1433695"/>
            <a:chExt cx="2229890" cy="919631"/>
          </a:xfrm>
        </p:grpSpPr>
        <p:sp>
          <p:nvSpPr>
            <p:cNvPr id="3093" name="TextBox 3092">
              <a:extLst>
                <a:ext uri="{FF2B5EF4-FFF2-40B4-BE49-F238E27FC236}">
                  <a16:creationId xmlns:a16="http://schemas.microsoft.com/office/drawing/2014/main" id="{63E5704F-F21A-4682-B64B-0FC886070A17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197064"/>
            </a:xfrm>
            <a:prstGeom prst="rect">
              <a:avLst/>
            </a:prstGeom>
            <a:solidFill>
              <a:schemeClr val="accent4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94" name="TextBox 3093">
              <a:extLst>
                <a:ext uri="{FF2B5EF4-FFF2-40B4-BE49-F238E27FC236}">
                  <a16:creationId xmlns:a16="http://schemas.microsoft.com/office/drawing/2014/main" id="{F0CB02F2-276A-4A20-BAD8-CA64A635816C}"/>
                </a:ext>
              </a:extLst>
            </p:cNvPr>
            <p:cNvSpPr txBox="1"/>
            <p:nvPr/>
          </p:nvSpPr>
          <p:spPr>
            <a:xfrm>
              <a:off x="6210998" y="1630759"/>
              <a:ext cx="2229889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75000"/>
                      <a:lumOff val="2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75000"/>
                    <a:lumOff val="25000"/>
                  </a:schemeClr>
                </a:solidFill>
                <a:cs typeface="Arial" pitchFamily="34" charset="0"/>
              </a:endParaRPr>
            </a:p>
          </p:txBody>
        </p:sp>
      </p:grpSp>
      <p:grpSp>
        <p:nvGrpSpPr>
          <p:cNvPr id="3095" name="Group 3094">
            <a:extLst>
              <a:ext uri="{FF2B5EF4-FFF2-40B4-BE49-F238E27FC236}">
                <a16:creationId xmlns:a16="http://schemas.microsoft.com/office/drawing/2014/main" id="{6314C1DA-09BE-4C12-BE0E-876B355D74BE}"/>
              </a:ext>
            </a:extLst>
          </p:cNvPr>
          <p:cNvGrpSpPr/>
          <p:nvPr/>
        </p:nvGrpSpPr>
        <p:grpSpPr>
          <a:xfrm>
            <a:off x="898189" y="4854605"/>
            <a:ext cx="3192724" cy="1292662"/>
            <a:chOff x="6210999" y="1433695"/>
            <a:chExt cx="2259383" cy="919631"/>
          </a:xfrm>
        </p:grpSpPr>
        <p:sp>
          <p:nvSpPr>
            <p:cNvPr id="3096" name="TextBox 3095">
              <a:extLst>
                <a:ext uri="{FF2B5EF4-FFF2-40B4-BE49-F238E27FC236}">
                  <a16:creationId xmlns:a16="http://schemas.microsoft.com/office/drawing/2014/main" id="{543F7B0B-8AA4-4CD9-B633-236A5A450DE0}"/>
                </a:ext>
              </a:extLst>
            </p:cNvPr>
            <p:cNvSpPr txBox="1"/>
            <p:nvPr/>
          </p:nvSpPr>
          <p:spPr>
            <a:xfrm>
              <a:off x="6210999" y="1433695"/>
              <a:ext cx="2229889" cy="197064"/>
            </a:xfrm>
            <a:prstGeom prst="rect">
              <a:avLst/>
            </a:prstGeom>
            <a:solidFill>
              <a:schemeClr val="accent1"/>
            </a:solidFill>
          </p:spPr>
          <p:txBody>
            <a:bodyPr wrap="square" rtlCol="0">
              <a:spAutoFit/>
            </a:bodyPr>
            <a:lstStyle/>
            <a:p>
              <a:r>
                <a:rPr lang="en-US" altLang="ko-KR" sz="12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2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  <p:sp>
          <p:nvSpPr>
            <p:cNvPr id="3097" name="TextBox 3096">
              <a:extLst>
                <a:ext uri="{FF2B5EF4-FFF2-40B4-BE49-F238E27FC236}">
                  <a16:creationId xmlns:a16="http://schemas.microsoft.com/office/drawing/2014/main" id="{AAEEE45B-4FD1-4325-8BBC-54CDBBB7E96E}"/>
                </a:ext>
              </a:extLst>
            </p:cNvPr>
            <p:cNvSpPr txBox="1"/>
            <p:nvPr/>
          </p:nvSpPr>
          <p:spPr>
            <a:xfrm>
              <a:off x="6240493" y="1630759"/>
              <a:ext cx="2229889" cy="72256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  <a:p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I hope and I believe that this Template will your Time, Money and Reputation.        </a:t>
              </a:r>
              <a:endParaRPr lang="ko-KR" altLang="en-US" sz="1200" dirty="0">
                <a:solidFill>
                  <a:schemeClr val="tx1">
                    <a:lumMod val="65000"/>
                    <a:lumOff val="35000"/>
                  </a:schemeClr>
                </a:solidFill>
                <a:cs typeface="Arial" pitchFamily="34" charset="0"/>
              </a:endParaRPr>
            </a:p>
          </p:txBody>
        </p:sp>
      </p:grpSp>
      <p:sp>
        <p:nvSpPr>
          <p:cNvPr id="3098" name="Rectangle 16">
            <a:extLst>
              <a:ext uri="{FF2B5EF4-FFF2-40B4-BE49-F238E27FC236}">
                <a16:creationId xmlns:a16="http://schemas.microsoft.com/office/drawing/2014/main" id="{5B729C0F-C535-4834-807F-94D4FC492027}"/>
              </a:ext>
            </a:extLst>
          </p:cNvPr>
          <p:cNvSpPr/>
          <p:nvPr/>
        </p:nvSpPr>
        <p:spPr>
          <a:xfrm rot="2700000">
            <a:off x="5881505" y="3085480"/>
            <a:ext cx="428993" cy="769104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tx1">
              <a:lumMod val="75000"/>
              <a:lumOff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Diagram-Theme-Color-01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57687C"/>
      </a:accent6>
      <a:hlink>
        <a:srgbClr val="FFFFFF"/>
      </a:hlink>
      <a:folHlink>
        <a:srgbClr val="FFFFFF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11299</TotalTime>
  <Words>168</Words>
  <Application>Microsoft Office PowerPoint</Application>
  <PresentationFormat>Widescreen</PresentationFormat>
  <Paragraphs>17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Allppt.com</cp:lastModifiedBy>
  <cp:revision>96</cp:revision>
  <dcterms:created xsi:type="dcterms:W3CDTF">2018-02-18T19:39:47Z</dcterms:created>
  <dcterms:modified xsi:type="dcterms:W3CDTF">2020-01-03T04:55:13Z</dcterms:modified>
</cp:coreProperties>
</file>