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425" name="Freeform 5">
            <a:extLst>
              <a:ext uri="{FF2B5EF4-FFF2-40B4-BE49-F238E27FC236}">
                <a16:creationId xmlns:a16="http://schemas.microsoft.com/office/drawing/2014/main" id="{A4B9ADE2-FAFC-472D-9FAC-FA41401D26E7}"/>
              </a:ext>
            </a:extLst>
          </p:cNvPr>
          <p:cNvSpPr/>
          <p:nvPr/>
        </p:nvSpPr>
        <p:spPr>
          <a:xfrm>
            <a:off x="4217026" y="1926233"/>
            <a:ext cx="1885912" cy="4183811"/>
          </a:xfrm>
          <a:custGeom>
            <a:avLst/>
            <a:gdLst>
              <a:gd name="connsiteX0" fmla="*/ 353683 w 1958196"/>
              <a:gd name="connsiteY0" fmla="*/ 1423358 h 4183811"/>
              <a:gd name="connsiteX1" fmla="*/ 362309 w 1958196"/>
              <a:gd name="connsiteY1" fmla="*/ 983411 h 4183811"/>
              <a:gd name="connsiteX2" fmla="*/ 0 w 1958196"/>
              <a:gd name="connsiteY2" fmla="*/ 974785 h 4183811"/>
              <a:gd name="connsiteX3" fmla="*/ 974785 w 1958196"/>
              <a:gd name="connsiteY3" fmla="*/ 0 h 4183811"/>
              <a:gd name="connsiteX4" fmla="*/ 1958196 w 1958196"/>
              <a:gd name="connsiteY4" fmla="*/ 974785 h 4183811"/>
              <a:gd name="connsiteX5" fmla="*/ 1604513 w 1958196"/>
              <a:gd name="connsiteY5" fmla="*/ 974785 h 4183811"/>
              <a:gd name="connsiteX6" fmla="*/ 1578634 w 1958196"/>
              <a:gd name="connsiteY6" fmla="*/ 4183811 h 4183811"/>
              <a:gd name="connsiteX7" fmla="*/ 1604513 w 1958196"/>
              <a:gd name="connsiteY7" fmla="*/ 4157932 h 4183811"/>
              <a:gd name="connsiteX0" fmla="*/ 353683 w 1958196"/>
              <a:gd name="connsiteY0" fmla="*/ 1423358 h 4183811"/>
              <a:gd name="connsiteX1" fmla="*/ 362309 w 1958196"/>
              <a:gd name="connsiteY1" fmla="*/ 983411 h 4183811"/>
              <a:gd name="connsiteX2" fmla="*/ 0 w 1958196"/>
              <a:gd name="connsiteY2" fmla="*/ 974785 h 4183811"/>
              <a:gd name="connsiteX3" fmla="*/ 974785 w 1958196"/>
              <a:gd name="connsiteY3" fmla="*/ 0 h 4183811"/>
              <a:gd name="connsiteX4" fmla="*/ 1958196 w 1958196"/>
              <a:gd name="connsiteY4" fmla="*/ 974785 h 4183811"/>
              <a:gd name="connsiteX5" fmla="*/ 1604513 w 1958196"/>
              <a:gd name="connsiteY5" fmla="*/ 974785 h 4183811"/>
              <a:gd name="connsiteX6" fmla="*/ 1578634 w 1958196"/>
              <a:gd name="connsiteY6" fmla="*/ 4183811 h 4183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58196" h="4183811">
                <a:moveTo>
                  <a:pt x="353683" y="1423358"/>
                </a:moveTo>
                <a:lnTo>
                  <a:pt x="362309" y="983411"/>
                </a:lnTo>
                <a:lnTo>
                  <a:pt x="0" y="974785"/>
                </a:lnTo>
                <a:lnTo>
                  <a:pt x="974785" y="0"/>
                </a:lnTo>
                <a:lnTo>
                  <a:pt x="1958196" y="974785"/>
                </a:lnTo>
                <a:lnTo>
                  <a:pt x="1604513" y="974785"/>
                </a:lnTo>
                <a:lnTo>
                  <a:pt x="1578634" y="4183811"/>
                </a:lnTo>
              </a:path>
            </a:pathLst>
          </a:custGeom>
          <a:ln w="508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26" name="Oval 2425">
            <a:extLst>
              <a:ext uri="{FF2B5EF4-FFF2-40B4-BE49-F238E27FC236}">
                <a16:creationId xmlns:a16="http://schemas.microsoft.com/office/drawing/2014/main" id="{D1F2DA76-C2DA-49EF-9823-BA65972634D4}"/>
              </a:ext>
            </a:extLst>
          </p:cNvPr>
          <p:cNvSpPr/>
          <p:nvPr/>
        </p:nvSpPr>
        <p:spPr>
          <a:xfrm>
            <a:off x="4211628" y="3374199"/>
            <a:ext cx="702055" cy="702055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27" name="Freeform 7">
            <a:extLst>
              <a:ext uri="{FF2B5EF4-FFF2-40B4-BE49-F238E27FC236}">
                <a16:creationId xmlns:a16="http://schemas.microsoft.com/office/drawing/2014/main" id="{FC187C92-B364-4348-A833-D24686BAE8F2}"/>
              </a:ext>
            </a:extLst>
          </p:cNvPr>
          <p:cNvSpPr/>
          <p:nvPr/>
        </p:nvSpPr>
        <p:spPr>
          <a:xfrm>
            <a:off x="6754520" y="1926233"/>
            <a:ext cx="1885912" cy="4183811"/>
          </a:xfrm>
          <a:custGeom>
            <a:avLst/>
            <a:gdLst>
              <a:gd name="connsiteX0" fmla="*/ 353683 w 1958196"/>
              <a:gd name="connsiteY0" fmla="*/ 1423358 h 4183811"/>
              <a:gd name="connsiteX1" fmla="*/ 362309 w 1958196"/>
              <a:gd name="connsiteY1" fmla="*/ 983411 h 4183811"/>
              <a:gd name="connsiteX2" fmla="*/ 0 w 1958196"/>
              <a:gd name="connsiteY2" fmla="*/ 974785 h 4183811"/>
              <a:gd name="connsiteX3" fmla="*/ 974785 w 1958196"/>
              <a:gd name="connsiteY3" fmla="*/ 0 h 4183811"/>
              <a:gd name="connsiteX4" fmla="*/ 1958196 w 1958196"/>
              <a:gd name="connsiteY4" fmla="*/ 974785 h 4183811"/>
              <a:gd name="connsiteX5" fmla="*/ 1604513 w 1958196"/>
              <a:gd name="connsiteY5" fmla="*/ 974785 h 4183811"/>
              <a:gd name="connsiteX6" fmla="*/ 1578634 w 1958196"/>
              <a:gd name="connsiteY6" fmla="*/ 4183811 h 4183811"/>
              <a:gd name="connsiteX7" fmla="*/ 1604513 w 1958196"/>
              <a:gd name="connsiteY7" fmla="*/ 4157932 h 4183811"/>
              <a:gd name="connsiteX0" fmla="*/ 353683 w 1958196"/>
              <a:gd name="connsiteY0" fmla="*/ 1423358 h 4183811"/>
              <a:gd name="connsiteX1" fmla="*/ 362309 w 1958196"/>
              <a:gd name="connsiteY1" fmla="*/ 983411 h 4183811"/>
              <a:gd name="connsiteX2" fmla="*/ 0 w 1958196"/>
              <a:gd name="connsiteY2" fmla="*/ 974785 h 4183811"/>
              <a:gd name="connsiteX3" fmla="*/ 974785 w 1958196"/>
              <a:gd name="connsiteY3" fmla="*/ 0 h 4183811"/>
              <a:gd name="connsiteX4" fmla="*/ 1958196 w 1958196"/>
              <a:gd name="connsiteY4" fmla="*/ 974785 h 4183811"/>
              <a:gd name="connsiteX5" fmla="*/ 1604513 w 1958196"/>
              <a:gd name="connsiteY5" fmla="*/ 974785 h 4183811"/>
              <a:gd name="connsiteX6" fmla="*/ 1578634 w 1958196"/>
              <a:gd name="connsiteY6" fmla="*/ 4183811 h 4183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58196" h="4183811">
                <a:moveTo>
                  <a:pt x="353683" y="1423358"/>
                </a:moveTo>
                <a:lnTo>
                  <a:pt x="362309" y="983411"/>
                </a:lnTo>
                <a:lnTo>
                  <a:pt x="0" y="974785"/>
                </a:lnTo>
                <a:lnTo>
                  <a:pt x="974785" y="0"/>
                </a:lnTo>
                <a:lnTo>
                  <a:pt x="1958196" y="974785"/>
                </a:lnTo>
                <a:lnTo>
                  <a:pt x="1604513" y="974785"/>
                </a:lnTo>
                <a:lnTo>
                  <a:pt x="1578634" y="4183811"/>
                </a:lnTo>
              </a:path>
            </a:pathLst>
          </a:custGeom>
          <a:ln w="508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28" name="Oval 2427">
            <a:extLst>
              <a:ext uri="{FF2B5EF4-FFF2-40B4-BE49-F238E27FC236}">
                <a16:creationId xmlns:a16="http://schemas.microsoft.com/office/drawing/2014/main" id="{C49CF653-66D7-43C6-95FF-A6EE6A9DEFBF}"/>
              </a:ext>
            </a:extLst>
          </p:cNvPr>
          <p:cNvSpPr/>
          <p:nvPr/>
        </p:nvSpPr>
        <p:spPr>
          <a:xfrm>
            <a:off x="6749122" y="3374199"/>
            <a:ext cx="702055" cy="702055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29" name="Freeform 9">
            <a:extLst>
              <a:ext uri="{FF2B5EF4-FFF2-40B4-BE49-F238E27FC236}">
                <a16:creationId xmlns:a16="http://schemas.microsoft.com/office/drawing/2014/main" id="{B6135A9B-F848-4C1E-998B-315A69C80DB7}"/>
              </a:ext>
            </a:extLst>
          </p:cNvPr>
          <p:cNvSpPr/>
          <p:nvPr/>
        </p:nvSpPr>
        <p:spPr>
          <a:xfrm>
            <a:off x="9292013" y="1926233"/>
            <a:ext cx="1885912" cy="4183811"/>
          </a:xfrm>
          <a:custGeom>
            <a:avLst/>
            <a:gdLst>
              <a:gd name="connsiteX0" fmla="*/ 353683 w 1958196"/>
              <a:gd name="connsiteY0" fmla="*/ 1423358 h 4183811"/>
              <a:gd name="connsiteX1" fmla="*/ 362309 w 1958196"/>
              <a:gd name="connsiteY1" fmla="*/ 983411 h 4183811"/>
              <a:gd name="connsiteX2" fmla="*/ 0 w 1958196"/>
              <a:gd name="connsiteY2" fmla="*/ 974785 h 4183811"/>
              <a:gd name="connsiteX3" fmla="*/ 974785 w 1958196"/>
              <a:gd name="connsiteY3" fmla="*/ 0 h 4183811"/>
              <a:gd name="connsiteX4" fmla="*/ 1958196 w 1958196"/>
              <a:gd name="connsiteY4" fmla="*/ 974785 h 4183811"/>
              <a:gd name="connsiteX5" fmla="*/ 1604513 w 1958196"/>
              <a:gd name="connsiteY5" fmla="*/ 974785 h 4183811"/>
              <a:gd name="connsiteX6" fmla="*/ 1578634 w 1958196"/>
              <a:gd name="connsiteY6" fmla="*/ 4183811 h 4183811"/>
              <a:gd name="connsiteX7" fmla="*/ 1604513 w 1958196"/>
              <a:gd name="connsiteY7" fmla="*/ 4157932 h 4183811"/>
              <a:gd name="connsiteX0" fmla="*/ 353683 w 1958196"/>
              <a:gd name="connsiteY0" fmla="*/ 1423358 h 4183811"/>
              <a:gd name="connsiteX1" fmla="*/ 362309 w 1958196"/>
              <a:gd name="connsiteY1" fmla="*/ 983411 h 4183811"/>
              <a:gd name="connsiteX2" fmla="*/ 0 w 1958196"/>
              <a:gd name="connsiteY2" fmla="*/ 974785 h 4183811"/>
              <a:gd name="connsiteX3" fmla="*/ 974785 w 1958196"/>
              <a:gd name="connsiteY3" fmla="*/ 0 h 4183811"/>
              <a:gd name="connsiteX4" fmla="*/ 1958196 w 1958196"/>
              <a:gd name="connsiteY4" fmla="*/ 974785 h 4183811"/>
              <a:gd name="connsiteX5" fmla="*/ 1604513 w 1958196"/>
              <a:gd name="connsiteY5" fmla="*/ 974785 h 4183811"/>
              <a:gd name="connsiteX6" fmla="*/ 1578634 w 1958196"/>
              <a:gd name="connsiteY6" fmla="*/ 4183811 h 4183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58196" h="4183811">
                <a:moveTo>
                  <a:pt x="353683" y="1423358"/>
                </a:moveTo>
                <a:lnTo>
                  <a:pt x="362309" y="983411"/>
                </a:lnTo>
                <a:lnTo>
                  <a:pt x="0" y="974785"/>
                </a:lnTo>
                <a:lnTo>
                  <a:pt x="974785" y="0"/>
                </a:lnTo>
                <a:lnTo>
                  <a:pt x="1958196" y="974785"/>
                </a:lnTo>
                <a:lnTo>
                  <a:pt x="1604513" y="974785"/>
                </a:lnTo>
                <a:lnTo>
                  <a:pt x="1578634" y="4183811"/>
                </a:lnTo>
              </a:path>
            </a:pathLst>
          </a:custGeom>
          <a:ln w="508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30" name="Oval 2429">
            <a:extLst>
              <a:ext uri="{FF2B5EF4-FFF2-40B4-BE49-F238E27FC236}">
                <a16:creationId xmlns:a16="http://schemas.microsoft.com/office/drawing/2014/main" id="{BB0C4E7D-C5FF-4216-A996-10EF4398A6FA}"/>
              </a:ext>
            </a:extLst>
          </p:cNvPr>
          <p:cNvSpPr/>
          <p:nvPr/>
        </p:nvSpPr>
        <p:spPr>
          <a:xfrm>
            <a:off x="9286615" y="3374199"/>
            <a:ext cx="702055" cy="702055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431" name="Group 2430">
            <a:extLst>
              <a:ext uri="{FF2B5EF4-FFF2-40B4-BE49-F238E27FC236}">
                <a16:creationId xmlns:a16="http://schemas.microsoft.com/office/drawing/2014/main" id="{BA0E8DEF-2C4E-42DB-81EF-1F851329DF18}"/>
              </a:ext>
            </a:extLst>
          </p:cNvPr>
          <p:cNvGrpSpPr/>
          <p:nvPr/>
        </p:nvGrpSpPr>
        <p:grpSpPr>
          <a:xfrm>
            <a:off x="3840025" y="4436292"/>
            <a:ext cx="1487941" cy="1477328"/>
            <a:chOff x="2725123" y="4283314"/>
            <a:chExt cx="1292073" cy="1477328"/>
          </a:xfrm>
        </p:grpSpPr>
        <p:sp>
          <p:nvSpPr>
            <p:cNvPr id="2432" name="TextBox 2431">
              <a:extLst>
                <a:ext uri="{FF2B5EF4-FFF2-40B4-BE49-F238E27FC236}">
                  <a16:creationId xmlns:a16="http://schemas.microsoft.com/office/drawing/2014/main" id="{AA355F90-3A5A-40C4-98D4-E4A1B7B3C548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33" name="TextBox 2432">
              <a:extLst>
                <a:ext uri="{FF2B5EF4-FFF2-40B4-BE49-F238E27FC236}">
                  <a16:creationId xmlns:a16="http://schemas.microsoft.com/office/drawing/2014/main" id="{0D3DE29D-8167-4762-878B-4D6A7AC3EE73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34" name="Group 2433">
            <a:extLst>
              <a:ext uri="{FF2B5EF4-FFF2-40B4-BE49-F238E27FC236}">
                <a16:creationId xmlns:a16="http://schemas.microsoft.com/office/drawing/2014/main" id="{BE43D4BC-AAB8-4EC1-AE72-068A5769B4E8}"/>
              </a:ext>
            </a:extLst>
          </p:cNvPr>
          <p:cNvGrpSpPr/>
          <p:nvPr/>
        </p:nvGrpSpPr>
        <p:grpSpPr>
          <a:xfrm>
            <a:off x="6382475" y="4436292"/>
            <a:ext cx="1487941" cy="1477328"/>
            <a:chOff x="2725123" y="4283314"/>
            <a:chExt cx="1292073" cy="1477328"/>
          </a:xfrm>
        </p:grpSpPr>
        <p:sp>
          <p:nvSpPr>
            <p:cNvPr id="2435" name="TextBox 2434">
              <a:extLst>
                <a:ext uri="{FF2B5EF4-FFF2-40B4-BE49-F238E27FC236}">
                  <a16:creationId xmlns:a16="http://schemas.microsoft.com/office/drawing/2014/main" id="{CF9F60C9-130B-48BA-B454-0ED01031C970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36" name="TextBox 2435">
              <a:extLst>
                <a:ext uri="{FF2B5EF4-FFF2-40B4-BE49-F238E27FC236}">
                  <a16:creationId xmlns:a16="http://schemas.microsoft.com/office/drawing/2014/main" id="{1910562D-4543-4BBF-9F2B-582135BE8DC2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37" name="Group 2436">
            <a:extLst>
              <a:ext uri="{FF2B5EF4-FFF2-40B4-BE49-F238E27FC236}">
                <a16:creationId xmlns:a16="http://schemas.microsoft.com/office/drawing/2014/main" id="{389546E0-6EC6-4AEE-8610-FEDB6A093287}"/>
              </a:ext>
            </a:extLst>
          </p:cNvPr>
          <p:cNvGrpSpPr/>
          <p:nvPr/>
        </p:nvGrpSpPr>
        <p:grpSpPr>
          <a:xfrm>
            <a:off x="8924925" y="4436292"/>
            <a:ext cx="1487941" cy="1477328"/>
            <a:chOff x="2725123" y="4283314"/>
            <a:chExt cx="1292073" cy="1477328"/>
          </a:xfrm>
        </p:grpSpPr>
        <p:sp>
          <p:nvSpPr>
            <p:cNvPr id="2438" name="TextBox 2437">
              <a:extLst>
                <a:ext uri="{FF2B5EF4-FFF2-40B4-BE49-F238E27FC236}">
                  <a16:creationId xmlns:a16="http://schemas.microsoft.com/office/drawing/2014/main" id="{171455FE-667B-445A-960B-8DF2A0B495B5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39" name="TextBox 2438">
              <a:extLst>
                <a:ext uri="{FF2B5EF4-FFF2-40B4-BE49-F238E27FC236}">
                  <a16:creationId xmlns:a16="http://schemas.microsoft.com/office/drawing/2014/main" id="{8A716BC6-76C7-44F6-B3CD-2C514D43EFF7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40" name="TextBox 2439">
            <a:extLst>
              <a:ext uri="{FF2B5EF4-FFF2-40B4-BE49-F238E27FC236}">
                <a16:creationId xmlns:a16="http://schemas.microsoft.com/office/drawing/2014/main" id="{B1AB52D9-9C06-4096-943A-0A9D0E60B199}"/>
              </a:ext>
            </a:extLst>
          </p:cNvPr>
          <p:cNvSpPr txBox="1"/>
          <p:nvPr/>
        </p:nvSpPr>
        <p:spPr>
          <a:xfrm>
            <a:off x="868736" y="2827296"/>
            <a:ext cx="23197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441" name="TextBox 2440">
            <a:extLst>
              <a:ext uri="{FF2B5EF4-FFF2-40B4-BE49-F238E27FC236}">
                <a16:creationId xmlns:a16="http://schemas.microsoft.com/office/drawing/2014/main" id="{C750EDD2-0324-4EBA-9389-2BF2FE325ED7}"/>
              </a:ext>
            </a:extLst>
          </p:cNvPr>
          <p:cNvSpPr txBox="1"/>
          <p:nvPr/>
        </p:nvSpPr>
        <p:spPr>
          <a:xfrm>
            <a:off x="868736" y="3094255"/>
            <a:ext cx="252216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I hope and I believe that this Template will your Time, Money and Reputation. I hope and I believe that this Template will your Time, Money and Reputation. Easy to change colors, photos and Text. 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442" name="TextBox 2441">
            <a:extLst>
              <a:ext uri="{FF2B5EF4-FFF2-40B4-BE49-F238E27FC236}">
                <a16:creationId xmlns:a16="http://schemas.microsoft.com/office/drawing/2014/main" id="{87F2B4EE-77F2-406A-9CA3-C1615ECE0647}"/>
              </a:ext>
            </a:extLst>
          </p:cNvPr>
          <p:cNvSpPr txBox="1"/>
          <p:nvPr/>
        </p:nvSpPr>
        <p:spPr>
          <a:xfrm>
            <a:off x="868736" y="1867156"/>
            <a:ext cx="25221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Arrow Style </a:t>
            </a: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Infographic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443" name="Rectangle 16">
            <a:extLst>
              <a:ext uri="{FF2B5EF4-FFF2-40B4-BE49-F238E27FC236}">
                <a16:creationId xmlns:a16="http://schemas.microsoft.com/office/drawing/2014/main" id="{BBC2CF5D-EDB9-44C3-8700-5620D72B40EB}"/>
              </a:ext>
            </a:extLst>
          </p:cNvPr>
          <p:cNvSpPr/>
          <p:nvPr/>
        </p:nvSpPr>
        <p:spPr>
          <a:xfrm rot="2700000">
            <a:off x="4451034" y="3493081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44" name="Rectangle 9">
            <a:extLst>
              <a:ext uri="{FF2B5EF4-FFF2-40B4-BE49-F238E27FC236}">
                <a16:creationId xmlns:a16="http://schemas.microsoft.com/office/drawing/2014/main" id="{9FE49F67-8FD7-4791-8C34-676D255789C5}"/>
              </a:ext>
            </a:extLst>
          </p:cNvPr>
          <p:cNvSpPr/>
          <p:nvPr/>
        </p:nvSpPr>
        <p:spPr>
          <a:xfrm>
            <a:off x="6943989" y="3571022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45" name="Oval 21">
            <a:extLst>
              <a:ext uri="{FF2B5EF4-FFF2-40B4-BE49-F238E27FC236}">
                <a16:creationId xmlns:a16="http://schemas.microsoft.com/office/drawing/2014/main" id="{304433FD-1CED-4889-B958-A6E5B8180B9C}"/>
              </a:ext>
            </a:extLst>
          </p:cNvPr>
          <p:cNvSpPr>
            <a:spLocks noChangeAspect="1"/>
          </p:cNvSpPr>
          <p:nvPr/>
        </p:nvSpPr>
        <p:spPr>
          <a:xfrm>
            <a:off x="9460303" y="3546406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11269</TotalTime>
  <Words>170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76</cp:revision>
  <dcterms:created xsi:type="dcterms:W3CDTF">2018-02-18T19:39:47Z</dcterms:created>
  <dcterms:modified xsi:type="dcterms:W3CDTF">2020-01-03T04:25:17Z</dcterms:modified>
</cp:coreProperties>
</file>