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64" name="Arrow: Up 63">
            <a:extLst>
              <a:ext uri="{FF2B5EF4-FFF2-40B4-BE49-F238E27FC236}">
                <a16:creationId xmlns:a16="http://schemas.microsoft.com/office/drawing/2014/main" id="{28BD0DA5-903B-46E3-8896-04808622E640}"/>
              </a:ext>
            </a:extLst>
          </p:cNvPr>
          <p:cNvSpPr/>
          <p:nvPr/>
        </p:nvSpPr>
        <p:spPr>
          <a:xfrm>
            <a:off x="723900" y="3429000"/>
            <a:ext cx="2333626" cy="2730620"/>
          </a:xfrm>
          <a:prstGeom prst="upArrow">
            <a:avLst>
              <a:gd name="adj1" fmla="val 73776"/>
              <a:gd name="adj2" fmla="val 44528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Arrow: Up 64">
            <a:extLst>
              <a:ext uri="{FF2B5EF4-FFF2-40B4-BE49-F238E27FC236}">
                <a16:creationId xmlns:a16="http://schemas.microsoft.com/office/drawing/2014/main" id="{8C5AEB2B-D9E3-47B3-94C0-6B764E6411CC}"/>
              </a:ext>
            </a:extLst>
          </p:cNvPr>
          <p:cNvSpPr/>
          <p:nvPr/>
        </p:nvSpPr>
        <p:spPr>
          <a:xfrm>
            <a:off x="3527425" y="3429000"/>
            <a:ext cx="2333626" cy="2730620"/>
          </a:xfrm>
          <a:prstGeom prst="upArrow">
            <a:avLst>
              <a:gd name="adj1" fmla="val 73776"/>
              <a:gd name="adj2" fmla="val 44528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Arrow: Up 65">
            <a:extLst>
              <a:ext uri="{FF2B5EF4-FFF2-40B4-BE49-F238E27FC236}">
                <a16:creationId xmlns:a16="http://schemas.microsoft.com/office/drawing/2014/main" id="{A3C129F8-2674-4FFB-86EC-1427FE33CE17}"/>
              </a:ext>
            </a:extLst>
          </p:cNvPr>
          <p:cNvSpPr/>
          <p:nvPr/>
        </p:nvSpPr>
        <p:spPr>
          <a:xfrm>
            <a:off x="6330950" y="3429000"/>
            <a:ext cx="2333626" cy="2730620"/>
          </a:xfrm>
          <a:prstGeom prst="upArrow">
            <a:avLst>
              <a:gd name="adj1" fmla="val 73776"/>
              <a:gd name="adj2" fmla="val 44528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Arrow: Up 66">
            <a:extLst>
              <a:ext uri="{FF2B5EF4-FFF2-40B4-BE49-F238E27FC236}">
                <a16:creationId xmlns:a16="http://schemas.microsoft.com/office/drawing/2014/main" id="{97A72D80-E372-4F20-8C7D-B9A427D3E6E9}"/>
              </a:ext>
            </a:extLst>
          </p:cNvPr>
          <p:cNvSpPr/>
          <p:nvPr/>
        </p:nvSpPr>
        <p:spPr>
          <a:xfrm>
            <a:off x="9134474" y="2321045"/>
            <a:ext cx="2333626" cy="3838575"/>
          </a:xfrm>
          <a:prstGeom prst="upArrow">
            <a:avLst>
              <a:gd name="adj1" fmla="val 73776"/>
              <a:gd name="adj2" fmla="val 4452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8" name="Group 67">
            <a:extLst>
              <a:ext uri="{FF2B5EF4-FFF2-40B4-BE49-F238E27FC236}">
                <a16:creationId xmlns:a16="http://schemas.microsoft.com/office/drawing/2014/main" id="{85E70998-75F3-4BC4-A3F1-28C4982D67B4}"/>
              </a:ext>
            </a:extLst>
          </p:cNvPr>
          <p:cNvGrpSpPr>
            <a:grpSpLocks noChangeAspect="1"/>
          </p:cNvGrpSpPr>
          <p:nvPr/>
        </p:nvGrpSpPr>
        <p:grpSpPr>
          <a:xfrm>
            <a:off x="4407567" y="4072729"/>
            <a:ext cx="640080" cy="280807"/>
            <a:chOff x="1231518" y="1683967"/>
            <a:chExt cx="1137234" cy="498910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9D4FE150-0482-4FC4-8745-995816E6CB80}"/>
                </a:ext>
              </a:extLst>
            </p:cNvPr>
            <p:cNvSpPr>
              <a:spLocks/>
            </p:cNvSpPr>
            <p:nvPr/>
          </p:nvSpPr>
          <p:spPr bwMode="auto">
            <a:xfrm rot="20370441">
              <a:off x="1231518" y="1683967"/>
              <a:ext cx="1137234" cy="498910"/>
            </a:xfrm>
            <a:custGeom>
              <a:avLst/>
              <a:gdLst>
                <a:gd name="connsiteX0" fmla="*/ 109934 w 1137234"/>
                <a:gd name="connsiteY0" fmla="*/ 188930 h 498910"/>
                <a:gd name="connsiteX1" fmla="*/ 25051 w 1137234"/>
                <a:gd name="connsiteY1" fmla="*/ 227627 h 498910"/>
                <a:gd name="connsiteX2" fmla="*/ 63748 w 1137234"/>
                <a:gd name="connsiteY2" fmla="*/ 312509 h 498910"/>
                <a:gd name="connsiteX3" fmla="*/ 134786 w 1137234"/>
                <a:gd name="connsiteY3" fmla="*/ 296050 h 498910"/>
                <a:gd name="connsiteX4" fmla="*/ 148123 w 1137234"/>
                <a:gd name="connsiteY4" fmla="*/ 274629 h 498910"/>
                <a:gd name="connsiteX5" fmla="*/ 144470 w 1137234"/>
                <a:gd name="connsiteY5" fmla="*/ 274698 h 498910"/>
                <a:gd name="connsiteX6" fmla="*/ 136707 w 1137234"/>
                <a:gd name="connsiteY6" fmla="*/ 267224 h 498910"/>
                <a:gd name="connsiteX7" fmla="*/ 136128 w 1137234"/>
                <a:gd name="connsiteY7" fmla="*/ 236751 h 498910"/>
                <a:gd name="connsiteX8" fmla="*/ 143602 w 1137234"/>
                <a:gd name="connsiteY8" fmla="*/ 228987 h 498910"/>
                <a:gd name="connsiteX9" fmla="*/ 148193 w 1137234"/>
                <a:gd name="connsiteY9" fmla="*/ 228900 h 498910"/>
                <a:gd name="connsiteX10" fmla="*/ 146862 w 1137234"/>
                <a:gd name="connsiteY10" fmla="*/ 223357 h 498910"/>
                <a:gd name="connsiteX11" fmla="*/ 109934 w 1137234"/>
                <a:gd name="connsiteY11" fmla="*/ 188930 h 498910"/>
                <a:gd name="connsiteX12" fmla="*/ 1104841 w 1137234"/>
                <a:gd name="connsiteY12" fmla="*/ 4167 h 498910"/>
                <a:gd name="connsiteX13" fmla="*/ 1137234 w 1137234"/>
                <a:gd name="connsiteY13" fmla="*/ 53062 h 498910"/>
                <a:gd name="connsiteX14" fmla="*/ 1137234 w 1137234"/>
                <a:gd name="connsiteY14" fmla="*/ 60742 h 498910"/>
                <a:gd name="connsiteX15" fmla="*/ 1093607 w 1137234"/>
                <a:gd name="connsiteY15" fmla="*/ 112757 h 498910"/>
                <a:gd name="connsiteX16" fmla="*/ 674383 w 1137234"/>
                <a:gd name="connsiteY16" fmla="*/ 186550 h 498910"/>
                <a:gd name="connsiteX17" fmla="*/ 678789 w 1137234"/>
                <a:gd name="connsiteY17" fmla="*/ 201275 h 498910"/>
                <a:gd name="connsiteX18" fmla="*/ 683415 w 1137234"/>
                <a:gd name="connsiteY18" fmla="*/ 249630 h 498910"/>
                <a:gd name="connsiteX19" fmla="*/ 433786 w 1137234"/>
                <a:gd name="connsiteY19" fmla="*/ 498910 h 498910"/>
                <a:gd name="connsiteX20" fmla="*/ 204112 w 1137234"/>
                <a:gd name="connsiteY20" fmla="*/ 346612 h 498910"/>
                <a:gd name="connsiteX21" fmla="*/ 189401 w 1137234"/>
                <a:gd name="connsiteY21" fmla="*/ 273845 h 498910"/>
                <a:gd name="connsiteX22" fmla="*/ 169265 w 1137234"/>
                <a:gd name="connsiteY22" fmla="*/ 274227 h 498910"/>
                <a:gd name="connsiteX23" fmla="*/ 168165 w 1137234"/>
                <a:gd name="connsiteY23" fmla="*/ 281114 h 498910"/>
                <a:gd name="connsiteX24" fmla="*/ 56447 w 1137234"/>
                <a:gd name="connsiteY24" fmla="*/ 332044 h 498910"/>
                <a:gd name="connsiteX25" fmla="*/ 5517 w 1137234"/>
                <a:gd name="connsiteY25" fmla="*/ 220326 h 498910"/>
                <a:gd name="connsiteX26" fmla="*/ 117235 w 1137234"/>
                <a:gd name="connsiteY26" fmla="*/ 169396 h 498910"/>
                <a:gd name="connsiteX27" fmla="*/ 165837 w 1137234"/>
                <a:gd name="connsiteY27" fmla="*/ 214707 h 498910"/>
                <a:gd name="connsiteX28" fmla="*/ 169148 w 1137234"/>
                <a:gd name="connsiteY28" fmla="*/ 228502 h 498910"/>
                <a:gd name="connsiteX29" fmla="*/ 186668 w 1137234"/>
                <a:gd name="connsiteY29" fmla="*/ 228169 h 498910"/>
                <a:gd name="connsiteX30" fmla="*/ 189575 w 1137234"/>
                <a:gd name="connsiteY30" fmla="*/ 199309 h 498910"/>
                <a:gd name="connsiteX31" fmla="*/ 433786 w 1137234"/>
                <a:gd name="connsiteY31" fmla="*/ 0 h 498910"/>
                <a:gd name="connsiteX32" fmla="*/ 433960 w 1137234"/>
                <a:gd name="connsiteY32" fmla="*/ 17 h 498910"/>
                <a:gd name="connsiteX33" fmla="*/ 433961 w 1137234"/>
                <a:gd name="connsiteY33" fmla="*/ 0 h 498910"/>
                <a:gd name="connsiteX34" fmla="*/ 496784 w 1137234"/>
                <a:gd name="connsiteY34" fmla="*/ 0 h 498910"/>
                <a:gd name="connsiteX35" fmla="*/ 516329 w 1137234"/>
                <a:gd name="connsiteY35" fmla="*/ 19549 h 498910"/>
                <a:gd name="connsiteX36" fmla="*/ 553674 w 1137234"/>
                <a:gd name="connsiteY36" fmla="*/ 56902 h 498910"/>
                <a:gd name="connsiteX37" fmla="*/ 573219 w 1137234"/>
                <a:gd name="connsiteY37" fmla="*/ 56902 h 498910"/>
                <a:gd name="connsiteX38" fmla="*/ 610913 w 1137234"/>
                <a:gd name="connsiteY38" fmla="*/ 19549 h 498910"/>
                <a:gd name="connsiteX39" fmla="*/ 630458 w 1137234"/>
                <a:gd name="connsiteY39" fmla="*/ 0 h 498910"/>
                <a:gd name="connsiteX40" fmla="*/ 1084183 w 1137234"/>
                <a:gd name="connsiteY40" fmla="*/ 0 h 498910"/>
                <a:gd name="connsiteX41" fmla="*/ 1104841 w 1137234"/>
                <a:gd name="connsiteY41" fmla="*/ 4167 h 4989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1137234" h="498910">
                  <a:moveTo>
                    <a:pt x="109934" y="188930"/>
                  </a:moveTo>
                  <a:cubicBezTo>
                    <a:pt x="75809" y="176176"/>
                    <a:pt x="37805" y="193501"/>
                    <a:pt x="25051" y="227627"/>
                  </a:cubicBezTo>
                  <a:cubicBezTo>
                    <a:pt x="12297" y="261752"/>
                    <a:pt x="29622" y="299755"/>
                    <a:pt x="63748" y="312509"/>
                  </a:cubicBezTo>
                  <a:cubicBezTo>
                    <a:pt x="89342" y="322075"/>
                    <a:pt x="117117" y="314721"/>
                    <a:pt x="134786" y="296050"/>
                  </a:cubicBezTo>
                  <a:lnTo>
                    <a:pt x="148123" y="274629"/>
                  </a:lnTo>
                  <a:lnTo>
                    <a:pt x="144470" y="274698"/>
                  </a:lnTo>
                  <a:cubicBezTo>
                    <a:pt x="140263" y="274778"/>
                    <a:pt x="136787" y="271431"/>
                    <a:pt x="136707" y="267224"/>
                  </a:cubicBezTo>
                  <a:lnTo>
                    <a:pt x="136128" y="236751"/>
                  </a:lnTo>
                  <a:cubicBezTo>
                    <a:pt x="136048" y="232543"/>
                    <a:pt x="139395" y="229067"/>
                    <a:pt x="143602" y="228987"/>
                  </a:cubicBezTo>
                  <a:lnTo>
                    <a:pt x="148193" y="228900"/>
                  </a:lnTo>
                  <a:lnTo>
                    <a:pt x="146862" y="223357"/>
                  </a:lnTo>
                  <a:cubicBezTo>
                    <a:pt x="139860" y="207997"/>
                    <a:pt x="126997" y="195307"/>
                    <a:pt x="109934" y="188930"/>
                  </a:cubicBezTo>
                  <a:close/>
                  <a:moveTo>
                    <a:pt x="1104841" y="4167"/>
                  </a:moveTo>
                  <a:cubicBezTo>
                    <a:pt x="1123884" y="12218"/>
                    <a:pt x="1137234" y="31069"/>
                    <a:pt x="1137234" y="53062"/>
                  </a:cubicBezTo>
                  <a:lnTo>
                    <a:pt x="1137234" y="60742"/>
                  </a:lnTo>
                  <a:cubicBezTo>
                    <a:pt x="1137234" y="86226"/>
                    <a:pt x="1118736" y="108218"/>
                    <a:pt x="1093607" y="112757"/>
                  </a:cubicBezTo>
                  <a:lnTo>
                    <a:pt x="674383" y="186550"/>
                  </a:lnTo>
                  <a:lnTo>
                    <a:pt x="678789" y="201275"/>
                  </a:lnTo>
                  <a:cubicBezTo>
                    <a:pt x="681845" y="216899"/>
                    <a:pt x="683415" y="233046"/>
                    <a:pt x="683415" y="249630"/>
                  </a:cubicBezTo>
                  <a:cubicBezTo>
                    <a:pt x="683415" y="387188"/>
                    <a:pt x="571694" y="498910"/>
                    <a:pt x="433786" y="498910"/>
                  </a:cubicBezTo>
                  <a:cubicBezTo>
                    <a:pt x="330618" y="498910"/>
                    <a:pt x="241982" y="436066"/>
                    <a:pt x="204112" y="346612"/>
                  </a:cubicBezTo>
                  <a:lnTo>
                    <a:pt x="189401" y="273845"/>
                  </a:lnTo>
                  <a:lnTo>
                    <a:pt x="169265" y="274227"/>
                  </a:lnTo>
                  <a:lnTo>
                    <a:pt x="168165" y="281114"/>
                  </a:lnTo>
                  <a:cubicBezTo>
                    <a:pt x="151379" y="326027"/>
                    <a:pt x="101361" y="348830"/>
                    <a:pt x="56447" y="332044"/>
                  </a:cubicBezTo>
                  <a:cubicBezTo>
                    <a:pt x="11533" y="315258"/>
                    <a:pt x="-11269" y="265240"/>
                    <a:pt x="5517" y="220326"/>
                  </a:cubicBezTo>
                  <a:cubicBezTo>
                    <a:pt x="22303" y="175412"/>
                    <a:pt x="72321" y="152610"/>
                    <a:pt x="117235" y="169396"/>
                  </a:cubicBezTo>
                  <a:cubicBezTo>
                    <a:pt x="139692" y="177789"/>
                    <a:pt x="156621" y="194490"/>
                    <a:pt x="165837" y="214707"/>
                  </a:cubicBezTo>
                  <a:lnTo>
                    <a:pt x="169148" y="228502"/>
                  </a:lnTo>
                  <a:lnTo>
                    <a:pt x="186668" y="228169"/>
                  </a:lnTo>
                  <a:lnTo>
                    <a:pt x="189575" y="199309"/>
                  </a:lnTo>
                  <a:cubicBezTo>
                    <a:pt x="212840" y="85538"/>
                    <a:pt x="313423" y="0"/>
                    <a:pt x="433786" y="0"/>
                  </a:cubicBezTo>
                  <a:lnTo>
                    <a:pt x="433960" y="17"/>
                  </a:lnTo>
                  <a:lnTo>
                    <a:pt x="433961" y="0"/>
                  </a:lnTo>
                  <a:lnTo>
                    <a:pt x="496784" y="0"/>
                  </a:lnTo>
                  <a:cubicBezTo>
                    <a:pt x="507604" y="0"/>
                    <a:pt x="516329" y="8727"/>
                    <a:pt x="516329" y="19549"/>
                  </a:cubicBezTo>
                  <a:cubicBezTo>
                    <a:pt x="516329" y="40145"/>
                    <a:pt x="533082" y="56902"/>
                    <a:pt x="553674" y="56902"/>
                  </a:cubicBezTo>
                  <a:lnTo>
                    <a:pt x="573219" y="56902"/>
                  </a:lnTo>
                  <a:cubicBezTo>
                    <a:pt x="594160" y="56902"/>
                    <a:pt x="610913" y="40146"/>
                    <a:pt x="610913" y="19549"/>
                  </a:cubicBezTo>
                  <a:cubicBezTo>
                    <a:pt x="610913" y="8727"/>
                    <a:pt x="619639" y="0"/>
                    <a:pt x="630458" y="0"/>
                  </a:cubicBezTo>
                  <a:lnTo>
                    <a:pt x="1084183" y="0"/>
                  </a:lnTo>
                  <a:cubicBezTo>
                    <a:pt x="1091513" y="0"/>
                    <a:pt x="1098493" y="1484"/>
                    <a:pt x="1104841" y="416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CB5E9C13-7AD7-4A42-A823-955ACE0A64BF}"/>
                </a:ext>
              </a:extLst>
            </p:cNvPr>
            <p:cNvSpPr>
              <a:spLocks/>
            </p:cNvSpPr>
            <p:nvPr/>
          </p:nvSpPr>
          <p:spPr bwMode="auto">
            <a:xfrm rot="20370441">
              <a:off x="1504546" y="1811110"/>
              <a:ext cx="338909" cy="338910"/>
            </a:xfrm>
            <a:custGeom>
              <a:avLst/>
              <a:gdLst>
                <a:gd name="connsiteX0" fmla="*/ 196348 w 338909"/>
                <a:gd name="connsiteY0" fmla="*/ 104310 h 338910"/>
                <a:gd name="connsiteX1" fmla="*/ 238546 w 338909"/>
                <a:gd name="connsiteY1" fmla="*/ 167637 h 338910"/>
                <a:gd name="connsiteX2" fmla="*/ 169455 w 338909"/>
                <a:gd name="connsiteY2" fmla="*/ 236365 h 338910"/>
                <a:gd name="connsiteX3" fmla="*/ 100364 w 338909"/>
                <a:gd name="connsiteY3" fmla="*/ 167637 h 338910"/>
                <a:gd name="connsiteX4" fmla="*/ 169455 w 338909"/>
                <a:gd name="connsiteY4" fmla="*/ 98909 h 338910"/>
                <a:gd name="connsiteX5" fmla="*/ 196348 w 338909"/>
                <a:gd name="connsiteY5" fmla="*/ 104310 h 338910"/>
                <a:gd name="connsiteX6" fmla="*/ 235533 w 338909"/>
                <a:gd name="connsiteY6" fmla="*/ 13277 h 338910"/>
                <a:gd name="connsiteX7" fmla="*/ 289296 w 338909"/>
                <a:gd name="connsiteY7" fmla="*/ 49614 h 338910"/>
                <a:gd name="connsiteX8" fmla="*/ 338909 w 338909"/>
                <a:gd name="connsiteY8" fmla="*/ 169455 h 338910"/>
                <a:gd name="connsiteX9" fmla="*/ 289296 w 338909"/>
                <a:gd name="connsiteY9" fmla="*/ 288947 h 338910"/>
                <a:gd name="connsiteX10" fmla="*/ 169454 w 338909"/>
                <a:gd name="connsiteY10" fmla="*/ 338910 h 338910"/>
                <a:gd name="connsiteX11" fmla="*/ 49963 w 338909"/>
                <a:gd name="connsiteY11" fmla="*/ 288947 h 338910"/>
                <a:gd name="connsiteX12" fmla="*/ 0 w 338909"/>
                <a:gd name="connsiteY12" fmla="*/ 169455 h 338910"/>
                <a:gd name="connsiteX13" fmla="*/ 49963 w 338909"/>
                <a:gd name="connsiteY13" fmla="*/ 49614 h 338910"/>
                <a:gd name="connsiteX14" fmla="*/ 169455 w 338909"/>
                <a:gd name="connsiteY14" fmla="*/ 0 h 338910"/>
                <a:gd name="connsiteX15" fmla="*/ 155129 w 338909"/>
                <a:gd name="connsiteY15" fmla="*/ 14325 h 338910"/>
                <a:gd name="connsiteX16" fmla="*/ 169455 w 338909"/>
                <a:gd name="connsiteY16" fmla="*/ 29000 h 338910"/>
                <a:gd name="connsiteX17" fmla="*/ 70577 w 338909"/>
                <a:gd name="connsiteY17" fmla="*/ 70228 h 338910"/>
                <a:gd name="connsiteX18" fmla="*/ 29349 w 338909"/>
                <a:gd name="connsiteY18" fmla="*/ 169455 h 338910"/>
                <a:gd name="connsiteX19" fmla="*/ 70577 w 338909"/>
                <a:gd name="connsiteY19" fmla="*/ 268333 h 338910"/>
                <a:gd name="connsiteX20" fmla="*/ 169455 w 338909"/>
                <a:gd name="connsiteY20" fmla="*/ 309561 h 338910"/>
                <a:gd name="connsiteX21" fmla="*/ 268681 w 338909"/>
                <a:gd name="connsiteY21" fmla="*/ 268333 h 338910"/>
                <a:gd name="connsiteX22" fmla="*/ 309910 w 338909"/>
                <a:gd name="connsiteY22" fmla="*/ 169455 h 338910"/>
                <a:gd name="connsiteX23" fmla="*/ 268681 w 338909"/>
                <a:gd name="connsiteY23" fmla="*/ 70228 h 338910"/>
                <a:gd name="connsiteX24" fmla="*/ 169455 w 338909"/>
                <a:gd name="connsiteY24" fmla="*/ 29000 h 338910"/>
                <a:gd name="connsiteX25" fmla="*/ 184129 w 338909"/>
                <a:gd name="connsiteY25" fmla="*/ 14325 h 338910"/>
                <a:gd name="connsiteX26" fmla="*/ 169455 w 338909"/>
                <a:gd name="connsiteY26" fmla="*/ 0 h 338910"/>
                <a:gd name="connsiteX27" fmla="*/ 235533 w 338909"/>
                <a:gd name="connsiteY27" fmla="*/ 13277 h 3389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338909" h="338910">
                  <a:moveTo>
                    <a:pt x="196348" y="104310"/>
                  </a:moveTo>
                  <a:cubicBezTo>
                    <a:pt x="221146" y="114744"/>
                    <a:pt x="238546" y="139169"/>
                    <a:pt x="238546" y="167637"/>
                  </a:cubicBezTo>
                  <a:cubicBezTo>
                    <a:pt x="238546" y="205594"/>
                    <a:pt x="207613" y="236365"/>
                    <a:pt x="169455" y="236365"/>
                  </a:cubicBezTo>
                  <a:cubicBezTo>
                    <a:pt x="131297" y="236365"/>
                    <a:pt x="100364" y="205594"/>
                    <a:pt x="100364" y="167637"/>
                  </a:cubicBezTo>
                  <a:cubicBezTo>
                    <a:pt x="100364" y="129680"/>
                    <a:pt x="131297" y="98909"/>
                    <a:pt x="169455" y="98909"/>
                  </a:cubicBezTo>
                  <a:cubicBezTo>
                    <a:pt x="178994" y="98909"/>
                    <a:pt x="188082" y="100832"/>
                    <a:pt x="196348" y="104310"/>
                  </a:cubicBezTo>
                  <a:close/>
                  <a:moveTo>
                    <a:pt x="235533" y="13277"/>
                  </a:moveTo>
                  <a:cubicBezTo>
                    <a:pt x="255841" y="21837"/>
                    <a:pt x="274097" y="34241"/>
                    <a:pt x="289296" y="49614"/>
                  </a:cubicBezTo>
                  <a:cubicBezTo>
                    <a:pt x="320042" y="80360"/>
                    <a:pt x="338909" y="122637"/>
                    <a:pt x="338909" y="169455"/>
                  </a:cubicBezTo>
                  <a:cubicBezTo>
                    <a:pt x="338909" y="215924"/>
                    <a:pt x="320042" y="258550"/>
                    <a:pt x="289296" y="288947"/>
                  </a:cubicBezTo>
                  <a:cubicBezTo>
                    <a:pt x="258899" y="319694"/>
                    <a:pt x="216273" y="338910"/>
                    <a:pt x="169454" y="338910"/>
                  </a:cubicBezTo>
                  <a:cubicBezTo>
                    <a:pt x="122986" y="338910"/>
                    <a:pt x="80360" y="319693"/>
                    <a:pt x="49963" y="288947"/>
                  </a:cubicBezTo>
                  <a:cubicBezTo>
                    <a:pt x="19217" y="258550"/>
                    <a:pt x="0" y="215924"/>
                    <a:pt x="0" y="169455"/>
                  </a:cubicBezTo>
                  <a:cubicBezTo>
                    <a:pt x="0" y="122636"/>
                    <a:pt x="19216" y="80360"/>
                    <a:pt x="49963" y="49614"/>
                  </a:cubicBezTo>
                  <a:cubicBezTo>
                    <a:pt x="80360" y="18867"/>
                    <a:pt x="122986" y="0"/>
                    <a:pt x="169455" y="0"/>
                  </a:cubicBezTo>
                  <a:cubicBezTo>
                    <a:pt x="161418" y="0"/>
                    <a:pt x="155130" y="6289"/>
                    <a:pt x="155129" y="14325"/>
                  </a:cubicBezTo>
                  <a:cubicBezTo>
                    <a:pt x="155129" y="22361"/>
                    <a:pt x="161419" y="29000"/>
                    <a:pt x="169455" y="29000"/>
                  </a:cubicBezTo>
                  <a:cubicBezTo>
                    <a:pt x="131022" y="29000"/>
                    <a:pt x="95733" y="44722"/>
                    <a:pt x="70577" y="70228"/>
                  </a:cubicBezTo>
                  <a:cubicBezTo>
                    <a:pt x="45071" y="95733"/>
                    <a:pt x="29349" y="130673"/>
                    <a:pt x="29349" y="169455"/>
                  </a:cubicBezTo>
                  <a:cubicBezTo>
                    <a:pt x="29349" y="207888"/>
                    <a:pt x="45071" y="243177"/>
                    <a:pt x="70577" y="268333"/>
                  </a:cubicBezTo>
                  <a:cubicBezTo>
                    <a:pt x="95733" y="293838"/>
                    <a:pt x="131021" y="309561"/>
                    <a:pt x="169455" y="309561"/>
                  </a:cubicBezTo>
                  <a:cubicBezTo>
                    <a:pt x="208237" y="309561"/>
                    <a:pt x="243176" y="293839"/>
                    <a:pt x="268681" y="268333"/>
                  </a:cubicBezTo>
                  <a:cubicBezTo>
                    <a:pt x="294187" y="243177"/>
                    <a:pt x="309910" y="207888"/>
                    <a:pt x="309910" y="169455"/>
                  </a:cubicBezTo>
                  <a:cubicBezTo>
                    <a:pt x="309910" y="130672"/>
                    <a:pt x="294187" y="95733"/>
                    <a:pt x="268681" y="70228"/>
                  </a:cubicBezTo>
                  <a:cubicBezTo>
                    <a:pt x="243176" y="44722"/>
                    <a:pt x="208237" y="29000"/>
                    <a:pt x="169455" y="29000"/>
                  </a:cubicBezTo>
                  <a:cubicBezTo>
                    <a:pt x="177490" y="28999"/>
                    <a:pt x="184129" y="22361"/>
                    <a:pt x="184129" y="14325"/>
                  </a:cubicBezTo>
                  <a:cubicBezTo>
                    <a:pt x="184129" y="6289"/>
                    <a:pt x="177490" y="0"/>
                    <a:pt x="169455" y="0"/>
                  </a:cubicBezTo>
                  <a:cubicBezTo>
                    <a:pt x="192864" y="0"/>
                    <a:pt x="215225" y="4717"/>
                    <a:pt x="235533" y="1327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B50A86FC-73BA-4FE7-BD10-FCDE36EE20DC}"/>
              </a:ext>
            </a:extLst>
          </p:cNvPr>
          <p:cNvGrpSpPr/>
          <p:nvPr/>
        </p:nvGrpSpPr>
        <p:grpSpPr>
          <a:xfrm>
            <a:off x="1687516" y="3981601"/>
            <a:ext cx="391917" cy="463063"/>
            <a:chOff x="4602768" y="3117737"/>
            <a:chExt cx="418206" cy="494124"/>
          </a:xfrm>
        </p:grpSpPr>
        <p:sp>
          <p:nvSpPr>
            <p:cNvPr id="72" name="Freeform 67">
              <a:extLst>
                <a:ext uri="{FF2B5EF4-FFF2-40B4-BE49-F238E27FC236}">
                  <a16:creationId xmlns:a16="http://schemas.microsoft.com/office/drawing/2014/main" id="{AEE2674E-EB2D-4EAB-9B1F-3F903897816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02768" y="3117737"/>
              <a:ext cx="418206" cy="494124"/>
            </a:xfrm>
            <a:custGeom>
              <a:avLst/>
              <a:gdLst>
                <a:gd name="connsiteX0" fmla="*/ 532153 w 1547814"/>
                <a:gd name="connsiteY0" fmla="*/ 0 h 1828800"/>
                <a:gd name="connsiteX1" fmla="*/ 1018010 w 1547814"/>
                <a:gd name="connsiteY1" fmla="*/ 0 h 1828800"/>
                <a:gd name="connsiteX2" fmla="*/ 1084263 w 1547814"/>
                <a:gd name="connsiteY2" fmla="*/ 66153 h 1828800"/>
                <a:gd name="connsiteX3" fmla="*/ 1018010 w 1547814"/>
                <a:gd name="connsiteY3" fmla="*/ 133067 h 1828800"/>
                <a:gd name="connsiteX4" fmla="*/ 855804 w 1547814"/>
                <a:gd name="connsiteY4" fmla="*/ 133067 h 1828800"/>
                <a:gd name="connsiteX5" fmla="*/ 855804 w 1547814"/>
                <a:gd name="connsiteY5" fmla="*/ 287665 h 1828800"/>
                <a:gd name="connsiteX6" fmla="*/ 929876 w 1547814"/>
                <a:gd name="connsiteY6" fmla="*/ 295139 h 1828800"/>
                <a:gd name="connsiteX7" fmla="*/ 1547814 w 1547814"/>
                <a:gd name="connsiteY7" fmla="*/ 1054100 h 1828800"/>
                <a:gd name="connsiteX8" fmla="*/ 773907 w 1547814"/>
                <a:gd name="connsiteY8" fmla="*/ 1828800 h 1828800"/>
                <a:gd name="connsiteX9" fmla="*/ 0 w 1547814"/>
                <a:gd name="connsiteY9" fmla="*/ 1054100 h 1828800"/>
                <a:gd name="connsiteX10" fmla="*/ 132171 w 1547814"/>
                <a:gd name="connsiteY10" fmla="*/ 620958 h 1828800"/>
                <a:gd name="connsiteX11" fmla="*/ 204011 w 1547814"/>
                <a:gd name="connsiteY11" fmla="*/ 533798 h 1828800"/>
                <a:gd name="connsiteX12" fmla="*/ 148603 w 1547814"/>
                <a:gd name="connsiteY12" fmla="*/ 475263 h 1828800"/>
                <a:gd name="connsiteX13" fmla="*/ 105868 w 1547814"/>
                <a:gd name="connsiteY13" fmla="*/ 515728 h 1828800"/>
                <a:gd name="connsiteX14" fmla="*/ 66185 w 1547814"/>
                <a:gd name="connsiteY14" fmla="*/ 511911 h 1828800"/>
                <a:gd name="connsiteX15" fmla="*/ 64659 w 1547814"/>
                <a:gd name="connsiteY15" fmla="*/ 472209 h 1828800"/>
                <a:gd name="connsiteX16" fmla="*/ 108157 w 1547814"/>
                <a:gd name="connsiteY16" fmla="*/ 430981 h 1828800"/>
                <a:gd name="connsiteX17" fmla="*/ 134867 w 1547814"/>
                <a:gd name="connsiteY17" fmla="*/ 405786 h 1828800"/>
                <a:gd name="connsiteX18" fmla="*/ 204312 w 1547814"/>
                <a:gd name="connsiteY18" fmla="*/ 340126 h 1828800"/>
                <a:gd name="connsiteX19" fmla="*/ 223867 w 1547814"/>
                <a:gd name="connsiteY19" fmla="*/ 334018 h 1828800"/>
                <a:gd name="connsiteX20" fmla="*/ 243995 w 1547814"/>
                <a:gd name="connsiteY20" fmla="*/ 343943 h 1828800"/>
                <a:gd name="connsiteX21" fmla="*/ 245521 w 1547814"/>
                <a:gd name="connsiteY21" fmla="*/ 384408 h 1828800"/>
                <a:gd name="connsiteX22" fmla="*/ 202022 w 1547814"/>
                <a:gd name="connsiteY22" fmla="*/ 424873 h 1828800"/>
                <a:gd name="connsiteX23" fmla="*/ 255898 w 1547814"/>
                <a:gd name="connsiteY23" fmla="*/ 482166 h 1828800"/>
                <a:gd name="connsiteX24" fmla="*/ 341208 w 1547814"/>
                <a:gd name="connsiteY24" fmla="*/ 411707 h 1828800"/>
                <a:gd name="connsiteX25" fmla="*/ 617938 w 1547814"/>
                <a:gd name="connsiteY25" fmla="*/ 295139 h 1828800"/>
                <a:gd name="connsiteX26" fmla="*/ 694359 w 1547814"/>
                <a:gd name="connsiteY26" fmla="*/ 287428 h 1828800"/>
                <a:gd name="connsiteX27" fmla="*/ 694359 w 1547814"/>
                <a:gd name="connsiteY27" fmla="*/ 133067 h 1828800"/>
                <a:gd name="connsiteX28" fmla="*/ 532153 w 1547814"/>
                <a:gd name="connsiteY28" fmla="*/ 133067 h 1828800"/>
                <a:gd name="connsiteX29" fmla="*/ 465138 w 1547814"/>
                <a:gd name="connsiteY29" fmla="*/ 66153 h 1828800"/>
                <a:gd name="connsiteX30" fmla="*/ 532153 w 1547814"/>
                <a:gd name="connsiteY30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1547814" h="1828800">
                  <a:moveTo>
                    <a:pt x="532153" y="0"/>
                  </a:moveTo>
                  <a:lnTo>
                    <a:pt x="1018010" y="0"/>
                  </a:lnTo>
                  <a:cubicBezTo>
                    <a:pt x="1054563" y="0"/>
                    <a:pt x="1084263" y="29655"/>
                    <a:pt x="1084263" y="66153"/>
                  </a:cubicBezTo>
                  <a:cubicBezTo>
                    <a:pt x="1084263" y="103412"/>
                    <a:pt x="1054563" y="133067"/>
                    <a:pt x="1018010" y="133067"/>
                  </a:cubicBezTo>
                  <a:lnTo>
                    <a:pt x="855804" y="133067"/>
                  </a:lnTo>
                  <a:lnTo>
                    <a:pt x="855804" y="287665"/>
                  </a:lnTo>
                  <a:lnTo>
                    <a:pt x="929876" y="295139"/>
                  </a:lnTo>
                  <a:cubicBezTo>
                    <a:pt x="1282533" y="367377"/>
                    <a:pt x="1547814" y="679727"/>
                    <a:pt x="1547814" y="1054100"/>
                  </a:cubicBezTo>
                  <a:cubicBezTo>
                    <a:pt x="1547814" y="1481955"/>
                    <a:pt x="1201324" y="1828800"/>
                    <a:pt x="773907" y="1828800"/>
                  </a:cubicBezTo>
                  <a:cubicBezTo>
                    <a:pt x="346490" y="1828800"/>
                    <a:pt x="0" y="1481955"/>
                    <a:pt x="0" y="1054100"/>
                  </a:cubicBezTo>
                  <a:cubicBezTo>
                    <a:pt x="0" y="893655"/>
                    <a:pt x="48725" y="744601"/>
                    <a:pt x="132171" y="620958"/>
                  </a:cubicBezTo>
                  <a:lnTo>
                    <a:pt x="204011" y="533798"/>
                  </a:lnTo>
                  <a:lnTo>
                    <a:pt x="148603" y="475263"/>
                  </a:lnTo>
                  <a:lnTo>
                    <a:pt x="105868" y="515728"/>
                  </a:lnTo>
                  <a:cubicBezTo>
                    <a:pt x="95184" y="525654"/>
                    <a:pt x="77632" y="524127"/>
                    <a:pt x="66185" y="511911"/>
                  </a:cubicBezTo>
                  <a:cubicBezTo>
                    <a:pt x="54738" y="499695"/>
                    <a:pt x="53975" y="482135"/>
                    <a:pt x="64659" y="472209"/>
                  </a:cubicBezTo>
                  <a:lnTo>
                    <a:pt x="108157" y="430981"/>
                  </a:lnTo>
                  <a:lnTo>
                    <a:pt x="134867" y="405786"/>
                  </a:lnTo>
                  <a:lnTo>
                    <a:pt x="204312" y="340126"/>
                  </a:lnTo>
                  <a:cubicBezTo>
                    <a:pt x="209654" y="335163"/>
                    <a:pt x="216713" y="333254"/>
                    <a:pt x="223867" y="334018"/>
                  </a:cubicBezTo>
                  <a:cubicBezTo>
                    <a:pt x="231022" y="334781"/>
                    <a:pt x="238272" y="338217"/>
                    <a:pt x="243995" y="343943"/>
                  </a:cubicBezTo>
                  <a:cubicBezTo>
                    <a:pt x="255441" y="356159"/>
                    <a:pt x="256205" y="374483"/>
                    <a:pt x="245521" y="384408"/>
                  </a:cubicBezTo>
                  <a:lnTo>
                    <a:pt x="202022" y="424873"/>
                  </a:lnTo>
                  <a:lnTo>
                    <a:pt x="255898" y="482166"/>
                  </a:lnTo>
                  <a:lnTo>
                    <a:pt x="341208" y="411707"/>
                  </a:lnTo>
                  <a:cubicBezTo>
                    <a:pt x="423553" y="356019"/>
                    <a:pt x="517179" y="315779"/>
                    <a:pt x="617938" y="295139"/>
                  </a:cubicBezTo>
                  <a:lnTo>
                    <a:pt x="694359" y="287428"/>
                  </a:lnTo>
                  <a:lnTo>
                    <a:pt x="694359" y="133067"/>
                  </a:lnTo>
                  <a:lnTo>
                    <a:pt x="532153" y="133067"/>
                  </a:lnTo>
                  <a:cubicBezTo>
                    <a:pt x="495599" y="133067"/>
                    <a:pt x="465138" y="103412"/>
                    <a:pt x="465138" y="66153"/>
                  </a:cubicBezTo>
                  <a:cubicBezTo>
                    <a:pt x="465138" y="29655"/>
                    <a:pt x="495599" y="0"/>
                    <a:pt x="53215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73" name="Oval 312">
              <a:extLst>
                <a:ext uri="{FF2B5EF4-FFF2-40B4-BE49-F238E27FC236}">
                  <a16:creationId xmlns:a16="http://schemas.microsoft.com/office/drawing/2014/main" id="{43098443-21F6-40AF-B36F-AD8FF7945C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4803" y="3238951"/>
              <a:ext cx="334565" cy="334563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Oval 313">
              <a:extLst>
                <a:ext uri="{FF2B5EF4-FFF2-40B4-BE49-F238E27FC236}">
                  <a16:creationId xmlns:a16="http://schemas.microsoft.com/office/drawing/2014/main" id="{71EB8319-77E4-4C5C-B8AA-CD786D1EF2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75198" y="3364627"/>
              <a:ext cx="83212" cy="83212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BFB62E43-104A-4350-8BA8-FFB8C9F3E9D8}"/>
                </a:ext>
              </a:extLst>
            </p:cNvPr>
            <p:cNvSpPr>
              <a:spLocks/>
            </p:cNvSpPr>
            <p:nvPr/>
          </p:nvSpPr>
          <p:spPr bwMode="auto">
            <a:xfrm>
              <a:off x="4650808" y="3244956"/>
              <a:ext cx="324271" cy="324269"/>
            </a:xfrm>
            <a:custGeom>
              <a:avLst/>
              <a:gdLst>
                <a:gd name="connsiteX0" fmla="*/ 165679 w 324271"/>
                <a:gd name="connsiteY0" fmla="*/ 283092 h 324269"/>
                <a:gd name="connsiteX1" fmla="*/ 171142 w 324271"/>
                <a:gd name="connsiteY1" fmla="*/ 288679 h 324269"/>
                <a:gd name="connsiteX2" fmla="*/ 171142 w 324271"/>
                <a:gd name="connsiteY2" fmla="*/ 318682 h 324269"/>
                <a:gd name="connsiteX3" fmla="*/ 165679 w 324271"/>
                <a:gd name="connsiteY3" fmla="*/ 324269 h 324269"/>
                <a:gd name="connsiteX4" fmla="*/ 160419 w 324271"/>
                <a:gd name="connsiteY4" fmla="*/ 318682 h 324269"/>
                <a:gd name="connsiteX5" fmla="*/ 160419 w 324271"/>
                <a:gd name="connsiteY5" fmla="*/ 288679 h 324269"/>
                <a:gd name="connsiteX6" fmla="*/ 165679 w 324271"/>
                <a:gd name="connsiteY6" fmla="*/ 283092 h 324269"/>
                <a:gd name="connsiteX7" fmla="*/ 5587 w 324271"/>
                <a:gd name="connsiteY7" fmla="*/ 159990 h 324269"/>
                <a:gd name="connsiteX8" fmla="*/ 35797 w 324271"/>
                <a:gd name="connsiteY8" fmla="*/ 159990 h 324269"/>
                <a:gd name="connsiteX9" fmla="*/ 41177 w 324271"/>
                <a:gd name="connsiteY9" fmla="*/ 165453 h 324269"/>
                <a:gd name="connsiteX10" fmla="*/ 35797 w 324271"/>
                <a:gd name="connsiteY10" fmla="*/ 170713 h 324269"/>
                <a:gd name="connsiteX11" fmla="*/ 5587 w 324271"/>
                <a:gd name="connsiteY11" fmla="*/ 170713 h 324269"/>
                <a:gd name="connsiteX12" fmla="*/ 0 w 324271"/>
                <a:gd name="connsiteY12" fmla="*/ 165453 h 324269"/>
                <a:gd name="connsiteX13" fmla="*/ 5587 w 324271"/>
                <a:gd name="connsiteY13" fmla="*/ 159990 h 324269"/>
                <a:gd name="connsiteX14" fmla="*/ 288873 w 324271"/>
                <a:gd name="connsiteY14" fmla="*/ 156559 h 324269"/>
                <a:gd name="connsiteX15" fmla="*/ 318920 w 324271"/>
                <a:gd name="connsiteY15" fmla="*/ 156559 h 324269"/>
                <a:gd name="connsiteX16" fmla="*/ 324271 w 324271"/>
                <a:gd name="connsiteY16" fmla="*/ 161819 h 324269"/>
                <a:gd name="connsiteX17" fmla="*/ 318920 w 324271"/>
                <a:gd name="connsiteY17" fmla="*/ 167282 h 324269"/>
                <a:gd name="connsiteX18" fmla="*/ 288873 w 324271"/>
                <a:gd name="connsiteY18" fmla="*/ 167282 h 324269"/>
                <a:gd name="connsiteX19" fmla="*/ 283522 w 324271"/>
                <a:gd name="connsiteY19" fmla="*/ 161819 h 324269"/>
                <a:gd name="connsiteX20" fmla="*/ 288873 w 324271"/>
                <a:gd name="connsiteY20" fmla="*/ 156559 h 324269"/>
                <a:gd name="connsiteX21" fmla="*/ 220023 w 324271"/>
                <a:gd name="connsiteY21" fmla="*/ 67904 h 324269"/>
                <a:gd name="connsiteX22" fmla="*/ 222484 w 324271"/>
                <a:gd name="connsiteY22" fmla="*/ 77150 h 324269"/>
                <a:gd name="connsiteX23" fmla="*/ 172444 w 324271"/>
                <a:gd name="connsiteY23" fmla="*/ 164477 h 324269"/>
                <a:gd name="connsiteX24" fmla="*/ 169325 w 324271"/>
                <a:gd name="connsiteY24" fmla="*/ 165310 h 324269"/>
                <a:gd name="connsiteX25" fmla="*/ 165881 w 324271"/>
                <a:gd name="connsiteY25" fmla="*/ 168159 h 324269"/>
                <a:gd name="connsiteX26" fmla="*/ 84027 w 324271"/>
                <a:gd name="connsiteY26" fmla="*/ 160179 h 324269"/>
                <a:gd name="connsiteX27" fmla="*/ 77842 w 324271"/>
                <a:gd name="connsiteY27" fmla="*/ 152812 h 324269"/>
                <a:gd name="connsiteX28" fmla="*/ 85471 w 324271"/>
                <a:gd name="connsiteY28" fmla="*/ 146673 h 324269"/>
                <a:gd name="connsiteX29" fmla="*/ 162743 w 324271"/>
                <a:gd name="connsiteY29" fmla="*/ 154226 h 324269"/>
                <a:gd name="connsiteX30" fmla="*/ 210794 w 324271"/>
                <a:gd name="connsiteY30" fmla="*/ 70370 h 324269"/>
                <a:gd name="connsiteX31" fmla="*/ 220023 w 324271"/>
                <a:gd name="connsiteY31" fmla="*/ 67904 h 324269"/>
                <a:gd name="connsiteX32" fmla="*/ 162135 w 324271"/>
                <a:gd name="connsiteY32" fmla="*/ 0 h 324269"/>
                <a:gd name="connsiteX33" fmla="*/ 167711 w 324271"/>
                <a:gd name="connsiteY33" fmla="*/ 5324 h 324269"/>
                <a:gd name="connsiteX34" fmla="*/ 167711 w 324271"/>
                <a:gd name="connsiteY34" fmla="*/ 35219 h 324269"/>
                <a:gd name="connsiteX35" fmla="*/ 162135 w 324271"/>
                <a:gd name="connsiteY35" fmla="*/ 40748 h 324269"/>
                <a:gd name="connsiteX36" fmla="*/ 156559 w 324271"/>
                <a:gd name="connsiteY36" fmla="*/ 35219 h 324269"/>
                <a:gd name="connsiteX37" fmla="*/ 156559 w 324271"/>
                <a:gd name="connsiteY37" fmla="*/ 5324 h 324269"/>
                <a:gd name="connsiteX38" fmla="*/ 162135 w 324271"/>
                <a:gd name="connsiteY38" fmla="*/ 0 h 3242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</a:cxnLst>
              <a:rect l="l" t="t" r="r" b="b"/>
              <a:pathLst>
                <a:path w="324271" h="324269">
                  <a:moveTo>
                    <a:pt x="165679" y="283092"/>
                  </a:moveTo>
                  <a:cubicBezTo>
                    <a:pt x="168714" y="283092"/>
                    <a:pt x="171142" y="285575"/>
                    <a:pt x="171142" y="288679"/>
                  </a:cubicBezTo>
                  <a:lnTo>
                    <a:pt x="171142" y="318682"/>
                  </a:lnTo>
                  <a:cubicBezTo>
                    <a:pt x="171142" y="321786"/>
                    <a:pt x="168714" y="324269"/>
                    <a:pt x="165679" y="324269"/>
                  </a:cubicBezTo>
                  <a:cubicBezTo>
                    <a:pt x="162847" y="324269"/>
                    <a:pt x="160419" y="321786"/>
                    <a:pt x="160419" y="318682"/>
                  </a:cubicBezTo>
                  <a:lnTo>
                    <a:pt x="160419" y="288679"/>
                  </a:lnTo>
                  <a:cubicBezTo>
                    <a:pt x="160419" y="285575"/>
                    <a:pt x="162847" y="283092"/>
                    <a:pt x="165679" y="283092"/>
                  </a:cubicBezTo>
                  <a:close/>
                  <a:moveTo>
                    <a:pt x="5587" y="159990"/>
                  </a:moveTo>
                  <a:lnTo>
                    <a:pt x="35797" y="159990"/>
                  </a:lnTo>
                  <a:cubicBezTo>
                    <a:pt x="38694" y="159990"/>
                    <a:pt x="41177" y="162418"/>
                    <a:pt x="41177" y="165453"/>
                  </a:cubicBezTo>
                  <a:cubicBezTo>
                    <a:pt x="41177" y="168285"/>
                    <a:pt x="38694" y="170713"/>
                    <a:pt x="35797" y="170713"/>
                  </a:cubicBezTo>
                  <a:lnTo>
                    <a:pt x="5587" y="170713"/>
                  </a:lnTo>
                  <a:cubicBezTo>
                    <a:pt x="2690" y="170713"/>
                    <a:pt x="0" y="168285"/>
                    <a:pt x="0" y="165453"/>
                  </a:cubicBezTo>
                  <a:cubicBezTo>
                    <a:pt x="0" y="162418"/>
                    <a:pt x="2690" y="159990"/>
                    <a:pt x="5587" y="159990"/>
                  </a:cubicBezTo>
                  <a:close/>
                  <a:moveTo>
                    <a:pt x="288873" y="156559"/>
                  </a:moveTo>
                  <a:lnTo>
                    <a:pt x="318920" y="156559"/>
                  </a:lnTo>
                  <a:cubicBezTo>
                    <a:pt x="321802" y="156559"/>
                    <a:pt x="324271" y="158987"/>
                    <a:pt x="324271" y="161819"/>
                  </a:cubicBezTo>
                  <a:cubicBezTo>
                    <a:pt x="324271" y="164854"/>
                    <a:pt x="321802" y="167282"/>
                    <a:pt x="318920" y="167282"/>
                  </a:cubicBezTo>
                  <a:lnTo>
                    <a:pt x="288873" y="167282"/>
                  </a:lnTo>
                  <a:cubicBezTo>
                    <a:pt x="285992" y="167282"/>
                    <a:pt x="283522" y="164854"/>
                    <a:pt x="283522" y="161819"/>
                  </a:cubicBezTo>
                  <a:cubicBezTo>
                    <a:pt x="283522" y="158987"/>
                    <a:pt x="285992" y="156559"/>
                    <a:pt x="288873" y="156559"/>
                  </a:cubicBezTo>
                  <a:close/>
                  <a:moveTo>
                    <a:pt x="220023" y="67904"/>
                  </a:moveTo>
                  <a:cubicBezTo>
                    <a:pt x="223304" y="69753"/>
                    <a:pt x="224330" y="73863"/>
                    <a:pt x="222484" y="77150"/>
                  </a:cubicBezTo>
                  <a:lnTo>
                    <a:pt x="172444" y="164477"/>
                  </a:lnTo>
                  <a:lnTo>
                    <a:pt x="169325" y="165310"/>
                  </a:lnTo>
                  <a:lnTo>
                    <a:pt x="165881" y="168159"/>
                  </a:lnTo>
                  <a:lnTo>
                    <a:pt x="84027" y="160179"/>
                  </a:lnTo>
                  <a:cubicBezTo>
                    <a:pt x="80316" y="159769"/>
                    <a:pt x="77636" y="156495"/>
                    <a:pt x="77842" y="152812"/>
                  </a:cubicBezTo>
                  <a:cubicBezTo>
                    <a:pt x="78254" y="148924"/>
                    <a:pt x="81553" y="146264"/>
                    <a:pt x="85471" y="146673"/>
                  </a:cubicBezTo>
                  <a:lnTo>
                    <a:pt x="162743" y="154226"/>
                  </a:lnTo>
                  <a:lnTo>
                    <a:pt x="210794" y="70370"/>
                  </a:lnTo>
                  <a:cubicBezTo>
                    <a:pt x="212640" y="67082"/>
                    <a:pt x="216742" y="66055"/>
                    <a:pt x="220023" y="67904"/>
                  </a:cubicBezTo>
                  <a:close/>
                  <a:moveTo>
                    <a:pt x="162135" y="0"/>
                  </a:moveTo>
                  <a:cubicBezTo>
                    <a:pt x="165233" y="0"/>
                    <a:pt x="167711" y="2457"/>
                    <a:pt x="167711" y="5324"/>
                  </a:cubicBezTo>
                  <a:lnTo>
                    <a:pt x="167711" y="35219"/>
                  </a:lnTo>
                  <a:cubicBezTo>
                    <a:pt x="167711" y="38086"/>
                    <a:pt x="165233" y="40748"/>
                    <a:pt x="162135" y="40748"/>
                  </a:cubicBezTo>
                  <a:cubicBezTo>
                    <a:pt x="159037" y="40748"/>
                    <a:pt x="156559" y="38086"/>
                    <a:pt x="156559" y="35219"/>
                  </a:cubicBezTo>
                  <a:lnTo>
                    <a:pt x="156559" y="5324"/>
                  </a:lnTo>
                  <a:cubicBezTo>
                    <a:pt x="156559" y="2457"/>
                    <a:pt x="159037" y="0"/>
                    <a:pt x="1621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9930CAA9-0120-4498-8BDE-832DEA6D817A}"/>
              </a:ext>
            </a:extLst>
          </p:cNvPr>
          <p:cNvGrpSpPr/>
          <p:nvPr/>
        </p:nvGrpSpPr>
        <p:grpSpPr>
          <a:xfrm>
            <a:off x="10006773" y="3404580"/>
            <a:ext cx="589028" cy="807985"/>
            <a:chOff x="4837373" y="3903730"/>
            <a:chExt cx="1964261" cy="2694427"/>
          </a:xfrm>
        </p:grpSpPr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8B034A66-305B-42C9-A042-55BD70E759B9}"/>
                </a:ext>
              </a:extLst>
            </p:cNvPr>
            <p:cNvGrpSpPr/>
            <p:nvPr/>
          </p:nvGrpSpPr>
          <p:grpSpPr>
            <a:xfrm>
              <a:off x="4837373" y="3903730"/>
              <a:ext cx="1964261" cy="2694427"/>
              <a:chOff x="4837373" y="3903730"/>
              <a:chExt cx="1964261" cy="2694427"/>
            </a:xfrm>
          </p:grpSpPr>
          <p:sp>
            <p:nvSpPr>
              <p:cNvPr id="79" name="Freeform: Shape 78">
                <a:extLst>
                  <a:ext uri="{FF2B5EF4-FFF2-40B4-BE49-F238E27FC236}">
                    <a16:creationId xmlns:a16="http://schemas.microsoft.com/office/drawing/2014/main" id="{7D169610-12B0-4249-BBCF-7055E112B5F9}"/>
                  </a:ext>
                </a:extLst>
              </p:cNvPr>
              <p:cNvSpPr/>
              <p:nvPr/>
            </p:nvSpPr>
            <p:spPr>
              <a:xfrm rot="10800000">
                <a:off x="4851026" y="3908450"/>
                <a:ext cx="1940186" cy="2597206"/>
              </a:xfrm>
              <a:custGeom>
                <a:avLst/>
                <a:gdLst>
                  <a:gd name="connsiteX0" fmla="*/ 1735545 w 1940186"/>
                  <a:gd name="connsiteY0" fmla="*/ 2597206 h 2597206"/>
                  <a:gd name="connsiteX1" fmla="*/ 1549069 w 1940186"/>
                  <a:gd name="connsiteY1" fmla="*/ 2597206 h 2597206"/>
                  <a:gd name="connsiteX2" fmla="*/ 1526424 w 1940186"/>
                  <a:gd name="connsiteY2" fmla="*/ 2532590 h 2597206"/>
                  <a:gd name="connsiteX3" fmla="*/ 970022 w 1940186"/>
                  <a:gd name="connsiteY3" fmla="*/ 2074393 h 2597206"/>
                  <a:gd name="connsiteX4" fmla="*/ 413620 w 1940186"/>
                  <a:gd name="connsiteY4" fmla="*/ 2532590 h 2597206"/>
                  <a:gd name="connsiteX5" fmla="*/ 390975 w 1940186"/>
                  <a:gd name="connsiteY5" fmla="*/ 2597206 h 2597206"/>
                  <a:gd name="connsiteX6" fmla="*/ 208919 w 1940186"/>
                  <a:gd name="connsiteY6" fmla="*/ 2597206 h 2597206"/>
                  <a:gd name="connsiteX7" fmla="*/ 215615 w 1940186"/>
                  <a:gd name="connsiteY7" fmla="*/ 2558452 h 2597206"/>
                  <a:gd name="connsiteX8" fmla="*/ 235052 w 1940186"/>
                  <a:gd name="connsiteY8" fmla="*/ 2271509 h 2597206"/>
                  <a:gd name="connsiteX9" fmla="*/ 16579 w 1940186"/>
                  <a:gd name="connsiteY9" fmla="*/ 1365850 h 2597206"/>
                  <a:gd name="connsiteX10" fmla="*/ 0 w 1940186"/>
                  <a:gd name="connsiteY10" fmla="*/ 1338703 h 2597206"/>
                  <a:gd name="connsiteX11" fmla="*/ 26955 w 1940186"/>
                  <a:gd name="connsiteY11" fmla="*/ 0 h 2597206"/>
                  <a:gd name="connsiteX12" fmla="*/ 1913089 w 1940186"/>
                  <a:gd name="connsiteY12" fmla="*/ 0 h 2597206"/>
                  <a:gd name="connsiteX13" fmla="*/ 1940186 w 1940186"/>
                  <a:gd name="connsiteY13" fmla="*/ 1345708 h 2597206"/>
                  <a:gd name="connsiteX14" fmla="*/ 1927885 w 1940186"/>
                  <a:gd name="connsiteY14" fmla="*/ 1365850 h 2597206"/>
                  <a:gd name="connsiteX15" fmla="*/ 1709411 w 1940186"/>
                  <a:gd name="connsiteY15" fmla="*/ 2271509 h 2597206"/>
                  <a:gd name="connsiteX16" fmla="*/ 1728849 w 1940186"/>
                  <a:gd name="connsiteY16" fmla="*/ 2558452 h 25972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1940186" h="2597206">
                    <a:moveTo>
                      <a:pt x="1735545" y="2597206"/>
                    </a:moveTo>
                    <a:lnTo>
                      <a:pt x="1549069" y="2597206"/>
                    </a:lnTo>
                    <a:lnTo>
                      <a:pt x="1526424" y="2532590"/>
                    </a:lnTo>
                    <a:cubicBezTo>
                      <a:pt x="1405841" y="2256147"/>
                      <a:pt x="1201636" y="2074393"/>
                      <a:pt x="970022" y="2074393"/>
                    </a:cubicBezTo>
                    <a:cubicBezTo>
                      <a:pt x="738408" y="2074393"/>
                      <a:pt x="534203" y="2256147"/>
                      <a:pt x="413620" y="2532590"/>
                    </a:cubicBezTo>
                    <a:lnTo>
                      <a:pt x="390975" y="2597206"/>
                    </a:lnTo>
                    <a:lnTo>
                      <a:pt x="208919" y="2597206"/>
                    </a:lnTo>
                    <a:lnTo>
                      <a:pt x="215615" y="2558452"/>
                    </a:lnTo>
                    <a:cubicBezTo>
                      <a:pt x="228359" y="2465766"/>
                      <a:pt x="235052" y="2369801"/>
                      <a:pt x="235052" y="2271509"/>
                    </a:cubicBezTo>
                    <a:cubicBezTo>
                      <a:pt x="235052" y="1927488"/>
                      <a:pt x="153064" y="1611964"/>
                      <a:pt x="16579" y="1365850"/>
                    </a:cubicBezTo>
                    <a:lnTo>
                      <a:pt x="0" y="1338703"/>
                    </a:lnTo>
                    <a:lnTo>
                      <a:pt x="26955" y="0"/>
                    </a:lnTo>
                    <a:lnTo>
                      <a:pt x="1913089" y="0"/>
                    </a:lnTo>
                    <a:lnTo>
                      <a:pt x="1940186" y="1345708"/>
                    </a:lnTo>
                    <a:lnTo>
                      <a:pt x="1927885" y="1365850"/>
                    </a:lnTo>
                    <a:cubicBezTo>
                      <a:pt x="1791400" y="1611964"/>
                      <a:pt x="1709411" y="1927488"/>
                      <a:pt x="1709411" y="2271509"/>
                    </a:cubicBezTo>
                    <a:cubicBezTo>
                      <a:pt x="1709411" y="2369801"/>
                      <a:pt x="1716104" y="2465766"/>
                      <a:pt x="1728849" y="2558452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Freeform: Shape 79">
                <a:extLst>
                  <a:ext uri="{FF2B5EF4-FFF2-40B4-BE49-F238E27FC236}">
                    <a16:creationId xmlns:a16="http://schemas.microsoft.com/office/drawing/2014/main" id="{CDACC6A4-E0D8-4254-BA63-D92F756F62DE}"/>
                  </a:ext>
                </a:extLst>
              </p:cNvPr>
              <p:cNvSpPr/>
              <p:nvPr/>
            </p:nvSpPr>
            <p:spPr>
              <a:xfrm>
                <a:off x="4837373" y="3903730"/>
                <a:ext cx="1964261" cy="2694427"/>
              </a:xfrm>
              <a:custGeom>
                <a:avLst/>
                <a:gdLst>
                  <a:gd name="connsiteX0" fmla="*/ 32702 w 1964261"/>
                  <a:gd name="connsiteY0" fmla="*/ 2630419 h 2694427"/>
                  <a:gd name="connsiteX1" fmla="*/ 1934654 w 1964261"/>
                  <a:gd name="connsiteY1" fmla="*/ 2630419 h 2694427"/>
                  <a:gd name="connsiteX2" fmla="*/ 1934654 w 1964261"/>
                  <a:gd name="connsiteY2" fmla="*/ 2694427 h 2694427"/>
                  <a:gd name="connsiteX3" fmla="*/ 32702 w 1964261"/>
                  <a:gd name="connsiteY3" fmla="*/ 2694427 h 2694427"/>
                  <a:gd name="connsiteX4" fmla="*/ 1806422 w 1964261"/>
                  <a:gd name="connsiteY4" fmla="*/ 0 h 2694427"/>
                  <a:gd name="connsiteX5" fmla="*/ 1887432 w 1964261"/>
                  <a:gd name="connsiteY5" fmla="*/ 0 h 2694427"/>
                  <a:gd name="connsiteX6" fmla="*/ 1881413 w 1964261"/>
                  <a:gd name="connsiteY6" fmla="*/ 18711 h 2694427"/>
                  <a:gd name="connsiteX7" fmla="*/ 1836618 w 1964261"/>
                  <a:gd name="connsiteY7" fmla="*/ 393083 h 2694427"/>
                  <a:gd name="connsiteX8" fmla="*/ 1933967 w 1964261"/>
                  <a:gd name="connsiteY8" fmla="*/ 930829 h 2694427"/>
                  <a:gd name="connsiteX9" fmla="*/ 1961861 w 1964261"/>
                  <a:gd name="connsiteY9" fmla="*/ 987872 h 2694427"/>
                  <a:gd name="connsiteX10" fmla="*/ 1964261 w 1964261"/>
                  <a:gd name="connsiteY10" fmla="*/ 1165436 h 2694427"/>
                  <a:gd name="connsiteX11" fmla="*/ 1952090 w 1964261"/>
                  <a:gd name="connsiteY11" fmla="*/ 1146761 h 2694427"/>
                  <a:gd name="connsiteX12" fmla="*/ 1763813 w 1964261"/>
                  <a:gd name="connsiteY12" fmla="*/ 379408 h 2694427"/>
                  <a:gd name="connsiteX13" fmla="*/ 1776873 w 1964261"/>
                  <a:gd name="connsiteY13" fmla="*/ 160702 h 2694427"/>
                  <a:gd name="connsiteX14" fmla="*/ 441113 w 1964261"/>
                  <a:gd name="connsiteY14" fmla="*/ 0 h 2694427"/>
                  <a:gd name="connsiteX15" fmla="*/ 523538 w 1964261"/>
                  <a:gd name="connsiteY15" fmla="*/ 0 h 2694427"/>
                  <a:gd name="connsiteX16" fmla="*/ 580686 w 1964261"/>
                  <a:gd name="connsiteY16" fmla="*/ 111922 h 2694427"/>
                  <a:gd name="connsiteX17" fmla="*/ 983745 w 1964261"/>
                  <a:gd name="connsiteY17" fmla="*/ 381696 h 2694427"/>
                  <a:gd name="connsiteX18" fmla="*/ 1386805 w 1964261"/>
                  <a:gd name="connsiteY18" fmla="*/ 111922 h 2694427"/>
                  <a:gd name="connsiteX19" fmla="*/ 1443953 w 1964261"/>
                  <a:gd name="connsiteY19" fmla="*/ 0 h 2694427"/>
                  <a:gd name="connsiteX20" fmla="*/ 1526378 w 1964261"/>
                  <a:gd name="connsiteY20" fmla="*/ 0 h 2694427"/>
                  <a:gd name="connsiteX21" fmla="*/ 1516779 w 1964261"/>
                  <a:gd name="connsiteY21" fmla="*/ 28590 h 2694427"/>
                  <a:gd name="connsiteX22" fmla="*/ 983745 w 1964261"/>
                  <a:gd name="connsiteY22" fmla="*/ 486786 h 2694427"/>
                  <a:gd name="connsiteX23" fmla="*/ 450711 w 1964261"/>
                  <a:gd name="connsiteY23" fmla="*/ 28590 h 2694427"/>
                  <a:gd name="connsiteX24" fmla="*/ 77992 w 1964261"/>
                  <a:gd name="connsiteY24" fmla="*/ 0 h 2694427"/>
                  <a:gd name="connsiteX25" fmla="*/ 159002 w 1964261"/>
                  <a:gd name="connsiteY25" fmla="*/ 0 h 2694427"/>
                  <a:gd name="connsiteX26" fmla="*/ 188551 w 1964261"/>
                  <a:gd name="connsiteY26" fmla="*/ 160702 h 2694427"/>
                  <a:gd name="connsiteX27" fmla="*/ 201610 w 1964261"/>
                  <a:gd name="connsiteY27" fmla="*/ 379408 h 2694427"/>
                  <a:gd name="connsiteX28" fmla="*/ 13334 w 1964261"/>
                  <a:gd name="connsiteY28" fmla="*/ 1146761 h 2694427"/>
                  <a:gd name="connsiteX29" fmla="*/ 0 w 1964261"/>
                  <a:gd name="connsiteY29" fmla="*/ 1167219 h 2694427"/>
                  <a:gd name="connsiteX30" fmla="*/ 2392 w 1964261"/>
                  <a:gd name="connsiteY30" fmla="*/ 990266 h 2694427"/>
                  <a:gd name="connsiteX31" fmla="*/ 31456 w 1964261"/>
                  <a:gd name="connsiteY31" fmla="*/ 930829 h 2694427"/>
                  <a:gd name="connsiteX32" fmla="*/ 128805 w 1964261"/>
                  <a:gd name="connsiteY32" fmla="*/ 393083 h 2694427"/>
                  <a:gd name="connsiteX33" fmla="*/ 84011 w 1964261"/>
                  <a:gd name="connsiteY33" fmla="*/ 18711 h 26944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1964261" h="2694427">
                    <a:moveTo>
                      <a:pt x="32702" y="2630419"/>
                    </a:moveTo>
                    <a:lnTo>
                      <a:pt x="1934654" y="2630419"/>
                    </a:lnTo>
                    <a:lnTo>
                      <a:pt x="1934654" y="2694427"/>
                    </a:lnTo>
                    <a:lnTo>
                      <a:pt x="32702" y="2694427"/>
                    </a:lnTo>
                    <a:close/>
                    <a:moveTo>
                      <a:pt x="1806422" y="0"/>
                    </a:moveTo>
                    <a:lnTo>
                      <a:pt x="1887432" y="0"/>
                    </a:lnTo>
                    <a:lnTo>
                      <a:pt x="1881413" y="18711"/>
                    </a:lnTo>
                    <a:cubicBezTo>
                      <a:pt x="1852568" y="133778"/>
                      <a:pt x="1836618" y="260288"/>
                      <a:pt x="1836618" y="393083"/>
                    </a:cubicBezTo>
                    <a:cubicBezTo>
                      <a:pt x="1836618" y="592276"/>
                      <a:pt x="1872506" y="777326"/>
                      <a:pt x="1933967" y="930829"/>
                    </a:cubicBezTo>
                    <a:lnTo>
                      <a:pt x="1961861" y="987872"/>
                    </a:lnTo>
                    <a:lnTo>
                      <a:pt x="1964261" y="1165436"/>
                    </a:lnTo>
                    <a:lnTo>
                      <a:pt x="1952090" y="1146761"/>
                    </a:lnTo>
                    <a:cubicBezTo>
                      <a:pt x="1835763" y="950379"/>
                      <a:pt x="1763813" y="679078"/>
                      <a:pt x="1763813" y="379408"/>
                    </a:cubicBezTo>
                    <a:cubicBezTo>
                      <a:pt x="1763813" y="304491"/>
                      <a:pt x="1768310" y="231346"/>
                      <a:pt x="1776873" y="160702"/>
                    </a:cubicBezTo>
                    <a:close/>
                    <a:moveTo>
                      <a:pt x="441113" y="0"/>
                    </a:moveTo>
                    <a:lnTo>
                      <a:pt x="523538" y="0"/>
                    </a:lnTo>
                    <a:lnTo>
                      <a:pt x="580686" y="111922"/>
                    </a:lnTo>
                    <a:cubicBezTo>
                      <a:pt x="683838" y="278602"/>
                      <a:pt x="826341" y="381696"/>
                      <a:pt x="983745" y="381696"/>
                    </a:cubicBezTo>
                    <a:cubicBezTo>
                      <a:pt x="1141150" y="381696"/>
                      <a:pt x="1283653" y="278602"/>
                      <a:pt x="1386805" y="111922"/>
                    </a:cubicBezTo>
                    <a:lnTo>
                      <a:pt x="1443953" y="0"/>
                    </a:lnTo>
                    <a:lnTo>
                      <a:pt x="1526378" y="0"/>
                    </a:lnTo>
                    <a:lnTo>
                      <a:pt x="1516779" y="28590"/>
                    </a:lnTo>
                    <a:cubicBezTo>
                      <a:pt x="1401260" y="305033"/>
                      <a:pt x="1205631" y="486786"/>
                      <a:pt x="983745" y="486786"/>
                    </a:cubicBezTo>
                    <a:cubicBezTo>
                      <a:pt x="761859" y="486786"/>
                      <a:pt x="566230" y="305033"/>
                      <a:pt x="450711" y="28590"/>
                    </a:cubicBezTo>
                    <a:close/>
                    <a:moveTo>
                      <a:pt x="77992" y="0"/>
                    </a:moveTo>
                    <a:lnTo>
                      <a:pt x="159002" y="0"/>
                    </a:lnTo>
                    <a:lnTo>
                      <a:pt x="188551" y="160702"/>
                    </a:lnTo>
                    <a:cubicBezTo>
                      <a:pt x="197113" y="231346"/>
                      <a:pt x="201610" y="304491"/>
                      <a:pt x="201610" y="379408"/>
                    </a:cubicBezTo>
                    <a:cubicBezTo>
                      <a:pt x="201610" y="679078"/>
                      <a:pt x="129661" y="950379"/>
                      <a:pt x="13334" y="1146761"/>
                    </a:cubicBezTo>
                    <a:lnTo>
                      <a:pt x="0" y="1167219"/>
                    </a:lnTo>
                    <a:lnTo>
                      <a:pt x="2392" y="990266"/>
                    </a:lnTo>
                    <a:lnTo>
                      <a:pt x="31456" y="930829"/>
                    </a:lnTo>
                    <a:cubicBezTo>
                      <a:pt x="92917" y="777326"/>
                      <a:pt x="128805" y="592276"/>
                      <a:pt x="128805" y="393083"/>
                    </a:cubicBezTo>
                    <a:cubicBezTo>
                      <a:pt x="128805" y="260288"/>
                      <a:pt x="112855" y="133778"/>
                      <a:pt x="84011" y="1871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7D5423C4-1A71-405C-9348-F3E228F93489}"/>
                </a:ext>
              </a:extLst>
            </p:cNvPr>
            <p:cNvSpPr/>
            <p:nvPr/>
          </p:nvSpPr>
          <p:spPr>
            <a:xfrm>
              <a:off x="5266780" y="4892942"/>
              <a:ext cx="1105446" cy="675596"/>
            </a:xfrm>
            <a:custGeom>
              <a:avLst/>
              <a:gdLst/>
              <a:ahLst/>
              <a:cxnLst/>
              <a:rect l="l" t="t" r="r" b="b"/>
              <a:pathLst>
                <a:path w="830647" h="507653">
                  <a:moveTo>
                    <a:pt x="623702" y="0"/>
                  </a:moveTo>
                  <a:cubicBezTo>
                    <a:pt x="687772" y="0"/>
                    <a:pt x="734095" y="11943"/>
                    <a:pt x="762670" y="35830"/>
                  </a:cubicBezTo>
                  <a:cubicBezTo>
                    <a:pt x="791245" y="59717"/>
                    <a:pt x="805532" y="89743"/>
                    <a:pt x="805532" y="125909"/>
                  </a:cubicBezTo>
                  <a:cubicBezTo>
                    <a:pt x="805532" y="147117"/>
                    <a:pt x="799728" y="166315"/>
                    <a:pt x="788120" y="183505"/>
                  </a:cubicBezTo>
                  <a:cubicBezTo>
                    <a:pt x="776511" y="200695"/>
                    <a:pt x="758986" y="215764"/>
                    <a:pt x="735546" y="228712"/>
                  </a:cubicBezTo>
                  <a:cubicBezTo>
                    <a:pt x="754522" y="233400"/>
                    <a:pt x="769032" y="238869"/>
                    <a:pt x="779078" y="245120"/>
                  </a:cubicBezTo>
                  <a:cubicBezTo>
                    <a:pt x="795375" y="255166"/>
                    <a:pt x="808044" y="268393"/>
                    <a:pt x="817085" y="284801"/>
                  </a:cubicBezTo>
                  <a:cubicBezTo>
                    <a:pt x="826126" y="301210"/>
                    <a:pt x="830647" y="320799"/>
                    <a:pt x="830647" y="343570"/>
                  </a:cubicBezTo>
                  <a:cubicBezTo>
                    <a:pt x="830647" y="372145"/>
                    <a:pt x="823168" y="399548"/>
                    <a:pt x="808211" y="425779"/>
                  </a:cubicBezTo>
                  <a:cubicBezTo>
                    <a:pt x="793254" y="452010"/>
                    <a:pt x="771711" y="472213"/>
                    <a:pt x="743583" y="486389"/>
                  </a:cubicBezTo>
                  <a:cubicBezTo>
                    <a:pt x="715454" y="500565"/>
                    <a:pt x="678508" y="507653"/>
                    <a:pt x="632743" y="507653"/>
                  </a:cubicBezTo>
                  <a:cubicBezTo>
                    <a:pt x="588095" y="507653"/>
                    <a:pt x="552878" y="502407"/>
                    <a:pt x="527094" y="491914"/>
                  </a:cubicBezTo>
                  <a:cubicBezTo>
                    <a:pt x="501309" y="481422"/>
                    <a:pt x="480101" y="466074"/>
                    <a:pt x="463470" y="445870"/>
                  </a:cubicBezTo>
                  <a:cubicBezTo>
                    <a:pt x="446838" y="425667"/>
                    <a:pt x="434057" y="400273"/>
                    <a:pt x="425128" y="369689"/>
                  </a:cubicBezTo>
                  <a:lnTo>
                    <a:pt x="561417" y="351606"/>
                  </a:lnTo>
                  <a:cubicBezTo>
                    <a:pt x="566775" y="379065"/>
                    <a:pt x="575091" y="398097"/>
                    <a:pt x="586364" y="408701"/>
                  </a:cubicBezTo>
                  <a:cubicBezTo>
                    <a:pt x="597638" y="419305"/>
                    <a:pt x="611981" y="424607"/>
                    <a:pt x="629394" y="424607"/>
                  </a:cubicBezTo>
                  <a:cubicBezTo>
                    <a:pt x="647700" y="424607"/>
                    <a:pt x="662936" y="417909"/>
                    <a:pt x="675103" y="404515"/>
                  </a:cubicBezTo>
                  <a:cubicBezTo>
                    <a:pt x="687270" y="391120"/>
                    <a:pt x="693353" y="373261"/>
                    <a:pt x="693353" y="350937"/>
                  </a:cubicBezTo>
                  <a:cubicBezTo>
                    <a:pt x="693353" y="328166"/>
                    <a:pt x="687493" y="310530"/>
                    <a:pt x="675773" y="298028"/>
                  </a:cubicBezTo>
                  <a:cubicBezTo>
                    <a:pt x="664053" y="285527"/>
                    <a:pt x="648146" y="279276"/>
                    <a:pt x="628055" y="279276"/>
                  </a:cubicBezTo>
                  <a:cubicBezTo>
                    <a:pt x="617339" y="279276"/>
                    <a:pt x="602605" y="281955"/>
                    <a:pt x="583853" y="287313"/>
                  </a:cubicBezTo>
                  <a:lnTo>
                    <a:pt x="590885" y="189867"/>
                  </a:lnTo>
                  <a:cubicBezTo>
                    <a:pt x="598475" y="190984"/>
                    <a:pt x="604391" y="191542"/>
                    <a:pt x="608633" y="191542"/>
                  </a:cubicBezTo>
                  <a:cubicBezTo>
                    <a:pt x="626492" y="191542"/>
                    <a:pt x="641394" y="185849"/>
                    <a:pt x="653337" y="174464"/>
                  </a:cubicBezTo>
                  <a:cubicBezTo>
                    <a:pt x="665280" y="163078"/>
                    <a:pt x="671252" y="149572"/>
                    <a:pt x="671252" y="133945"/>
                  </a:cubicBezTo>
                  <a:cubicBezTo>
                    <a:pt x="671252" y="118988"/>
                    <a:pt x="666788" y="107045"/>
                    <a:pt x="657858" y="98115"/>
                  </a:cubicBezTo>
                  <a:cubicBezTo>
                    <a:pt x="648928" y="89185"/>
                    <a:pt x="636650" y="84720"/>
                    <a:pt x="621023" y="84720"/>
                  </a:cubicBezTo>
                  <a:cubicBezTo>
                    <a:pt x="604949" y="84720"/>
                    <a:pt x="591890" y="89576"/>
                    <a:pt x="581844" y="99287"/>
                  </a:cubicBezTo>
                  <a:cubicBezTo>
                    <a:pt x="571798" y="108998"/>
                    <a:pt x="564989" y="126020"/>
                    <a:pt x="561417" y="150354"/>
                  </a:cubicBezTo>
                  <a:lnTo>
                    <a:pt x="432495" y="127248"/>
                  </a:lnTo>
                  <a:cubicBezTo>
                    <a:pt x="443210" y="86171"/>
                    <a:pt x="463804" y="54694"/>
                    <a:pt x="494277" y="32817"/>
                  </a:cubicBezTo>
                  <a:cubicBezTo>
                    <a:pt x="524750" y="10939"/>
                    <a:pt x="567891" y="0"/>
                    <a:pt x="623702" y="0"/>
                  </a:cubicBezTo>
                  <a:close/>
                  <a:moveTo>
                    <a:pt x="207950" y="0"/>
                  </a:moveTo>
                  <a:cubicBezTo>
                    <a:pt x="255947" y="0"/>
                    <a:pt x="293285" y="5469"/>
                    <a:pt x="319962" y="16408"/>
                  </a:cubicBezTo>
                  <a:cubicBezTo>
                    <a:pt x="346640" y="27347"/>
                    <a:pt x="367624" y="44146"/>
                    <a:pt x="382916" y="66805"/>
                  </a:cubicBezTo>
                  <a:cubicBezTo>
                    <a:pt x="398208" y="89464"/>
                    <a:pt x="405855" y="114858"/>
                    <a:pt x="405855" y="142987"/>
                  </a:cubicBezTo>
                  <a:cubicBezTo>
                    <a:pt x="405855" y="172901"/>
                    <a:pt x="397092" y="201476"/>
                    <a:pt x="379568" y="228712"/>
                  </a:cubicBezTo>
                  <a:cubicBezTo>
                    <a:pt x="362043" y="255947"/>
                    <a:pt x="330175" y="285862"/>
                    <a:pt x="283964" y="318455"/>
                  </a:cubicBezTo>
                  <a:cubicBezTo>
                    <a:pt x="256506" y="337431"/>
                    <a:pt x="238144" y="350713"/>
                    <a:pt x="228879" y="358304"/>
                  </a:cubicBezTo>
                  <a:cubicBezTo>
                    <a:pt x="219615" y="365894"/>
                    <a:pt x="208732" y="375828"/>
                    <a:pt x="196230" y="388107"/>
                  </a:cubicBezTo>
                  <a:lnTo>
                    <a:pt x="409203" y="388107"/>
                  </a:lnTo>
                  <a:lnTo>
                    <a:pt x="409203" y="499281"/>
                  </a:lnTo>
                  <a:lnTo>
                    <a:pt x="0" y="499281"/>
                  </a:lnTo>
                  <a:cubicBezTo>
                    <a:pt x="4688" y="458874"/>
                    <a:pt x="18920" y="420867"/>
                    <a:pt x="42695" y="385260"/>
                  </a:cubicBezTo>
                  <a:cubicBezTo>
                    <a:pt x="66471" y="349653"/>
                    <a:pt x="111063" y="307628"/>
                    <a:pt x="176473" y="259184"/>
                  </a:cubicBezTo>
                  <a:cubicBezTo>
                    <a:pt x="216434" y="229493"/>
                    <a:pt x="241995" y="206946"/>
                    <a:pt x="253157" y="191542"/>
                  </a:cubicBezTo>
                  <a:cubicBezTo>
                    <a:pt x="264319" y="176138"/>
                    <a:pt x="269900" y="161516"/>
                    <a:pt x="269900" y="147675"/>
                  </a:cubicBezTo>
                  <a:cubicBezTo>
                    <a:pt x="269900" y="132717"/>
                    <a:pt x="264375" y="119937"/>
                    <a:pt x="253324" y="109333"/>
                  </a:cubicBezTo>
                  <a:cubicBezTo>
                    <a:pt x="242274" y="98729"/>
                    <a:pt x="228377" y="93427"/>
                    <a:pt x="211634" y="93427"/>
                  </a:cubicBezTo>
                  <a:cubicBezTo>
                    <a:pt x="194221" y="93427"/>
                    <a:pt x="179989" y="98896"/>
                    <a:pt x="168939" y="109835"/>
                  </a:cubicBezTo>
                  <a:cubicBezTo>
                    <a:pt x="157888" y="120774"/>
                    <a:pt x="150466" y="140084"/>
                    <a:pt x="146670" y="167766"/>
                  </a:cubicBezTo>
                  <a:lnTo>
                    <a:pt x="10046" y="156716"/>
                  </a:lnTo>
                  <a:cubicBezTo>
                    <a:pt x="15404" y="118318"/>
                    <a:pt x="25227" y="88348"/>
                    <a:pt x="39514" y="66805"/>
                  </a:cubicBezTo>
                  <a:cubicBezTo>
                    <a:pt x="53802" y="45262"/>
                    <a:pt x="73949" y="28742"/>
                    <a:pt x="99957" y="17245"/>
                  </a:cubicBezTo>
                  <a:cubicBezTo>
                    <a:pt x="125965" y="5748"/>
                    <a:pt x="161962" y="0"/>
                    <a:pt x="20795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F00A4C3C-0680-4FAA-AC1A-F7C2360703CC}"/>
              </a:ext>
            </a:extLst>
          </p:cNvPr>
          <p:cNvGrpSpPr/>
          <p:nvPr/>
        </p:nvGrpSpPr>
        <p:grpSpPr>
          <a:xfrm>
            <a:off x="7293942" y="4007724"/>
            <a:ext cx="410817" cy="410817"/>
            <a:chOff x="3558021" y="4307747"/>
            <a:chExt cx="1724555" cy="1724555"/>
          </a:xfrm>
        </p:grpSpPr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6451C642-507A-4540-A38B-F1CA45113952}"/>
                </a:ext>
              </a:extLst>
            </p:cNvPr>
            <p:cNvSpPr/>
            <p:nvPr/>
          </p:nvSpPr>
          <p:spPr>
            <a:xfrm>
              <a:off x="3558021" y="4307747"/>
              <a:ext cx="1724555" cy="1724555"/>
            </a:xfrm>
            <a:custGeom>
              <a:avLst/>
              <a:gdLst>
                <a:gd name="connsiteX0" fmla="*/ 6859810 w 6858000"/>
                <a:gd name="connsiteY0" fmla="*/ 3429905 h 6858000"/>
                <a:gd name="connsiteX1" fmla="*/ 3429905 w 6858000"/>
                <a:gd name="connsiteY1" fmla="*/ 6859810 h 6858000"/>
                <a:gd name="connsiteX2" fmla="*/ 0 w 6858000"/>
                <a:gd name="connsiteY2" fmla="*/ 3429905 h 6858000"/>
                <a:gd name="connsiteX3" fmla="*/ 3429905 w 6858000"/>
                <a:gd name="connsiteY3" fmla="*/ 0 h 6858000"/>
                <a:gd name="connsiteX4" fmla="*/ 6859810 w 6858000"/>
                <a:gd name="connsiteY4" fmla="*/ 342990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58000" h="6858000">
                  <a:moveTo>
                    <a:pt x="6859810" y="3429905"/>
                  </a:moveTo>
                  <a:cubicBezTo>
                    <a:pt x="6859810" y="5324189"/>
                    <a:pt x="5324189" y="6859810"/>
                    <a:pt x="3429905" y="6859810"/>
                  </a:cubicBezTo>
                  <a:cubicBezTo>
                    <a:pt x="1535621" y="6859810"/>
                    <a:pt x="0" y="5324189"/>
                    <a:pt x="0" y="3429905"/>
                  </a:cubicBezTo>
                  <a:cubicBezTo>
                    <a:pt x="0" y="1535621"/>
                    <a:pt x="1535621" y="0"/>
                    <a:pt x="3429905" y="0"/>
                  </a:cubicBezTo>
                  <a:cubicBezTo>
                    <a:pt x="5324189" y="0"/>
                    <a:pt x="6859810" y="1535621"/>
                    <a:pt x="6859810" y="3429905"/>
                  </a:cubicBezTo>
                  <a:close/>
                </a:path>
              </a:pathLst>
            </a:custGeom>
            <a:solidFill>
              <a:schemeClr val="bg1"/>
            </a:solidFill>
            <a:ln w="90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5A9A73C1-359B-41CE-8B5A-2CF3541F4856}"/>
                </a:ext>
              </a:extLst>
            </p:cNvPr>
            <p:cNvGrpSpPr/>
            <p:nvPr/>
          </p:nvGrpSpPr>
          <p:grpSpPr>
            <a:xfrm>
              <a:off x="3565074" y="4330726"/>
              <a:ext cx="1715455" cy="1691281"/>
              <a:chOff x="3565074" y="4330726"/>
              <a:chExt cx="1715455" cy="1691281"/>
            </a:xfrm>
            <a:solidFill>
              <a:schemeClr val="accent4"/>
            </a:solidFill>
          </p:grpSpPr>
          <p:sp>
            <p:nvSpPr>
              <p:cNvPr id="84" name="Freeform: Shape 83">
                <a:extLst>
                  <a:ext uri="{FF2B5EF4-FFF2-40B4-BE49-F238E27FC236}">
                    <a16:creationId xmlns:a16="http://schemas.microsoft.com/office/drawing/2014/main" id="{F1423CFC-3529-42BC-8AB7-5C3B29D138EB}"/>
                  </a:ext>
                </a:extLst>
              </p:cNvPr>
              <p:cNvSpPr/>
              <p:nvPr/>
            </p:nvSpPr>
            <p:spPr>
              <a:xfrm>
                <a:off x="3565074" y="5209840"/>
                <a:ext cx="1715455" cy="211588"/>
              </a:xfrm>
              <a:custGeom>
                <a:avLst/>
                <a:gdLst>
                  <a:gd name="connsiteX0" fmla="*/ 4025230 w 6821810"/>
                  <a:gd name="connsiteY0" fmla="*/ 564564 h 841416"/>
                  <a:gd name="connsiteX1" fmla="*/ 6824525 w 6821810"/>
                  <a:gd name="connsiteY1" fmla="*/ 0 h 841416"/>
                  <a:gd name="connsiteX2" fmla="*/ 6805525 w 6821810"/>
                  <a:gd name="connsiteY2" fmla="*/ 243378 h 841416"/>
                  <a:gd name="connsiteX3" fmla="*/ 4048753 w 6821810"/>
                  <a:gd name="connsiteY3" fmla="*/ 802513 h 841416"/>
                  <a:gd name="connsiteX4" fmla="*/ 39809 w 6821810"/>
                  <a:gd name="connsiteY4" fmla="*/ 531993 h 841416"/>
                  <a:gd name="connsiteX5" fmla="*/ 0 w 6821810"/>
                  <a:gd name="connsiteY5" fmla="*/ 286806 h 841416"/>
                  <a:gd name="connsiteX6" fmla="*/ 4025230 w 6821810"/>
                  <a:gd name="connsiteY6" fmla="*/ 564564 h 8414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821810" h="841416">
                    <a:moveTo>
                      <a:pt x="4025230" y="564564"/>
                    </a:moveTo>
                    <a:cubicBezTo>
                      <a:pt x="5461972" y="464136"/>
                      <a:pt x="6587480" y="90475"/>
                      <a:pt x="6824525" y="0"/>
                    </a:cubicBezTo>
                    <a:cubicBezTo>
                      <a:pt x="6827239" y="62428"/>
                      <a:pt x="6808239" y="196331"/>
                      <a:pt x="6805525" y="243378"/>
                    </a:cubicBezTo>
                    <a:cubicBezTo>
                      <a:pt x="6099820" y="494898"/>
                      <a:pt x="5453829" y="726514"/>
                      <a:pt x="4048753" y="802513"/>
                    </a:cubicBezTo>
                    <a:cubicBezTo>
                      <a:pt x="2661773" y="876702"/>
                      <a:pt x="1187936" y="904749"/>
                      <a:pt x="39809" y="531993"/>
                    </a:cubicBezTo>
                    <a:cubicBezTo>
                      <a:pt x="19000" y="456898"/>
                      <a:pt x="6333" y="378185"/>
                      <a:pt x="0" y="286806"/>
                    </a:cubicBezTo>
                    <a:cubicBezTo>
                      <a:pt x="954511" y="637848"/>
                      <a:pt x="2963959" y="639658"/>
                      <a:pt x="4025230" y="564564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5" name="Freeform: Shape 84">
                <a:extLst>
                  <a:ext uri="{FF2B5EF4-FFF2-40B4-BE49-F238E27FC236}">
                    <a16:creationId xmlns:a16="http://schemas.microsoft.com/office/drawing/2014/main" id="{1707109D-37A0-4935-88FA-32A7BFFF5B37}"/>
                  </a:ext>
                </a:extLst>
              </p:cNvPr>
              <p:cNvSpPr/>
              <p:nvPr/>
            </p:nvSpPr>
            <p:spPr>
              <a:xfrm>
                <a:off x="3777567" y="4330726"/>
                <a:ext cx="445927" cy="1005611"/>
              </a:xfrm>
              <a:custGeom>
                <a:avLst/>
                <a:gdLst>
                  <a:gd name="connsiteX0" fmla="*/ 394491 w 1773308"/>
                  <a:gd name="connsiteY0" fmla="*/ 2241064 h 3998992"/>
                  <a:gd name="connsiteX1" fmla="*/ 153828 w 1773308"/>
                  <a:gd name="connsiteY1" fmla="*/ 4007135 h 3998992"/>
                  <a:gd name="connsiteX2" fmla="*/ 20 w 1773308"/>
                  <a:gd name="connsiteY2" fmla="*/ 3979088 h 3998992"/>
                  <a:gd name="connsiteX3" fmla="*/ 213541 w 1773308"/>
                  <a:gd name="connsiteY3" fmla="*/ 2194017 h 3998992"/>
                  <a:gd name="connsiteX4" fmla="*/ 1537189 w 1773308"/>
                  <a:gd name="connsiteY4" fmla="*/ 55190 h 3998992"/>
                  <a:gd name="connsiteX5" fmla="*/ 1778757 w 1773308"/>
                  <a:gd name="connsiteY5" fmla="*/ 0 h 3998992"/>
                  <a:gd name="connsiteX6" fmla="*/ 394491 w 1773308"/>
                  <a:gd name="connsiteY6" fmla="*/ 2241064 h 39989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773308" h="3998992">
                    <a:moveTo>
                      <a:pt x="394491" y="2241064"/>
                    </a:moveTo>
                    <a:cubicBezTo>
                      <a:pt x="156542" y="3131338"/>
                      <a:pt x="161066" y="3789995"/>
                      <a:pt x="153828" y="4007135"/>
                    </a:cubicBezTo>
                    <a:cubicBezTo>
                      <a:pt x="116733" y="3992659"/>
                      <a:pt x="27163" y="3992659"/>
                      <a:pt x="20" y="3979088"/>
                    </a:cubicBezTo>
                    <a:cubicBezTo>
                      <a:pt x="-885" y="3315002"/>
                      <a:pt x="28067" y="2960340"/>
                      <a:pt x="213541" y="2194017"/>
                    </a:cubicBezTo>
                    <a:cubicBezTo>
                      <a:pt x="420729" y="1339029"/>
                      <a:pt x="942769" y="630610"/>
                      <a:pt x="1537189" y="55190"/>
                    </a:cubicBezTo>
                    <a:cubicBezTo>
                      <a:pt x="1622236" y="40714"/>
                      <a:pt x="1683759" y="14476"/>
                      <a:pt x="1778757" y="0"/>
                    </a:cubicBezTo>
                    <a:cubicBezTo>
                      <a:pt x="1311002" y="432470"/>
                      <a:pt x="684011" y="1155365"/>
                      <a:pt x="394491" y="2241064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6" name="Freeform: Shape 85">
                <a:extLst>
                  <a:ext uri="{FF2B5EF4-FFF2-40B4-BE49-F238E27FC236}">
                    <a16:creationId xmlns:a16="http://schemas.microsoft.com/office/drawing/2014/main" id="{18D128EC-B13F-41F0-80F3-EC41C6C2507B}"/>
                  </a:ext>
                </a:extLst>
              </p:cNvPr>
              <p:cNvSpPr/>
              <p:nvPr/>
            </p:nvSpPr>
            <p:spPr>
              <a:xfrm>
                <a:off x="3593968" y="4535716"/>
                <a:ext cx="1444713" cy="607462"/>
              </a:xfrm>
              <a:custGeom>
                <a:avLst/>
                <a:gdLst>
                  <a:gd name="connsiteX0" fmla="*/ 779894 w 5745158"/>
                  <a:gd name="connsiteY0" fmla="*/ 2204874 h 2415680"/>
                  <a:gd name="connsiteX1" fmla="*/ 5599494 w 5745158"/>
                  <a:gd name="connsiteY1" fmla="*/ 0 h 2415680"/>
                  <a:gd name="connsiteX2" fmla="*/ 5746968 w 5745158"/>
                  <a:gd name="connsiteY2" fmla="*/ 136617 h 2415680"/>
                  <a:gd name="connsiteX3" fmla="*/ 730133 w 5745158"/>
                  <a:gd name="connsiteY3" fmla="*/ 2417490 h 2415680"/>
                  <a:gd name="connsiteX4" fmla="*/ 0 w 5745158"/>
                  <a:gd name="connsiteY4" fmla="*/ 1545312 h 2415680"/>
                  <a:gd name="connsiteX5" fmla="*/ 107665 w 5745158"/>
                  <a:gd name="connsiteY5" fmla="*/ 1268459 h 2415680"/>
                  <a:gd name="connsiteX6" fmla="*/ 779894 w 5745158"/>
                  <a:gd name="connsiteY6" fmla="*/ 2204874 h 24156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745158" h="2415680">
                    <a:moveTo>
                      <a:pt x="779894" y="2204874"/>
                    </a:moveTo>
                    <a:cubicBezTo>
                      <a:pt x="2152399" y="2313444"/>
                      <a:pt x="3524903" y="93189"/>
                      <a:pt x="5599494" y="0"/>
                    </a:cubicBezTo>
                    <a:cubicBezTo>
                      <a:pt x="5619399" y="34381"/>
                      <a:pt x="5734301" y="109475"/>
                      <a:pt x="5746968" y="136617"/>
                    </a:cubicBezTo>
                    <a:cubicBezTo>
                      <a:pt x="3699520" y="274139"/>
                      <a:pt x="2268207" y="2530584"/>
                      <a:pt x="730133" y="2417490"/>
                    </a:cubicBezTo>
                    <a:cubicBezTo>
                      <a:pt x="436994" y="2395776"/>
                      <a:pt x="0" y="1963306"/>
                      <a:pt x="0" y="1545312"/>
                    </a:cubicBezTo>
                    <a:cubicBezTo>
                      <a:pt x="32571" y="1438552"/>
                      <a:pt x="76904" y="1317315"/>
                      <a:pt x="107665" y="1268459"/>
                    </a:cubicBezTo>
                    <a:cubicBezTo>
                      <a:pt x="102237" y="1547122"/>
                      <a:pt x="348329" y="2170494"/>
                      <a:pt x="779894" y="2204874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7" name="Freeform: Shape 86">
                <a:extLst>
                  <a:ext uri="{FF2B5EF4-FFF2-40B4-BE49-F238E27FC236}">
                    <a16:creationId xmlns:a16="http://schemas.microsoft.com/office/drawing/2014/main" id="{613B7B51-AC83-46DC-B265-2E17B396FF4B}"/>
                  </a:ext>
                </a:extLst>
              </p:cNvPr>
              <p:cNvSpPr/>
              <p:nvPr/>
            </p:nvSpPr>
            <p:spPr>
              <a:xfrm flipV="1">
                <a:off x="3678832" y="5361456"/>
                <a:ext cx="972356" cy="660551"/>
              </a:xfrm>
              <a:custGeom>
                <a:avLst/>
                <a:gdLst>
                  <a:gd name="connsiteX0" fmla="*/ 209654 w 1469995"/>
                  <a:gd name="connsiteY0" fmla="*/ 998613 h 998613"/>
                  <a:gd name="connsiteX1" fmla="*/ 222509 w 1469995"/>
                  <a:gd name="connsiteY1" fmla="*/ 758878 h 998613"/>
                  <a:gd name="connsiteX2" fmla="*/ 228999 w 1469995"/>
                  <a:gd name="connsiteY2" fmla="*/ 702709 h 998613"/>
                  <a:gd name="connsiteX3" fmla="*/ 260407 w 1469995"/>
                  <a:gd name="connsiteY3" fmla="*/ 702111 h 998613"/>
                  <a:gd name="connsiteX4" fmla="*/ 1312375 w 1469995"/>
                  <a:gd name="connsiteY4" fmla="*/ 116765 h 998613"/>
                  <a:gd name="connsiteX5" fmla="*/ 1469995 w 1469995"/>
                  <a:gd name="connsiteY5" fmla="*/ 27680 h 998613"/>
                  <a:gd name="connsiteX6" fmla="*/ 1385977 w 1469995"/>
                  <a:gd name="connsiteY6" fmla="*/ 6076 h 998613"/>
                  <a:gd name="connsiteX7" fmla="*/ 1346166 w 1469995"/>
                  <a:gd name="connsiteY7" fmla="*/ 0 h 998613"/>
                  <a:gd name="connsiteX8" fmla="*/ 1257888 w 1469995"/>
                  <a:gd name="connsiteY8" fmla="*/ 48739 h 998613"/>
                  <a:gd name="connsiteX9" fmla="*/ 267996 w 1469995"/>
                  <a:gd name="connsiteY9" fmla="*/ 621138 h 998613"/>
                  <a:gd name="connsiteX10" fmla="*/ 240073 w 1469995"/>
                  <a:gd name="connsiteY10" fmla="*/ 621772 h 998613"/>
                  <a:gd name="connsiteX11" fmla="*/ 249074 w 1469995"/>
                  <a:gd name="connsiteY11" fmla="*/ 563298 h 998613"/>
                  <a:gd name="connsiteX12" fmla="*/ 301145 w 1469995"/>
                  <a:gd name="connsiteY12" fmla="*/ 327218 h 998613"/>
                  <a:gd name="connsiteX13" fmla="*/ 324087 w 1469995"/>
                  <a:gd name="connsiteY13" fmla="*/ 254670 h 998613"/>
                  <a:gd name="connsiteX14" fmla="*/ 293774 w 1469995"/>
                  <a:gd name="connsiteY14" fmla="*/ 277338 h 998613"/>
                  <a:gd name="connsiteX15" fmla="*/ 225579 w 1469995"/>
                  <a:gd name="connsiteY15" fmla="*/ 339318 h 998613"/>
                  <a:gd name="connsiteX16" fmla="*/ 198651 w 1469995"/>
                  <a:gd name="connsiteY16" fmla="*/ 458505 h 998613"/>
                  <a:gd name="connsiteX17" fmla="*/ 175594 w 1469995"/>
                  <a:gd name="connsiteY17" fmla="*/ 585509 h 998613"/>
                  <a:gd name="connsiteX18" fmla="*/ 170531 w 1469995"/>
                  <a:gd name="connsiteY18" fmla="*/ 623351 h 998613"/>
                  <a:gd name="connsiteX19" fmla="*/ 170098 w 1469995"/>
                  <a:gd name="connsiteY19" fmla="*/ 623361 h 998613"/>
                  <a:gd name="connsiteX20" fmla="*/ 60662 w 1469995"/>
                  <a:gd name="connsiteY20" fmla="*/ 577121 h 998613"/>
                  <a:gd name="connsiteX21" fmla="*/ 40491 w 1469995"/>
                  <a:gd name="connsiteY21" fmla="*/ 556885 h 998613"/>
                  <a:gd name="connsiteX22" fmla="*/ 0 w 1469995"/>
                  <a:gd name="connsiteY22" fmla="*/ 623536 h 998613"/>
                  <a:gd name="connsiteX23" fmla="*/ 14383 w 1469995"/>
                  <a:gd name="connsiteY23" fmla="*/ 637550 h 998613"/>
                  <a:gd name="connsiteX24" fmla="*/ 151181 w 1469995"/>
                  <a:gd name="connsiteY24" fmla="*/ 704189 h 998613"/>
                  <a:gd name="connsiteX25" fmla="*/ 162165 w 1469995"/>
                  <a:gd name="connsiteY25" fmla="*/ 703980 h 998613"/>
                  <a:gd name="connsiteX26" fmla="*/ 153805 w 1469995"/>
                  <a:gd name="connsiteY26" fmla="*/ 816377 h 998613"/>
                  <a:gd name="connsiteX27" fmla="*/ 151182 w 1469995"/>
                  <a:gd name="connsiteY27" fmla="*/ 987950 h 998613"/>
                  <a:gd name="connsiteX28" fmla="*/ 209654 w 1469995"/>
                  <a:gd name="connsiteY28" fmla="*/ 998613 h 9986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1469995" h="998613">
                    <a:moveTo>
                      <a:pt x="209654" y="998613"/>
                    </a:moveTo>
                    <a:cubicBezTo>
                      <a:pt x="211030" y="957338"/>
                      <a:pt x="211288" y="874102"/>
                      <a:pt x="222509" y="758878"/>
                    </a:cubicBezTo>
                    <a:lnTo>
                      <a:pt x="228999" y="702709"/>
                    </a:lnTo>
                    <a:lnTo>
                      <a:pt x="260407" y="702111"/>
                    </a:lnTo>
                    <a:cubicBezTo>
                      <a:pt x="600673" y="665231"/>
                      <a:pt x="932901" y="355696"/>
                      <a:pt x="1312375" y="116765"/>
                    </a:cubicBezTo>
                    <a:lnTo>
                      <a:pt x="1469995" y="27680"/>
                    </a:lnTo>
                    <a:lnTo>
                      <a:pt x="1385977" y="6076"/>
                    </a:lnTo>
                    <a:lnTo>
                      <a:pt x="1346166" y="0"/>
                    </a:lnTo>
                    <a:lnTo>
                      <a:pt x="1257888" y="48739"/>
                    </a:lnTo>
                    <a:cubicBezTo>
                      <a:pt x="886402" y="279967"/>
                      <a:pt x="574335" y="584356"/>
                      <a:pt x="267996" y="621138"/>
                    </a:cubicBezTo>
                    <a:lnTo>
                      <a:pt x="240073" y="621772"/>
                    </a:lnTo>
                    <a:lnTo>
                      <a:pt x="249074" y="563298"/>
                    </a:lnTo>
                    <a:cubicBezTo>
                      <a:pt x="261677" y="490939"/>
                      <a:pt x="278530" y="411830"/>
                      <a:pt x="301145" y="327218"/>
                    </a:cubicBezTo>
                    <a:lnTo>
                      <a:pt x="324087" y="254670"/>
                    </a:lnTo>
                    <a:lnTo>
                      <a:pt x="293774" y="277338"/>
                    </a:lnTo>
                    <a:lnTo>
                      <a:pt x="225579" y="339318"/>
                    </a:lnTo>
                    <a:lnTo>
                      <a:pt x="198651" y="458505"/>
                    </a:lnTo>
                    <a:cubicBezTo>
                      <a:pt x="189296" y="503932"/>
                      <a:pt x="181717" y="545665"/>
                      <a:pt x="175594" y="585509"/>
                    </a:cubicBezTo>
                    <a:lnTo>
                      <a:pt x="170531" y="623351"/>
                    </a:lnTo>
                    <a:lnTo>
                      <a:pt x="170098" y="623361"/>
                    </a:lnTo>
                    <a:cubicBezTo>
                      <a:pt x="129082" y="620094"/>
                      <a:pt x="92472" y="602831"/>
                      <a:pt x="60662" y="577121"/>
                    </a:cubicBezTo>
                    <a:lnTo>
                      <a:pt x="40491" y="556885"/>
                    </a:lnTo>
                    <a:lnTo>
                      <a:pt x="0" y="623536"/>
                    </a:lnTo>
                    <a:lnTo>
                      <a:pt x="14383" y="637550"/>
                    </a:lnTo>
                    <a:cubicBezTo>
                      <a:pt x="59910" y="676039"/>
                      <a:pt x="109391" y="701094"/>
                      <a:pt x="151181" y="704189"/>
                    </a:cubicBezTo>
                    <a:lnTo>
                      <a:pt x="162165" y="703980"/>
                    </a:lnTo>
                    <a:lnTo>
                      <a:pt x="153805" y="816377"/>
                    </a:lnTo>
                    <a:cubicBezTo>
                      <a:pt x="151719" y="869072"/>
                      <a:pt x="151096" y="924835"/>
                      <a:pt x="151182" y="987950"/>
                    </a:cubicBezTo>
                    <a:cubicBezTo>
                      <a:pt x="161500" y="993110"/>
                      <a:pt x="195552" y="993110"/>
                      <a:pt x="209654" y="998613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04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ABED6898-3C77-4963-BB00-2AA431889E03}"/>
              </a:ext>
            </a:extLst>
          </p:cNvPr>
          <p:cNvGrpSpPr/>
          <p:nvPr/>
        </p:nvGrpSpPr>
        <p:grpSpPr>
          <a:xfrm>
            <a:off x="1160177" y="4684902"/>
            <a:ext cx="1454060" cy="1246508"/>
            <a:chOff x="2079598" y="4270877"/>
            <a:chExt cx="2053645" cy="1246508"/>
          </a:xfrm>
        </p:grpSpPr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AB571B18-0BA6-42EC-B11E-BF267F3DD291}"/>
                </a:ext>
              </a:extLst>
            </p:cNvPr>
            <p:cNvSpPr txBox="1"/>
            <p:nvPr/>
          </p:nvSpPr>
          <p:spPr>
            <a:xfrm>
              <a:off x="2098435" y="4501722"/>
              <a:ext cx="202412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</a:rPr>
                <a:t>Get a modern PowerPoint  Presentation that is beautifully designed.  </a:t>
              </a:r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909C2940-E0AE-4A47-A3E9-8EB87521C1B6}"/>
                </a:ext>
              </a:extLst>
            </p:cNvPr>
            <p:cNvSpPr txBox="1"/>
            <p:nvPr/>
          </p:nvSpPr>
          <p:spPr>
            <a:xfrm>
              <a:off x="2079598" y="4270877"/>
              <a:ext cx="205364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8C2A07AD-D86C-442F-A177-19C2BF3D8016}"/>
              </a:ext>
            </a:extLst>
          </p:cNvPr>
          <p:cNvGrpSpPr/>
          <p:nvPr/>
        </p:nvGrpSpPr>
        <p:grpSpPr>
          <a:xfrm>
            <a:off x="3964870" y="4684902"/>
            <a:ext cx="1454060" cy="1246508"/>
            <a:chOff x="2079598" y="4270877"/>
            <a:chExt cx="2053645" cy="1246508"/>
          </a:xfrm>
        </p:grpSpPr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81F04BEA-667B-4169-AD9B-15C4EC333C61}"/>
                </a:ext>
              </a:extLst>
            </p:cNvPr>
            <p:cNvSpPr txBox="1"/>
            <p:nvPr/>
          </p:nvSpPr>
          <p:spPr>
            <a:xfrm>
              <a:off x="2098435" y="4501722"/>
              <a:ext cx="202412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</a:rPr>
                <a:t>Get a modern PowerPoint  Presentation that is beautifully designed.  </a:t>
              </a: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3AE9C60E-249F-4BF8-B757-2BA2596EE17C}"/>
                </a:ext>
              </a:extLst>
            </p:cNvPr>
            <p:cNvSpPr txBox="1"/>
            <p:nvPr/>
          </p:nvSpPr>
          <p:spPr>
            <a:xfrm>
              <a:off x="2079598" y="4270877"/>
              <a:ext cx="205364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BF4BC98E-FB97-455E-B56E-42D98E7A532D}"/>
              </a:ext>
            </a:extLst>
          </p:cNvPr>
          <p:cNvGrpSpPr/>
          <p:nvPr/>
        </p:nvGrpSpPr>
        <p:grpSpPr>
          <a:xfrm>
            <a:off x="6769563" y="4684902"/>
            <a:ext cx="1454060" cy="1246508"/>
            <a:chOff x="2079598" y="4270877"/>
            <a:chExt cx="2053645" cy="1246508"/>
          </a:xfrm>
        </p:grpSpPr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30C98A80-AA98-4679-83FA-A05F2CFF6250}"/>
                </a:ext>
              </a:extLst>
            </p:cNvPr>
            <p:cNvSpPr txBox="1"/>
            <p:nvPr/>
          </p:nvSpPr>
          <p:spPr>
            <a:xfrm>
              <a:off x="2098435" y="4501722"/>
              <a:ext cx="202412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</a:rPr>
                <a:t>Get a modern PowerPoint  Presentation that is beautifully designed.  </a:t>
              </a:r>
            </a:p>
          </p:txBody>
        </p: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AB8E435B-A578-4564-8CF6-A6FB05E72508}"/>
                </a:ext>
              </a:extLst>
            </p:cNvPr>
            <p:cNvSpPr txBox="1"/>
            <p:nvPr/>
          </p:nvSpPr>
          <p:spPr>
            <a:xfrm>
              <a:off x="2079598" y="4270877"/>
              <a:ext cx="205364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97" name="Group 96">
            <a:extLst>
              <a:ext uri="{FF2B5EF4-FFF2-40B4-BE49-F238E27FC236}">
                <a16:creationId xmlns:a16="http://schemas.microsoft.com/office/drawing/2014/main" id="{0E35E9A5-AF2D-447B-BCEE-7A9A0AB17C3A}"/>
              </a:ext>
            </a:extLst>
          </p:cNvPr>
          <p:cNvGrpSpPr/>
          <p:nvPr/>
        </p:nvGrpSpPr>
        <p:grpSpPr>
          <a:xfrm>
            <a:off x="9574257" y="4684902"/>
            <a:ext cx="1454060" cy="1246508"/>
            <a:chOff x="2079598" y="4270877"/>
            <a:chExt cx="2053645" cy="1246508"/>
          </a:xfrm>
        </p:grpSpPr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6BE86115-4C85-4B59-B276-F103ECC7C308}"/>
                </a:ext>
              </a:extLst>
            </p:cNvPr>
            <p:cNvSpPr txBox="1"/>
            <p:nvPr/>
          </p:nvSpPr>
          <p:spPr>
            <a:xfrm>
              <a:off x="2098435" y="4501722"/>
              <a:ext cx="202412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</a:rPr>
                <a:t>Get a modern PowerPoint  Presentation that is beautifully designed.  </a:t>
              </a:r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2B059B1E-3BD3-464D-BDAD-CCCF70DAA2B8}"/>
                </a:ext>
              </a:extLst>
            </p:cNvPr>
            <p:cNvSpPr txBox="1"/>
            <p:nvPr/>
          </p:nvSpPr>
          <p:spPr>
            <a:xfrm>
              <a:off x="2079598" y="4270877"/>
              <a:ext cx="205364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00" name="TextBox 99">
            <a:extLst>
              <a:ext uri="{FF2B5EF4-FFF2-40B4-BE49-F238E27FC236}">
                <a16:creationId xmlns:a16="http://schemas.microsoft.com/office/drawing/2014/main" id="{DE17D4FE-7104-4739-8DA7-04C707D2DF3A}"/>
              </a:ext>
            </a:extLst>
          </p:cNvPr>
          <p:cNvSpPr txBox="1"/>
          <p:nvPr/>
        </p:nvSpPr>
        <p:spPr>
          <a:xfrm>
            <a:off x="804489" y="1823292"/>
            <a:ext cx="5271418" cy="6669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1867" dirty="0">
                <a:cs typeface="Arial" pitchFamily="34" charset="0"/>
              </a:rPr>
              <a:t>L</a:t>
            </a:r>
            <a:r>
              <a:rPr lang="en-US" altLang="ko-KR" sz="1867" dirty="0">
                <a:cs typeface="Arial" pitchFamily="34" charset="0"/>
              </a:rPr>
              <a:t>OREM IPSUM DOLOR SIT AMET, CU USU AGAM INTEGRE IMPEDIT.</a:t>
            </a:r>
            <a:endParaRPr lang="ko-KR" altLang="en-US" sz="1867" dirty="0">
              <a:cs typeface="Arial" pitchFamily="34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8FE78A2C-988C-4DFB-ABDE-B193950FC670}"/>
              </a:ext>
            </a:extLst>
          </p:cNvPr>
          <p:cNvSpPr txBox="1"/>
          <p:nvPr/>
        </p:nvSpPr>
        <p:spPr>
          <a:xfrm>
            <a:off x="804489" y="2556831"/>
            <a:ext cx="7860087" cy="646331"/>
          </a:xfrm>
          <a:prstGeom prst="rect">
            <a:avLst/>
          </a:prstGeom>
          <a:noFill/>
        </p:spPr>
        <p:txBody>
          <a:bodyPr wrap="square" lIns="72000" rIns="108000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Get a modern PowerPoint  Presentation that is beautifully designed. I hope and I believe that this Template will your Time, Money and Reputation. </a:t>
            </a: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Easy to change colors, photos and Text.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5B317"/>
      </a:accent1>
      <a:accent2>
        <a:srgbClr val="A2D368"/>
      </a:accent2>
      <a:accent3>
        <a:srgbClr val="3ED4B7"/>
      </a:accent3>
      <a:accent4>
        <a:srgbClr val="0684BF"/>
      </a:accent4>
      <a:accent5>
        <a:srgbClr val="57687C"/>
      </a:accent5>
      <a:accent6>
        <a:srgbClr val="CBCBCB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11271</TotalTime>
  <Words>133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79</cp:revision>
  <dcterms:created xsi:type="dcterms:W3CDTF">2018-02-18T19:39:47Z</dcterms:created>
  <dcterms:modified xsi:type="dcterms:W3CDTF">2020-01-08T04:30:06Z</dcterms:modified>
</cp:coreProperties>
</file>