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Oval 79">
            <a:extLst>
              <a:ext uri="{FF2B5EF4-FFF2-40B4-BE49-F238E27FC236}">
                <a16:creationId xmlns:a16="http://schemas.microsoft.com/office/drawing/2014/main" id="{6ACFF666-5AAD-464A-B977-E7FD182EEAA6}"/>
              </a:ext>
            </a:extLst>
          </p:cNvPr>
          <p:cNvSpPr/>
          <p:nvPr/>
        </p:nvSpPr>
        <p:spPr>
          <a:xfrm>
            <a:off x="1793006" y="602541"/>
            <a:ext cx="5554493" cy="555449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900635F1-0B10-4C19-A70B-9752D3F3874E}"/>
              </a:ext>
            </a:extLst>
          </p:cNvPr>
          <p:cNvSpPr/>
          <p:nvPr/>
        </p:nvSpPr>
        <p:spPr>
          <a:xfrm>
            <a:off x="1" y="3273638"/>
            <a:ext cx="6283871" cy="3574198"/>
          </a:xfrm>
          <a:custGeom>
            <a:avLst/>
            <a:gdLst>
              <a:gd name="connsiteX0" fmla="*/ 1223446 w 6283871"/>
              <a:gd name="connsiteY0" fmla="*/ 4916615 h 5057775"/>
              <a:gd name="connsiteX1" fmla="*/ 1505754 w 6283871"/>
              <a:gd name="connsiteY1" fmla="*/ 4916615 h 5057775"/>
              <a:gd name="connsiteX2" fmla="*/ 1364209 w 6283871"/>
              <a:gd name="connsiteY2" fmla="*/ 5057775 h 5057775"/>
              <a:gd name="connsiteX3" fmla="*/ 6283871 w 6283871"/>
              <a:gd name="connsiteY3" fmla="*/ 0 h 5057775"/>
              <a:gd name="connsiteX4" fmla="*/ 6060034 w 6283871"/>
              <a:gd name="connsiteY4" fmla="*/ 2065020 h 5057775"/>
              <a:gd name="connsiteX5" fmla="*/ 5215166 w 6283871"/>
              <a:gd name="connsiteY5" fmla="*/ 1217295 h 5057775"/>
              <a:gd name="connsiteX6" fmla="*/ 2851834 w 6283871"/>
              <a:gd name="connsiteY6" fmla="*/ 3574198 h 5057775"/>
              <a:gd name="connsiteX7" fmla="*/ 0 w 6283871"/>
              <a:gd name="connsiteY7" fmla="*/ 3574198 h 5057775"/>
              <a:gd name="connsiteX8" fmla="*/ 0 w 6283871"/>
              <a:gd name="connsiteY8" fmla="*/ 3036643 h 5057775"/>
              <a:gd name="connsiteX9" fmla="*/ 64046 w 6283871"/>
              <a:gd name="connsiteY9" fmla="*/ 2972753 h 5057775"/>
              <a:gd name="connsiteX10" fmla="*/ 1027976 w 6283871"/>
              <a:gd name="connsiteY10" fmla="*/ 2377440 h 5057775"/>
              <a:gd name="connsiteX11" fmla="*/ 1698536 w 6283871"/>
              <a:gd name="connsiteY11" fmla="*/ 2947035 h 5057775"/>
              <a:gd name="connsiteX12" fmla="*/ 2811056 w 6283871"/>
              <a:gd name="connsiteY12" fmla="*/ 1225867 h 5057775"/>
              <a:gd name="connsiteX13" fmla="*/ 3423514 w 6283871"/>
              <a:gd name="connsiteY13" fmla="*/ 1917382 h 5057775"/>
              <a:gd name="connsiteX14" fmla="*/ 4781779 w 6283871"/>
              <a:gd name="connsiteY14" fmla="*/ 106680 h 5057775"/>
              <a:gd name="connsiteX15" fmla="*/ 5861914 w 6283871"/>
              <a:gd name="connsiteY15" fmla="*/ 442913 h 5057775"/>
              <a:gd name="connsiteX0" fmla="*/ 1223446 w 6283871"/>
              <a:gd name="connsiteY0" fmla="*/ 4916615 h 5057775"/>
              <a:gd name="connsiteX1" fmla="*/ 1364209 w 6283871"/>
              <a:gd name="connsiteY1" fmla="*/ 5057775 h 5057775"/>
              <a:gd name="connsiteX2" fmla="*/ 1223446 w 6283871"/>
              <a:gd name="connsiteY2" fmla="*/ 4916615 h 5057775"/>
              <a:gd name="connsiteX3" fmla="*/ 6283871 w 6283871"/>
              <a:gd name="connsiteY3" fmla="*/ 0 h 5057775"/>
              <a:gd name="connsiteX4" fmla="*/ 6060034 w 6283871"/>
              <a:gd name="connsiteY4" fmla="*/ 2065020 h 5057775"/>
              <a:gd name="connsiteX5" fmla="*/ 5215166 w 6283871"/>
              <a:gd name="connsiteY5" fmla="*/ 1217295 h 5057775"/>
              <a:gd name="connsiteX6" fmla="*/ 2851834 w 6283871"/>
              <a:gd name="connsiteY6" fmla="*/ 3574198 h 5057775"/>
              <a:gd name="connsiteX7" fmla="*/ 0 w 6283871"/>
              <a:gd name="connsiteY7" fmla="*/ 3574198 h 5057775"/>
              <a:gd name="connsiteX8" fmla="*/ 0 w 6283871"/>
              <a:gd name="connsiteY8" fmla="*/ 3036643 h 5057775"/>
              <a:gd name="connsiteX9" fmla="*/ 64046 w 6283871"/>
              <a:gd name="connsiteY9" fmla="*/ 2972753 h 5057775"/>
              <a:gd name="connsiteX10" fmla="*/ 1027976 w 6283871"/>
              <a:gd name="connsiteY10" fmla="*/ 2377440 h 5057775"/>
              <a:gd name="connsiteX11" fmla="*/ 1698536 w 6283871"/>
              <a:gd name="connsiteY11" fmla="*/ 2947035 h 5057775"/>
              <a:gd name="connsiteX12" fmla="*/ 2811056 w 6283871"/>
              <a:gd name="connsiteY12" fmla="*/ 1225867 h 5057775"/>
              <a:gd name="connsiteX13" fmla="*/ 3423514 w 6283871"/>
              <a:gd name="connsiteY13" fmla="*/ 1917382 h 5057775"/>
              <a:gd name="connsiteX14" fmla="*/ 4781779 w 6283871"/>
              <a:gd name="connsiteY14" fmla="*/ 106680 h 5057775"/>
              <a:gd name="connsiteX15" fmla="*/ 5861914 w 6283871"/>
              <a:gd name="connsiteY15" fmla="*/ 442913 h 5057775"/>
              <a:gd name="connsiteX16" fmla="*/ 6283871 w 6283871"/>
              <a:gd name="connsiteY16" fmla="*/ 0 h 5057775"/>
              <a:gd name="connsiteX0" fmla="*/ 6283871 w 6283871"/>
              <a:gd name="connsiteY0" fmla="*/ 0 h 3574198"/>
              <a:gd name="connsiteX1" fmla="*/ 6060034 w 6283871"/>
              <a:gd name="connsiteY1" fmla="*/ 2065020 h 3574198"/>
              <a:gd name="connsiteX2" fmla="*/ 5215166 w 6283871"/>
              <a:gd name="connsiteY2" fmla="*/ 1217295 h 3574198"/>
              <a:gd name="connsiteX3" fmla="*/ 2851834 w 6283871"/>
              <a:gd name="connsiteY3" fmla="*/ 3574198 h 3574198"/>
              <a:gd name="connsiteX4" fmla="*/ 0 w 6283871"/>
              <a:gd name="connsiteY4" fmla="*/ 3574198 h 3574198"/>
              <a:gd name="connsiteX5" fmla="*/ 0 w 6283871"/>
              <a:gd name="connsiteY5" fmla="*/ 3036643 h 3574198"/>
              <a:gd name="connsiteX6" fmla="*/ 64046 w 6283871"/>
              <a:gd name="connsiteY6" fmla="*/ 2972753 h 3574198"/>
              <a:gd name="connsiteX7" fmla="*/ 1027976 w 6283871"/>
              <a:gd name="connsiteY7" fmla="*/ 2377440 h 3574198"/>
              <a:gd name="connsiteX8" fmla="*/ 1698536 w 6283871"/>
              <a:gd name="connsiteY8" fmla="*/ 2947035 h 3574198"/>
              <a:gd name="connsiteX9" fmla="*/ 2811056 w 6283871"/>
              <a:gd name="connsiteY9" fmla="*/ 1225867 h 3574198"/>
              <a:gd name="connsiteX10" fmla="*/ 3423514 w 6283871"/>
              <a:gd name="connsiteY10" fmla="*/ 1917382 h 3574198"/>
              <a:gd name="connsiteX11" fmla="*/ 4781779 w 6283871"/>
              <a:gd name="connsiteY11" fmla="*/ 106680 h 3574198"/>
              <a:gd name="connsiteX12" fmla="*/ 5861914 w 6283871"/>
              <a:gd name="connsiteY12" fmla="*/ 442913 h 3574198"/>
              <a:gd name="connsiteX13" fmla="*/ 6283871 w 6283871"/>
              <a:gd name="connsiteY13" fmla="*/ 0 h 3574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83871" h="3574198">
                <a:moveTo>
                  <a:pt x="6283871" y="0"/>
                </a:moveTo>
                <a:lnTo>
                  <a:pt x="6060034" y="2065020"/>
                </a:lnTo>
                <a:lnTo>
                  <a:pt x="5215166" y="1217295"/>
                </a:lnTo>
                <a:lnTo>
                  <a:pt x="2851834" y="3574198"/>
                </a:lnTo>
                <a:lnTo>
                  <a:pt x="0" y="3574198"/>
                </a:lnTo>
                <a:lnTo>
                  <a:pt x="0" y="3036643"/>
                </a:lnTo>
                <a:lnTo>
                  <a:pt x="64046" y="2972753"/>
                </a:lnTo>
                <a:lnTo>
                  <a:pt x="1027976" y="2377440"/>
                </a:lnTo>
                <a:lnTo>
                  <a:pt x="1698536" y="2947035"/>
                </a:lnTo>
                <a:lnTo>
                  <a:pt x="2811056" y="1225867"/>
                </a:lnTo>
                <a:lnTo>
                  <a:pt x="3423514" y="1917382"/>
                </a:lnTo>
                <a:lnTo>
                  <a:pt x="4781779" y="106680"/>
                </a:lnTo>
                <a:lnTo>
                  <a:pt x="5861914" y="442913"/>
                </a:lnTo>
                <a:lnTo>
                  <a:pt x="6283871" y="0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367314" y="261623"/>
            <a:ext cx="5418292" cy="1374859"/>
          </a:xfrm>
        </p:spPr>
        <p:txBody>
          <a:bodyPr>
            <a:noAutofit/>
          </a:bodyPr>
          <a:lstStyle/>
          <a:p>
            <a:pPr algn="r"/>
            <a:r>
              <a:rPr lang="en-US" sz="4000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6367314" y="1693071"/>
            <a:ext cx="5418292" cy="652961"/>
          </a:xfrm>
        </p:spPr>
        <p:txBody>
          <a:bodyPr/>
          <a:lstStyle/>
          <a:p>
            <a:pPr algn="r"/>
            <a:r>
              <a:rPr lang="en-US" sz="1800" dirty="0"/>
              <a:t>You can download </a:t>
            </a:r>
          </a:p>
          <a:p>
            <a:pPr algn="r"/>
            <a:r>
              <a:rPr lang="en-US" sz="1800" dirty="0"/>
              <a:t>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2DC1CE86-92F2-429A-95AE-C5F86F1A30D9}"/>
              </a:ext>
            </a:extLst>
          </p:cNvPr>
          <p:cNvSpPr/>
          <p:nvPr/>
        </p:nvSpPr>
        <p:spPr>
          <a:xfrm>
            <a:off x="64046" y="1548660"/>
            <a:ext cx="6400800" cy="4695825"/>
          </a:xfrm>
          <a:custGeom>
            <a:avLst/>
            <a:gdLst>
              <a:gd name="connsiteX0" fmla="*/ 1634490 w 6400800"/>
              <a:gd name="connsiteY0" fmla="*/ 4672013 h 4695825"/>
              <a:gd name="connsiteX1" fmla="*/ 2747010 w 6400800"/>
              <a:gd name="connsiteY1" fmla="*/ 2950845 h 4695825"/>
              <a:gd name="connsiteX2" fmla="*/ 3359468 w 6400800"/>
              <a:gd name="connsiteY2" fmla="*/ 3642360 h 4695825"/>
              <a:gd name="connsiteX3" fmla="*/ 4717733 w 6400800"/>
              <a:gd name="connsiteY3" fmla="*/ 1831658 h 4695825"/>
              <a:gd name="connsiteX4" fmla="*/ 5797868 w 6400800"/>
              <a:gd name="connsiteY4" fmla="*/ 2167890 h 4695825"/>
              <a:gd name="connsiteX5" fmla="*/ 6219825 w 6400800"/>
              <a:gd name="connsiteY5" fmla="*/ 1724978 h 4695825"/>
              <a:gd name="connsiteX6" fmla="*/ 6405563 w 6400800"/>
              <a:gd name="connsiteY6" fmla="*/ 0 h 4695825"/>
              <a:gd name="connsiteX7" fmla="*/ 2615565 w 6400800"/>
              <a:gd name="connsiteY7" fmla="*/ 399098 h 4695825"/>
              <a:gd name="connsiteX8" fmla="*/ 3460433 w 6400800"/>
              <a:gd name="connsiteY8" fmla="*/ 1246823 h 4695825"/>
              <a:gd name="connsiteX9" fmla="*/ 0 w 6400800"/>
              <a:gd name="connsiteY9" fmla="*/ 4697730 h 4695825"/>
              <a:gd name="connsiteX10" fmla="*/ 963930 w 6400800"/>
              <a:gd name="connsiteY10" fmla="*/ 4102418 h 4695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400800" h="4695825">
                <a:moveTo>
                  <a:pt x="1634490" y="4672013"/>
                </a:moveTo>
                <a:lnTo>
                  <a:pt x="2747010" y="2950845"/>
                </a:lnTo>
                <a:lnTo>
                  <a:pt x="3359468" y="3642360"/>
                </a:lnTo>
                <a:lnTo>
                  <a:pt x="4717733" y="1831658"/>
                </a:lnTo>
                <a:lnTo>
                  <a:pt x="5797868" y="2167890"/>
                </a:lnTo>
                <a:lnTo>
                  <a:pt x="6219825" y="1724978"/>
                </a:lnTo>
                <a:lnTo>
                  <a:pt x="6405563" y="0"/>
                </a:lnTo>
                <a:lnTo>
                  <a:pt x="2615565" y="399098"/>
                </a:lnTo>
                <a:lnTo>
                  <a:pt x="3460433" y="1246823"/>
                </a:lnTo>
                <a:lnTo>
                  <a:pt x="0" y="4697730"/>
                </a:lnTo>
                <a:lnTo>
                  <a:pt x="963930" y="4102418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541C545C-8CC4-40A2-B58D-287C1F2F9224}"/>
              </a:ext>
            </a:extLst>
          </p:cNvPr>
          <p:cNvSpPr/>
          <p:nvPr/>
        </p:nvSpPr>
        <p:spPr>
          <a:xfrm>
            <a:off x="-13614" y="3336148"/>
            <a:ext cx="6290735" cy="3010589"/>
          </a:xfrm>
          <a:custGeom>
            <a:avLst/>
            <a:gdLst>
              <a:gd name="connsiteX0" fmla="*/ 0 w 6858000"/>
              <a:gd name="connsiteY0" fmla="*/ 3526155 h 3524250"/>
              <a:gd name="connsiteX1" fmla="*/ 1255395 w 6858000"/>
              <a:gd name="connsiteY1" fmla="*/ 2749868 h 3524250"/>
              <a:gd name="connsiteX2" fmla="*/ 1925955 w 6858000"/>
              <a:gd name="connsiteY2" fmla="*/ 3319463 h 3524250"/>
              <a:gd name="connsiteX3" fmla="*/ 3038475 w 6858000"/>
              <a:gd name="connsiteY3" fmla="*/ 1598295 h 3524250"/>
              <a:gd name="connsiteX4" fmla="*/ 3650933 w 6858000"/>
              <a:gd name="connsiteY4" fmla="*/ 2289810 h 3524250"/>
              <a:gd name="connsiteX5" fmla="*/ 5009198 w 6858000"/>
              <a:gd name="connsiteY5" fmla="*/ 479108 h 3524250"/>
              <a:gd name="connsiteX6" fmla="*/ 6089333 w 6858000"/>
              <a:gd name="connsiteY6" fmla="*/ 815340 h 3524250"/>
              <a:gd name="connsiteX7" fmla="*/ 6864668 w 6858000"/>
              <a:gd name="connsiteY7" fmla="*/ 0 h 3524250"/>
              <a:gd name="connsiteX0" fmla="*/ 0 w 6670115"/>
              <a:gd name="connsiteY0" fmla="*/ 3409423 h 3409423"/>
              <a:gd name="connsiteX1" fmla="*/ 1060842 w 6670115"/>
              <a:gd name="connsiteY1" fmla="*/ 2749868 h 3409423"/>
              <a:gd name="connsiteX2" fmla="*/ 1731402 w 6670115"/>
              <a:gd name="connsiteY2" fmla="*/ 3319463 h 3409423"/>
              <a:gd name="connsiteX3" fmla="*/ 2843922 w 6670115"/>
              <a:gd name="connsiteY3" fmla="*/ 1598295 h 3409423"/>
              <a:gd name="connsiteX4" fmla="*/ 3456380 w 6670115"/>
              <a:gd name="connsiteY4" fmla="*/ 2289810 h 3409423"/>
              <a:gd name="connsiteX5" fmla="*/ 4814645 w 6670115"/>
              <a:gd name="connsiteY5" fmla="*/ 479108 h 3409423"/>
              <a:gd name="connsiteX6" fmla="*/ 5894780 w 6670115"/>
              <a:gd name="connsiteY6" fmla="*/ 815340 h 3409423"/>
              <a:gd name="connsiteX7" fmla="*/ 6670115 w 6670115"/>
              <a:gd name="connsiteY7" fmla="*/ 0 h 3409423"/>
              <a:gd name="connsiteX0" fmla="*/ 0 w 6660387"/>
              <a:gd name="connsiteY0" fmla="*/ 3419151 h 3419151"/>
              <a:gd name="connsiteX1" fmla="*/ 1051114 w 6660387"/>
              <a:gd name="connsiteY1" fmla="*/ 2749868 h 3419151"/>
              <a:gd name="connsiteX2" fmla="*/ 1721674 w 6660387"/>
              <a:gd name="connsiteY2" fmla="*/ 3319463 h 3419151"/>
              <a:gd name="connsiteX3" fmla="*/ 2834194 w 6660387"/>
              <a:gd name="connsiteY3" fmla="*/ 1598295 h 3419151"/>
              <a:gd name="connsiteX4" fmla="*/ 3446652 w 6660387"/>
              <a:gd name="connsiteY4" fmla="*/ 2289810 h 3419151"/>
              <a:gd name="connsiteX5" fmla="*/ 4804917 w 6660387"/>
              <a:gd name="connsiteY5" fmla="*/ 479108 h 3419151"/>
              <a:gd name="connsiteX6" fmla="*/ 5885052 w 6660387"/>
              <a:gd name="connsiteY6" fmla="*/ 815340 h 3419151"/>
              <a:gd name="connsiteX7" fmla="*/ 6660387 w 6660387"/>
              <a:gd name="connsiteY7" fmla="*/ 0 h 3419151"/>
              <a:gd name="connsiteX0" fmla="*/ 0 w 6319918"/>
              <a:gd name="connsiteY0" fmla="*/ 3039772 h 3039772"/>
              <a:gd name="connsiteX1" fmla="*/ 1051114 w 6319918"/>
              <a:gd name="connsiteY1" fmla="*/ 2370489 h 3039772"/>
              <a:gd name="connsiteX2" fmla="*/ 1721674 w 6319918"/>
              <a:gd name="connsiteY2" fmla="*/ 2940084 h 3039772"/>
              <a:gd name="connsiteX3" fmla="*/ 2834194 w 6319918"/>
              <a:gd name="connsiteY3" fmla="*/ 1218916 h 3039772"/>
              <a:gd name="connsiteX4" fmla="*/ 3446652 w 6319918"/>
              <a:gd name="connsiteY4" fmla="*/ 1910431 h 3039772"/>
              <a:gd name="connsiteX5" fmla="*/ 4804917 w 6319918"/>
              <a:gd name="connsiteY5" fmla="*/ 99729 h 3039772"/>
              <a:gd name="connsiteX6" fmla="*/ 5885052 w 6319918"/>
              <a:gd name="connsiteY6" fmla="*/ 435961 h 3039772"/>
              <a:gd name="connsiteX7" fmla="*/ 6319918 w 6319918"/>
              <a:gd name="connsiteY7" fmla="*/ 0 h 3039772"/>
              <a:gd name="connsiteX0" fmla="*/ 0 w 6290735"/>
              <a:gd name="connsiteY0" fmla="*/ 3010589 h 3010589"/>
              <a:gd name="connsiteX1" fmla="*/ 1051114 w 6290735"/>
              <a:gd name="connsiteY1" fmla="*/ 2341306 h 3010589"/>
              <a:gd name="connsiteX2" fmla="*/ 1721674 w 6290735"/>
              <a:gd name="connsiteY2" fmla="*/ 2910901 h 3010589"/>
              <a:gd name="connsiteX3" fmla="*/ 2834194 w 6290735"/>
              <a:gd name="connsiteY3" fmla="*/ 1189733 h 3010589"/>
              <a:gd name="connsiteX4" fmla="*/ 3446652 w 6290735"/>
              <a:gd name="connsiteY4" fmla="*/ 1881248 h 3010589"/>
              <a:gd name="connsiteX5" fmla="*/ 4804917 w 6290735"/>
              <a:gd name="connsiteY5" fmla="*/ 70546 h 3010589"/>
              <a:gd name="connsiteX6" fmla="*/ 5885052 w 6290735"/>
              <a:gd name="connsiteY6" fmla="*/ 406778 h 3010589"/>
              <a:gd name="connsiteX7" fmla="*/ 6290735 w 6290735"/>
              <a:gd name="connsiteY7" fmla="*/ 0 h 3010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90735" h="3010589">
                <a:moveTo>
                  <a:pt x="0" y="3010589"/>
                </a:moveTo>
                <a:lnTo>
                  <a:pt x="1051114" y="2341306"/>
                </a:lnTo>
                <a:lnTo>
                  <a:pt x="1721674" y="2910901"/>
                </a:lnTo>
                <a:lnTo>
                  <a:pt x="2834194" y="1189733"/>
                </a:lnTo>
                <a:lnTo>
                  <a:pt x="3446652" y="1881248"/>
                </a:lnTo>
                <a:lnTo>
                  <a:pt x="4804917" y="70546"/>
                </a:lnTo>
                <a:lnTo>
                  <a:pt x="5885052" y="406778"/>
                </a:lnTo>
                <a:lnTo>
                  <a:pt x="6290735" y="0"/>
                </a:lnTo>
              </a:path>
            </a:pathLst>
          </a:custGeom>
          <a:noFill/>
          <a:ln w="381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60B13D1B-6D95-4E77-9EDC-88B0F8C5AEBC}"/>
              </a:ext>
            </a:extLst>
          </p:cNvPr>
          <p:cNvSpPr/>
          <p:nvPr/>
        </p:nvSpPr>
        <p:spPr>
          <a:xfrm>
            <a:off x="933113" y="5617519"/>
            <a:ext cx="211382" cy="21138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5AC23B14-3547-4643-AFF6-2D42A766B473}"/>
              </a:ext>
            </a:extLst>
          </p:cNvPr>
          <p:cNvSpPr/>
          <p:nvPr/>
        </p:nvSpPr>
        <p:spPr>
          <a:xfrm>
            <a:off x="1581624" y="6135354"/>
            <a:ext cx="211382" cy="21138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99233453-5E01-4FB4-8C94-18B1C11FCEC8}"/>
              </a:ext>
            </a:extLst>
          </p:cNvPr>
          <p:cNvSpPr/>
          <p:nvPr/>
        </p:nvSpPr>
        <p:spPr>
          <a:xfrm>
            <a:off x="2706791" y="4425778"/>
            <a:ext cx="211382" cy="21138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C1C2ADDB-A1F5-42AE-A513-2F91622DB4DA}"/>
              </a:ext>
            </a:extLst>
          </p:cNvPr>
          <p:cNvSpPr/>
          <p:nvPr/>
        </p:nvSpPr>
        <p:spPr>
          <a:xfrm>
            <a:off x="4694475" y="3300014"/>
            <a:ext cx="211382" cy="21138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82CC40C9-E876-4C35-9158-275AB71F6B2C}"/>
              </a:ext>
            </a:extLst>
          </p:cNvPr>
          <p:cNvSpPr/>
          <p:nvPr/>
        </p:nvSpPr>
        <p:spPr>
          <a:xfrm>
            <a:off x="5771003" y="3636718"/>
            <a:ext cx="211382" cy="21138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D4619174-1DBA-45CB-8840-D34315508F6F}"/>
              </a:ext>
            </a:extLst>
          </p:cNvPr>
          <p:cNvSpPr/>
          <p:nvPr/>
        </p:nvSpPr>
        <p:spPr>
          <a:xfrm>
            <a:off x="3316580" y="5071582"/>
            <a:ext cx="211382" cy="21138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CDA7FE15-E49B-49EF-9B01-6BC3A8D6869B}"/>
              </a:ext>
            </a:extLst>
          </p:cNvPr>
          <p:cNvGrpSpPr/>
          <p:nvPr/>
        </p:nvGrpSpPr>
        <p:grpSpPr>
          <a:xfrm>
            <a:off x="6409633" y="5202320"/>
            <a:ext cx="1045499" cy="1193045"/>
            <a:chOff x="10255665" y="4623530"/>
            <a:chExt cx="1780099" cy="2031315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3E21146C-4B38-4ADE-83F3-B51E1D23CA08}"/>
                </a:ext>
              </a:extLst>
            </p:cNvPr>
            <p:cNvSpPr/>
            <p:nvPr/>
          </p:nvSpPr>
          <p:spPr>
            <a:xfrm>
              <a:off x="10527907" y="5069090"/>
              <a:ext cx="1235529" cy="1469753"/>
            </a:xfrm>
            <a:custGeom>
              <a:avLst/>
              <a:gdLst>
                <a:gd name="connsiteX0" fmla="*/ 1210323 w 1235529"/>
                <a:gd name="connsiteY0" fmla="*/ 283472 h 1469752"/>
                <a:gd name="connsiteX1" fmla="*/ 1094383 w 1235529"/>
                <a:gd name="connsiteY1" fmla="*/ 460897 h 1469752"/>
                <a:gd name="connsiteX2" fmla="*/ 1096725 w 1235529"/>
                <a:gd name="connsiteY2" fmla="*/ 316849 h 1469752"/>
                <a:gd name="connsiteX3" fmla="*/ 914030 w 1235529"/>
                <a:gd name="connsiteY3" fmla="*/ 106048 h 1469752"/>
                <a:gd name="connsiteX4" fmla="*/ 446754 w 1235529"/>
                <a:gd name="connsiteY4" fmla="*/ 34610 h 1469752"/>
                <a:gd name="connsiteX5" fmla="*/ 353651 w 1235529"/>
                <a:gd name="connsiteY5" fmla="*/ 8260 h 1469752"/>
                <a:gd name="connsiteX6" fmla="*/ 326129 w 1235529"/>
                <a:gd name="connsiteY6" fmla="*/ 5917 h 1469752"/>
                <a:gd name="connsiteX7" fmla="*/ 196135 w 1235529"/>
                <a:gd name="connsiteY7" fmla="*/ 108390 h 1469752"/>
                <a:gd name="connsiteX8" fmla="*/ 120013 w 1235529"/>
                <a:gd name="connsiteY8" fmla="*/ 192711 h 1469752"/>
                <a:gd name="connsiteX9" fmla="*/ 94833 w 1235529"/>
                <a:gd name="connsiteY9" fmla="*/ 310408 h 1469752"/>
                <a:gd name="connsiteX10" fmla="*/ 111815 w 1235529"/>
                <a:gd name="connsiteY10" fmla="*/ 404097 h 1469752"/>
                <a:gd name="connsiteX11" fmla="*/ 19296 w 1235529"/>
                <a:gd name="connsiteY11" fmla="*/ 294012 h 1469752"/>
                <a:gd name="connsiteX12" fmla="*/ 3486 w 1235529"/>
                <a:gd name="connsiteY12" fmla="*/ 328560 h 1469752"/>
                <a:gd name="connsiteX13" fmla="*/ 118841 w 1235529"/>
                <a:gd name="connsiteY13" fmla="*/ 537605 h 1469752"/>
                <a:gd name="connsiteX14" fmla="*/ 157488 w 1235529"/>
                <a:gd name="connsiteY14" fmla="*/ 582693 h 1469752"/>
                <a:gd name="connsiteX15" fmla="*/ 169200 w 1235529"/>
                <a:gd name="connsiteY15" fmla="*/ 619583 h 1469752"/>
                <a:gd name="connsiteX16" fmla="*/ 277528 w 1235529"/>
                <a:gd name="connsiteY16" fmla="*/ 769486 h 1469752"/>
                <a:gd name="connsiteX17" fmla="*/ 438557 w 1235529"/>
                <a:gd name="connsiteY17" fmla="*/ 856149 h 1469752"/>
                <a:gd name="connsiteX18" fmla="*/ 433872 w 1235529"/>
                <a:gd name="connsiteY18" fmla="*/ 1021862 h 1469752"/>
                <a:gd name="connsiteX19" fmla="*/ 356579 w 1235529"/>
                <a:gd name="connsiteY19" fmla="*/ 1120822 h 1469752"/>
                <a:gd name="connsiteX20" fmla="*/ 110058 w 1235529"/>
                <a:gd name="connsiteY20" fmla="*/ 1192260 h 1469752"/>
                <a:gd name="connsiteX21" fmla="*/ 247664 w 1235529"/>
                <a:gd name="connsiteY21" fmla="*/ 1336307 h 1469752"/>
                <a:gd name="connsiteX22" fmla="*/ 757100 w 1235529"/>
                <a:gd name="connsiteY22" fmla="*/ 1454590 h 1469752"/>
                <a:gd name="connsiteX23" fmla="*/ 1135372 w 1235529"/>
                <a:gd name="connsiteY23" fmla="*/ 1193431 h 1469752"/>
                <a:gd name="connsiteX24" fmla="*/ 862501 w 1235529"/>
                <a:gd name="connsiteY24" fmla="*/ 1114966 h 1469752"/>
                <a:gd name="connsiteX25" fmla="*/ 807459 w 1235529"/>
                <a:gd name="connsiteY25" fmla="*/ 1052897 h 1469752"/>
                <a:gd name="connsiteX26" fmla="*/ 798089 w 1235529"/>
                <a:gd name="connsiteY26" fmla="*/ 856149 h 1469752"/>
                <a:gd name="connsiteX27" fmla="*/ 798089 w 1235529"/>
                <a:gd name="connsiteY27" fmla="*/ 856149 h 1469752"/>
                <a:gd name="connsiteX28" fmla="*/ 850790 w 1235529"/>
                <a:gd name="connsiteY28" fmla="*/ 833312 h 1469752"/>
                <a:gd name="connsiteX29" fmla="*/ 1077987 w 1235529"/>
                <a:gd name="connsiteY29" fmla="*/ 586792 h 1469752"/>
                <a:gd name="connsiteX30" fmla="*/ 1121318 w 1235529"/>
                <a:gd name="connsiteY30" fmla="*/ 534677 h 1469752"/>
                <a:gd name="connsiteX31" fmla="*/ 1232575 w 1235529"/>
                <a:gd name="connsiteY31" fmla="*/ 387116 h 1469752"/>
                <a:gd name="connsiteX32" fmla="*/ 1210323 w 1235529"/>
                <a:gd name="connsiteY32" fmla="*/ 283472 h 1469752"/>
                <a:gd name="connsiteX33" fmla="*/ 788721 w 1235529"/>
                <a:gd name="connsiteY33" fmla="*/ 886012 h 1469752"/>
                <a:gd name="connsiteX34" fmla="*/ 789306 w 1235529"/>
                <a:gd name="connsiteY34" fmla="*/ 887183 h 1469752"/>
                <a:gd name="connsiteX35" fmla="*/ 788135 w 1235529"/>
                <a:gd name="connsiteY35" fmla="*/ 888940 h 1469752"/>
                <a:gd name="connsiteX36" fmla="*/ 788721 w 1235529"/>
                <a:gd name="connsiteY36" fmla="*/ 886012 h 1469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235529" h="1469752">
                  <a:moveTo>
                    <a:pt x="1210323" y="283472"/>
                  </a:moveTo>
                  <a:cubicBezTo>
                    <a:pt x="1179874" y="348469"/>
                    <a:pt x="1142398" y="405854"/>
                    <a:pt x="1094383" y="460897"/>
                  </a:cubicBezTo>
                  <a:cubicBezTo>
                    <a:pt x="1100238" y="409953"/>
                    <a:pt x="1101409" y="363108"/>
                    <a:pt x="1096725" y="316849"/>
                  </a:cubicBezTo>
                  <a:cubicBezTo>
                    <a:pt x="1082672" y="176315"/>
                    <a:pt x="991324" y="152892"/>
                    <a:pt x="914030" y="106048"/>
                  </a:cubicBezTo>
                  <a:cubicBezTo>
                    <a:pt x="774082" y="8260"/>
                    <a:pt x="618323" y="3575"/>
                    <a:pt x="446754" y="34610"/>
                  </a:cubicBezTo>
                  <a:cubicBezTo>
                    <a:pt x="410450" y="41051"/>
                    <a:pt x="379415" y="33439"/>
                    <a:pt x="353651" y="8260"/>
                  </a:cubicBezTo>
                  <a:cubicBezTo>
                    <a:pt x="343696" y="-1695"/>
                    <a:pt x="337255" y="-2866"/>
                    <a:pt x="326129" y="5917"/>
                  </a:cubicBezTo>
                  <a:cubicBezTo>
                    <a:pt x="283384" y="40465"/>
                    <a:pt x="238881" y="73256"/>
                    <a:pt x="196135" y="108390"/>
                  </a:cubicBezTo>
                  <a:cubicBezTo>
                    <a:pt x="166857" y="132398"/>
                    <a:pt x="136994" y="157577"/>
                    <a:pt x="120013" y="192711"/>
                  </a:cubicBezTo>
                  <a:cubicBezTo>
                    <a:pt x="101860" y="215547"/>
                    <a:pt x="91320" y="278788"/>
                    <a:pt x="94833" y="310408"/>
                  </a:cubicBezTo>
                  <a:cubicBezTo>
                    <a:pt x="99518" y="343199"/>
                    <a:pt x="105374" y="370720"/>
                    <a:pt x="111815" y="404097"/>
                  </a:cubicBezTo>
                  <a:cubicBezTo>
                    <a:pt x="64384" y="377747"/>
                    <a:pt x="38620" y="339686"/>
                    <a:pt x="19296" y="294012"/>
                  </a:cubicBezTo>
                  <a:cubicBezTo>
                    <a:pt x="9342" y="305138"/>
                    <a:pt x="6414" y="316849"/>
                    <a:pt x="3486" y="328560"/>
                  </a:cubicBezTo>
                  <a:cubicBezTo>
                    <a:pt x="-17594" y="407611"/>
                    <a:pt x="61457" y="517696"/>
                    <a:pt x="118841" y="537605"/>
                  </a:cubicBezTo>
                  <a:cubicBezTo>
                    <a:pt x="144020" y="546388"/>
                    <a:pt x="152804" y="559856"/>
                    <a:pt x="157488" y="582693"/>
                  </a:cubicBezTo>
                  <a:cubicBezTo>
                    <a:pt x="159830" y="595575"/>
                    <a:pt x="165686" y="607286"/>
                    <a:pt x="169200" y="619583"/>
                  </a:cubicBezTo>
                  <a:cubicBezTo>
                    <a:pt x="187352" y="682238"/>
                    <a:pt x="224828" y="730839"/>
                    <a:pt x="277528" y="769486"/>
                  </a:cubicBezTo>
                  <a:cubicBezTo>
                    <a:pt x="327301" y="805791"/>
                    <a:pt x="382343" y="832727"/>
                    <a:pt x="438557" y="856149"/>
                  </a:cubicBezTo>
                  <a:cubicBezTo>
                    <a:pt x="442655" y="877229"/>
                    <a:pt x="435629" y="1004881"/>
                    <a:pt x="433872" y="1021862"/>
                  </a:cubicBezTo>
                  <a:cubicBezTo>
                    <a:pt x="427431" y="1072220"/>
                    <a:pt x="426846" y="1103255"/>
                    <a:pt x="356579" y="1120822"/>
                  </a:cubicBezTo>
                  <a:cubicBezTo>
                    <a:pt x="274014" y="1141902"/>
                    <a:pt x="192036" y="1168252"/>
                    <a:pt x="110058" y="1192260"/>
                  </a:cubicBezTo>
                  <a:cubicBezTo>
                    <a:pt x="151633" y="1244374"/>
                    <a:pt x="194378" y="1295318"/>
                    <a:pt x="247664" y="1336307"/>
                  </a:cubicBezTo>
                  <a:cubicBezTo>
                    <a:pt x="399324" y="1454590"/>
                    <a:pt x="568551" y="1499678"/>
                    <a:pt x="757100" y="1454590"/>
                  </a:cubicBezTo>
                  <a:cubicBezTo>
                    <a:pt x="915787" y="1416529"/>
                    <a:pt x="1038169" y="1322254"/>
                    <a:pt x="1135372" y="1193431"/>
                  </a:cubicBezTo>
                  <a:cubicBezTo>
                    <a:pt x="1044610" y="1167081"/>
                    <a:pt x="953849" y="1140145"/>
                    <a:pt x="862501" y="1114966"/>
                  </a:cubicBezTo>
                  <a:cubicBezTo>
                    <a:pt x="829710" y="1105597"/>
                    <a:pt x="812728" y="1085688"/>
                    <a:pt x="807459" y="1052897"/>
                  </a:cubicBezTo>
                  <a:cubicBezTo>
                    <a:pt x="801017" y="1015421"/>
                    <a:pt x="798089" y="883670"/>
                    <a:pt x="798089" y="856149"/>
                  </a:cubicBezTo>
                  <a:lnTo>
                    <a:pt x="798089" y="856149"/>
                  </a:lnTo>
                  <a:cubicBezTo>
                    <a:pt x="815656" y="848537"/>
                    <a:pt x="833223" y="841510"/>
                    <a:pt x="850790" y="833312"/>
                  </a:cubicBezTo>
                  <a:cubicBezTo>
                    <a:pt x="960290" y="782368"/>
                    <a:pt x="1051637" y="714444"/>
                    <a:pt x="1077987" y="586792"/>
                  </a:cubicBezTo>
                  <a:cubicBezTo>
                    <a:pt x="1083257" y="561027"/>
                    <a:pt x="1095554" y="547559"/>
                    <a:pt x="1121318" y="534677"/>
                  </a:cubicBezTo>
                  <a:cubicBezTo>
                    <a:pt x="1181631" y="505399"/>
                    <a:pt x="1215593" y="450942"/>
                    <a:pt x="1232575" y="387116"/>
                  </a:cubicBezTo>
                  <a:cubicBezTo>
                    <a:pt x="1240773" y="351397"/>
                    <a:pt x="1235502" y="316263"/>
                    <a:pt x="1210323" y="283472"/>
                  </a:cubicBezTo>
                  <a:close/>
                  <a:moveTo>
                    <a:pt x="788721" y="886012"/>
                  </a:moveTo>
                  <a:cubicBezTo>
                    <a:pt x="788721" y="886598"/>
                    <a:pt x="789306" y="886598"/>
                    <a:pt x="789306" y="887183"/>
                  </a:cubicBezTo>
                  <a:cubicBezTo>
                    <a:pt x="789306" y="887769"/>
                    <a:pt x="788721" y="888355"/>
                    <a:pt x="788135" y="888940"/>
                  </a:cubicBezTo>
                  <a:cubicBezTo>
                    <a:pt x="788135" y="887183"/>
                    <a:pt x="788135" y="886598"/>
                    <a:pt x="788721" y="886012"/>
                  </a:cubicBezTo>
                  <a:close/>
                </a:path>
              </a:pathLst>
            </a:custGeom>
            <a:solidFill>
              <a:srgbClr val="F8DFC9"/>
            </a:solidFill>
            <a:ln w="58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253D00C9-2475-44F3-AB2A-9745010535A0}"/>
                </a:ext>
              </a:extLst>
            </p:cNvPr>
            <p:cNvSpPr/>
            <p:nvPr/>
          </p:nvSpPr>
          <p:spPr>
            <a:xfrm>
              <a:off x="10447882" y="4623530"/>
              <a:ext cx="1370208" cy="1674699"/>
            </a:xfrm>
            <a:custGeom>
              <a:avLst/>
              <a:gdLst>
                <a:gd name="connsiteX0" fmla="*/ 37838 w 1370207"/>
                <a:gd name="connsiteY0" fmla="*/ 1675881 h 1674698"/>
                <a:gd name="connsiteX1" fmla="*/ 13245 w 1370207"/>
                <a:gd name="connsiteY1" fmla="*/ 1452783 h 1674698"/>
                <a:gd name="connsiteX2" fmla="*/ 60675 w 1370207"/>
                <a:gd name="connsiteY2" fmla="*/ 1167616 h 1674698"/>
                <a:gd name="connsiteX3" fmla="*/ 36082 w 1370207"/>
                <a:gd name="connsiteY3" fmla="*/ 907042 h 1674698"/>
                <a:gd name="connsiteX4" fmla="*/ 20857 w 1370207"/>
                <a:gd name="connsiteY4" fmla="*/ 678674 h 1674698"/>
                <a:gd name="connsiteX5" fmla="*/ 75314 w 1370207"/>
                <a:gd name="connsiteY5" fmla="*/ 383553 h 1674698"/>
                <a:gd name="connsiteX6" fmla="*/ 378048 w 1370207"/>
                <a:gd name="connsiteY6" fmla="*/ 66765 h 1674698"/>
                <a:gd name="connsiteX7" fmla="*/ 1088331 w 1370207"/>
                <a:gd name="connsiteY7" fmla="*/ 116538 h 1674698"/>
                <a:gd name="connsiteX8" fmla="*/ 1327239 w 1370207"/>
                <a:gd name="connsiteY8" fmla="*/ 439181 h 1674698"/>
                <a:gd name="connsiteX9" fmla="*/ 1342463 w 1370207"/>
                <a:gd name="connsiteY9" fmla="*/ 516475 h 1674698"/>
                <a:gd name="connsiteX10" fmla="*/ 1358273 w 1370207"/>
                <a:gd name="connsiteY10" fmla="*/ 664621 h 1674698"/>
                <a:gd name="connsiteX11" fmla="*/ 1346562 w 1370207"/>
                <a:gd name="connsiteY11" fmla="*/ 891232 h 1674698"/>
                <a:gd name="connsiteX12" fmla="*/ 1324311 w 1370207"/>
                <a:gd name="connsiteY12" fmla="*/ 1147122 h 1674698"/>
                <a:gd name="connsiteX13" fmla="*/ 1357688 w 1370207"/>
                <a:gd name="connsiteY13" fmla="*/ 1415893 h 1674698"/>
                <a:gd name="connsiteX14" fmla="*/ 1364129 w 1370207"/>
                <a:gd name="connsiteY14" fmla="*/ 1602101 h 1674698"/>
                <a:gd name="connsiteX15" fmla="*/ 1333680 w 1370207"/>
                <a:gd name="connsiteY15" fmla="*/ 1653630 h 1674698"/>
                <a:gd name="connsiteX16" fmla="*/ 1271611 w 1370207"/>
                <a:gd name="connsiteY16" fmla="*/ 1650702 h 1674698"/>
                <a:gd name="connsiteX17" fmla="*/ 1215397 w 1370207"/>
                <a:gd name="connsiteY17" fmla="*/ 1646603 h 1674698"/>
                <a:gd name="connsiteX18" fmla="*/ 934329 w 1370207"/>
                <a:gd name="connsiteY18" fmla="*/ 1566967 h 1674698"/>
                <a:gd name="connsiteX19" fmla="*/ 881043 w 1370207"/>
                <a:gd name="connsiteY19" fmla="*/ 1503727 h 1674698"/>
                <a:gd name="connsiteX20" fmla="*/ 870503 w 1370207"/>
                <a:gd name="connsiteY20" fmla="*/ 1384859 h 1674698"/>
                <a:gd name="connsiteX21" fmla="*/ 872259 w 1370207"/>
                <a:gd name="connsiteY21" fmla="*/ 1309322 h 1674698"/>
                <a:gd name="connsiteX22" fmla="*/ 898024 w 1370207"/>
                <a:gd name="connsiteY22" fmla="*/ 1288242 h 1674698"/>
                <a:gd name="connsiteX23" fmla="*/ 1043828 w 1370207"/>
                <a:gd name="connsiteY23" fmla="*/ 1205092 h 1674698"/>
                <a:gd name="connsiteX24" fmla="*/ 1136347 w 1370207"/>
                <a:gd name="connsiteY24" fmla="*/ 1076269 h 1674698"/>
                <a:gd name="connsiteX25" fmla="*/ 1157427 w 1370207"/>
                <a:gd name="connsiteY25" fmla="*/ 1010686 h 1674698"/>
                <a:gd name="connsiteX26" fmla="*/ 1182606 w 1370207"/>
                <a:gd name="connsiteY26" fmla="*/ 983165 h 1674698"/>
                <a:gd name="connsiteX27" fmla="*/ 1307915 w 1370207"/>
                <a:gd name="connsiteY27" fmla="*/ 815695 h 1674698"/>
                <a:gd name="connsiteX28" fmla="*/ 1292106 w 1370207"/>
                <a:gd name="connsiteY28" fmla="*/ 746014 h 1674698"/>
                <a:gd name="connsiteX29" fmla="*/ 1264584 w 1370207"/>
                <a:gd name="connsiteY29" fmla="*/ 791687 h 1674698"/>
                <a:gd name="connsiteX30" fmla="*/ 1191975 w 1370207"/>
                <a:gd name="connsiteY30" fmla="*/ 895331 h 1674698"/>
                <a:gd name="connsiteX31" fmla="*/ 1173822 w 1370207"/>
                <a:gd name="connsiteY31" fmla="*/ 906457 h 1674698"/>
                <a:gd name="connsiteX32" fmla="*/ 1170894 w 1370207"/>
                <a:gd name="connsiteY32" fmla="*/ 887719 h 1674698"/>
                <a:gd name="connsiteX33" fmla="*/ 1166210 w 1370207"/>
                <a:gd name="connsiteY33" fmla="*/ 729618 h 1674698"/>
                <a:gd name="connsiteX34" fmla="*/ 947797 w 1370207"/>
                <a:gd name="connsiteY34" fmla="*/ 553950 h 1674698"/>
                <a:gd name="connsiteX35" fmla="*/ 635694 w 1370207"/>
                <a:gd name="connsiteY35" fmla="*/ 489539 h 1674698"/>
                <a:gd name="connsiteX36" fmla="*/ 524438 w 1370207"/>
                <a:gd name="connsiteY36" fmla="*/ 495395 h 1674698"/>
                <a:gd name="connsiteX37" fmla="*/ 434262 w 1370207"/>
                <a:gd name="connsiteY37" fmla="*/ 463774 h 1674698"/>
                <a:gd name="connsiteX38" fmla="*/ 403812 w 1370207"/>
                <a:gd name="connsiteY38" fmla="*/ 462018 h 1674698"/>
                <a:gd name="connsiteX39" fmla="*/ 238685 w 1370207"/>
                <a:gd name="connsiteY39" fmla="*/ 616020 h 1674698"/>
                <a:gd name="connsiteX40" fmla="*/ 201794 w 1370207"/>
                <a:gd name="connsiteY40" fmla="*/ 682188 h 1674698"/>
                <a:gd name="connsiteX41" fmla="*/ 180129 w 1370207"/>
                <a:gd name="connsiteY41" fmla="*/ 794615 h 1674698"/>
                <a:gd name="connsiteX42" fmla="*/ 194768 w 1370207"/>
                <a:gd name="connsiteY42" fmla="*/ 863126 h 1674698"/>
                <a:gd name="connsiteX43" fmla="*/ 96394 w 1370207"/>
                <a:gd name="connsiteY43" fmla="*/ 758311 h 1674698"/>
                <a:gd name="connsiteX44" fmla="*/ 92295 w 1370207"/>
                <a:gd name="connsiteY44" fmla="*/ 847315 h 1674698"/>
                <a:gd name="connsiteX45" fmla="*/ 181300 w 1370207"/>
                <a:gd name="connsiteY45" fmla="*/ 970283 h 1674698"/>
                <a:gd name="connsiteX46" fmla="*/ 195353 w 1370207"/>
                <a:gd name="connsiteY46" fmla="*/ 977895 h 1674698"/>
                <a:gd name="connsiteX47" fmla="*/ 243370 w 1370207"/>
                <a:gd name="connsiteY47" fmla="*/ 1033523 h 1674698"/>
                <a:gd name="connsiteX48" fmla="*/ 292556 w 1370207"/>
                <a:gd name="connsiteY48" fmla="*/ 1147122 h 1674698"/>
                <a:gd name="connsiteX49" fmla="*/ 436018 w 1370207"/>
                <a:gd name="connsiteY49" fmla="*/ 1260134 h 1674698"/>
                <a:gd name="connsiteX50" fmla="*/ 493988 w 1370207"/>
                <a:gd name="connsiteY50" fmla="*/ 1287656 h 1674698"/>
                <a:gd name="connsiteX51" fmla="*/ 521510 w 1370207"/>
                <a:gd name="connsiteY51" fmla="*/ 1310493 h 1674698"/>
                <a:gd name="connsiteX52" fmla="*/ 523266 w 1370207"/>
                <a:gd name="connsiteY52" fmla="*/ 1416479 h 1674698"/>
                <a:gd name="connsiteX53" fmla="*/ 515068 w 1370207"/>
                <a:gd name="connsiteY53" fmla="*/ 1499043 h 1674698"/>
                <a:gd name="connsiteX54" fmla="*/ 452999 w 1370207"/>
                <a:gd name="connsiteY54" fmla="*/ 1570481 h 1674698"/>
                <a:gd name="connsiteX55" fmla="*/ 189498 w 1370207"/>
                <a:gd name="connsiteY55" fmla="*/ 1646018 h 1674698"/>
                <a:gd name="connsiteX56" fmla="*/ 56576 w 1370207"/>
                <a:gd name="connsiteY56" fmla="*/ 1676467 h 1674698"/>
                <a:gd name="connsiteX57" fmla="*/ 37838 w 1370207"/>
                <a:gd name="connsiteY57" fmla="*/ 1675881 h 1674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1370207" h="1674698">
                  <a:moveTo>
                    <a:pt x="37838" y="1675881"/>
                  </a:moveTo>
                  <a:cubicBezTo>
                    <a:pt x="-10763" y="1605614"/>
                    <a:pt x="-4908" y="1529492"/>
                    <a:pt x="13245" y="1452783"/>
                  </a:cubicBezTo>
                  <a:cubicBezTo>
                    <a:pt x="35496" y="1359094"/>
                    <a:pt x="57747" y="1264819"/>
                    <a:pt x="60675" y="1167616"/>
                  </a:cubicBezTo>
                  <a:cubicBezTo>
                    <a:pt x="63017" y="1079782"/>
                    <a:pt x="49549" y="993120"/>
                    <a:pt x="36082" y="907042"/>
                  </a:cubicBezTo>
                  <a:cubicBezTo>
                    <a:pt x="24370" y="831506"/>
                    <a:pt x="6218" y="754797"/>
                    <a:pt x="20857" y="678674"/>
                  </a:cubicBezTo>
                  <a:cubicBezTo>
                    <a:pt x="40180" y="580301"/>
                    <a:pt x="39009" y="478413"/>
                    <a:pt x="75314" y="383553"/>
                  </a:cubicBezTo>
                  <a:cubicBezTo>
                    <a:pt x="131527" y="234821"/>
                    <a:pt x="231658" y="128249"/>
                    <a:pt x="378048" y="66765"/>
                  </a:cubicBezTo>
                  <a:cubicBezTo>
                    <a:pt x="622811" y="-35708"/>
                    <a:pt x="862305" y="-21069"/>
                    <a:pt x="1088331" y="116538"/>
                  </a:cubicBezTo>
                  <a:cubicBezTo>
                    <a:pt x="1208956" y="189733"/>
                    <a:pt x="1290349" y="299818"/>
                    <a:pt x="1327239" y="439181"/>
                  </a:cubicBezTo>
                  <a:cubicBezTo>
                    <a:pt x="1334265" y="464360"/>
                    <a:pt x="1341878" y="490710"/>
                    <a:pt x="1342463" y="516475"/>
                  </a:cubicBezTo>
                  <a:cubicBezTo>
                    <a:pt x="1343049" y="566247"/>
                    <a:pt x="1349490" y="615434"/>
                    <a:pt x="1358273" y="664621"/>
                  </a:cubicBezTo>
                  <a:cubicBezTo>
                    <a:pt x="1371741" y="740744"/>
                    <a:pt x="1358859" y="815695"/>
                    <a:pt x="1346562" y="891232"/>
                  </a:cubicBezTo>
                  <a:cubicBezTo>
                    <a:pt x="1332509" y="976138"/>
                    <a:pt x="1324897" y="1061044"/>
                    <a:pt x="1324311" y="1147122"/>
                  </a:cubicBezTo>
                  <a:cubicBezTo>
                    <a:pt x="1323726" y="1237883"/>
                    <a:pt x="1338950" y="1326888"/>
                    <a:pt x="1357688" y="1415893"/>
                  </a:cubicBezTo>
                  <a:cubicBezTo>
                    <a:pt x="1370571" y="1477377"/>
                    <a:pt x="1382282" y="1539446"/>
                    <a:pt x="1364129" y="1602101"/>
                  </a:cubicBezTo>
                  <a:cubicBezTo>
                    <a:pt x="1358859" y="1619668"/>
                    <a:pt x="1340121" y="1636649"/>
                    <a:pt x="1333680" y="1653630"/>
                  </a:cubicBezTo>
                  <a:cubicBezTo>
                    <a:pt x="1312600" y="1662414"/>
                    <a:pt x="1292106" y="1651874"/>
                    <a:pt x="1271611" y="1650702"/>
                  </a:cubicBezTo>
                  <a:cubicBezTo>
                    <a:pt x="1252873" y="1649531"/>
                    <a:pt x="1234135" y="1647189"/>
                    <a:pt x="1215397" y="1646603"/>
                  </a:cubicBezTo>
                  <a:cubicBezTo>
                    <a:pt x="1121122" y="1621424"/>
                    <a:pt x="1028019" y="1593903"/>
                    <a:pt x="934329" y="1566967"/>
                  </a:cubicBezTo>
                  <a:cubicBezTo>
                    <a:pt x="903294" y="1557599"/>
                    <a:pt x="886313" y="1534762"/>
                    <a:pt x="881043" y="1503727"/>
                  </a:cubicBezTo>
                  <a:cubicBezTo>
                    <a:pt x="874602" y="1464495"/>
                    <a:pt x="870503" y="1424677"/>
                    <a:pt x="870503" y="1384859"/>
                  </a:cubicBezTo>
                  <a:cubicBezTo>
                    <a:pt x="870503" y="1359679"/>
                    <a:pt x="868746" y="1334500"/>
                    <a:pt x="872259" y="1309322"/>
                  </a:cubicBezTo>
                  <a:cubicBezTo>
                    <a:pt x="876359" y="1297025"/>
                    <a:pt x="887484" y="1293511"/>
                    <a:pt x="898024" y="1288242"/>
                  </a:cubicBezTo>
                  <a:cubicBezTo>
                    <a:pt x="948968" y="1264819"/>
                    <a:pt x="999326" y="1240226"/>
                    <a:pt x="1043828" y="1205092"/>
                  </a:cubicBezTo>
                  <a:cubicBezTo>
                    <a:pt x="1087160" y="1171130"/>
                    <a:pt x="1119366" y="1129555"/>
                    <a:pt x="1136347" y="1076269"/>
                  </a:cubicBezTo>
                  <a:cubicBezTo>
                    <a:pt x="1143373" y="1054603"/>
                    <a:pt x="1151571" y="1032938"/>
                    <a:pt x="1157427" y="1010686"/>
                  </a:cubicBezTo>
                  <a:cubicBezTo>
                    <a:pt x="1160940" y="997219"/>
                    <a:pt x="1169138" y="989021"/>
                    <a:pt x="1182606" y="983165"/>
                  </a:cubicBezTo>
                  <a:cubicBezTo>
                    <a:pt x="1256387" y="951545"/>
                    <a:pt x="1292106" y="890647"/>
                    <a:pt x="1307915" y="815695"/>
                  </a:cubicBezTo>
                  <a:cubicBezTo>
                    <a:pt x="1312600" y="792273"/>
                    <a:pt x="1306744" y="768851"/>
                    <a:pt x="1292106" y="746014"/>
                  </a:cubicBezTo>
                  <a:cubicBezTo>
                    <a:pt x="1279223" y="760653"/>
                    <a:pt x="1273367" y="777634"/>
                    <a:pt x="1264584" y="791687"/>
                  </a:cubicBezTo>
                  <a:cubicBezTo>
                    <a:pt x="1241748" y="827407"/>
                    <a:pt x="1218911" y="863126"/>
                    <a:pt x="1191975" y="895331"/>
                  </a:cubicBezTo>
                  <a:cubicBezTo>
                    <a:pt x="1187290" y="901187"/>
                    <a:pt x="1182020" y="909970"/>
                    <a:pt x="1173822" y="906457"/>
                  </a:cubicBezTo>
                  <a:cubicBezTo>
                    <a:pt x="1166796" y="903529"/>
                    <a:pt x="1170309" y="894160"/>
                    <a:pt x="1170894" y="887719"/>
                  </a:cubicBezTo>
                  <a:cubicBezTo>
                    <a:pt x="1173237" y="835019"/>
                    <a:pt x="1175579" y="782318"/>
                    <a:pt x="1166210" y="729618"/>
                  </a:cubicBezTo>
                  <a:cubicBezTo>
                    <a:pt x="1152157" y="666963"/>
                    <a:pt x="987029" y="575616"/>
                    <a:pt x="947797" y="553950"/>
                  </a:cubicBezTo>
                  <a:cubicBezTo>
                    <a:pt x="827757" y="487782"/>
                    <a:pt x="772129" y="469630"/>
                    <a:pt x="635694" y="489539"/>
                  </a:cubicBezTo>
                  <a:cubicBezTo>
                    <a:pt x="621055" y="491881"/>
                    <a:pt x="552544" y="500079"/>
                    <a:pt x="524438" y="495395"/>
                  </a:cubicBezTo>
                  <a:cubicBezTo>
                    <a:pt x="492232" y="490124"/>
                    <a:pt x="460026" y="482512"/>
                    <a:pt x="434262" y="463774"/>
                  </a:cubicBezTo>
                  <a:cubicBezTo>
                    <a:pt x="424307" y="456162"/>
                    <a:pt x="415523" y="452649"/>
                    <a:pt x="403812" y="462018"/>
                  </a:cubicBezTo>
                  <a:cubicBezTo>
                    <a:pt x="348184" y="507691"/>
                    <a:pt x="289628" y="564490"/>
                    <a:pt x="238685" y="616020"/>
                  </a:cubicBezTo>
                  <a:cubicBezTo>
                    <a:pt x="225217" y="629488"/>
                    <a:pt x="204722" y="681017"/>
                    <a:pt x="201794" y="682188"/>
                  </a:cubicBezTo>
                  <a:cubicBezTo>
                    <a:pt x="172516" y="733717"/>
                    <a:pt x="176030" y="775292"/>
                    <a:pt x="180129" y="794615"/>
                  </a:cubicBezTo>
                  <a:cubicBezTo>
                    <a:pt x="183057" y="817452"/>
                    <a:pt x="194768" y="846145"/>
                    <a:pt x="194768" y="863126"/>
                  </a:cubicBezTo>
                  <a:cubicBezTo>
                    <a:pt x="194768" y="872495"/>
                    <a:pt x="122744" y="807497"/>
                    <a:pt x="96394" y="758311"/>
                  </a:cubicBezTo>
                  <a:cubicBezTo>
                    <a:pt x="79998" y="787589"/>
                    <a:pt x="82341" y="818037"/>
                    <a:pt x="92295" y="847315"/>
                  </a:cubicBezTo>
                  <a:cubicBezTo>
                    <a:pt x="108691" y="897088"/>
                    <a:pt x="139140" y="938077"/>
                    <a:pt x="181300" y="970283"/>
                  </a:cubicBezTo>
                  <a:cubicBezTo>
                    <a:pt x="185399" y="973796"/>
                    <a:pt x="190083" y="977310"/>
                    <a:pt x="195353" y="977895"/>
                  </a:cubicBezTo>
                  <a:cubicBezTo>
                    <a:pt x="228144" y="982580"/>
                    <a:pt x="236342" y="1006002"/>
                    <a:pt x="243370" y="1033523"/>
                  </a:cubicBezTo>
                  <a:cubicBezTo>
                    <a:pt x="253324" y="1073927"/>
                    <a:pt x="268548" y="1112574"/>
                    <a:pt x="292556" y="1147122"/>
                  </a:cubicBezTo>
                  <a:cubicBezTo>
                    <a:pt x="328861" y="1199237"/>
                    <a:pt x="382732" y="1229686"/>
                    <a:pt x="436018" y="1260134"/>
                  </a:cubicBezTo>
                  <a:cubicBezTo>
                    <a:pt x="454756" y="1270675"/>
                    <a:pt x="474079" y="1280044"/>
                    <a:pt x="493988" y="1287656"/>
                  </a:cubicBezTo>
                  <a:cubicBezTo>
                    <a:pt x="505114" y="1292340"/>
                    <a:pt x="517411" y="1297025"/>
                    <a:pt x="521510" y="1310493"/>
                  </a:cubicBezTo>
                  <a:cubicBezTo>
                    <a:pt x="524438" y="1345626"/>
                    <a:pt x="522095" y="1381345"/>
                    <a:pt x="523266" y="1416479"/>
                  </a:cubicBezTo>
                  <a:cubicBezTo>
                    <a:pt x="519753" y="1444000"/>
                    <a:pt x="519168" y="1471521"/>
                    <a:pt x="515068" y="1499043"/>
                  </a:cubicBezTo>
                  <a:cubicBezTo>
                    <a:pt x="509799" y="1536518"/>
                    <a:pt x="489304" y="1560526"/>
                    <a:pt x="452999" y="1570481"/>
                  </a:cubicBezTo>
                  <a:cubicBezTo>
                    <a:pt x="365165" y="1595074"/>
                    <a:pt x="277917" y="1622010"/>
                    <a:pt x="189498" y="1646018"/>
                  </a:cubicBezTo>
                  <a:cubicBezTo>
                    <a:pt x="143825" y="1650702"/>
                    <a:pt x="98736" y="1658315"/>
                    <a:pt x="56576" y="1676467"/>
                  </a:cubicBezTo>
                  <a:cubicBezTo>
                    <a:pt x="51306" y="1677052"/>
                    <a:pt x="44279" y="1679980"/>
                    <a:pt x="37838" y="1675881"/>
                  </a:cubicBezTo>
                  <a:close/>
                </a:path>
              </a:pathLst>
            </a:custGeom>
            <a:solidFill>
              <a:srgbClr val="996633"/>
            </a:solidFill>
            <a:ln w="58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DE9BA27C-5ECB-47D3-ABBD-7037B2315E3A}"/>
                </a:ext>
              </a:extLst>
            </p:cNvPr>
            <p:cNvSpPr/>
            <p:nvPr/>
          </p:nvSpPr>
          <p:spPr>
            <a:xfrm>
              <a:off x="10255665" y="6262521"/>
              <a:ext cx="1780099" cy="392324"/>
            </a:xfrm>
            <a:custGeom>
              <a:avLst/>
              <a:gdLst>
                <a:gd name="connsiteX0" fmla="*/ 1407028 w 1780099"/>
                <a:gd name="connsiteY0" fmla="*/ 1171 h 392324"/>
                <a:gd name="connsiteX1" fmla="*/ 1525897 w 1780099"/>
                <a:gd name="connsiteY1" fmla="*/ 13468 h 392324"/>
                <a:gd name="connsiteX2" fmla="*/ 1717375 w 1780099"/>
                <a:gd name="connsiteY2" fmla="*/ 140534 h 392324"/>
                <a:gd name="connsiteX3" fmla="*/ 1781201 w 1780099"/>
                <a:gd name="connsiteY3" fmla="*/ 381785 h 392324"/>
                <a:gd name="connsiteX4" fmla="*/ 1764219 w 1780099"/>
                <a:gd name="connsiteY4" fmla="*/ 397009 h 392324"/>
                <a:gd name="connsiteX5" fmla="*/ 1747824 w 1780099"/>
                <a:gd name="connsiteY5" fmla="*/ 397009 h 392324"/>
                <a:gd name="connsiteX6" fmla="*/ 26281 w 1780099"/>
                <a:gd name="connsiteY6" fmla="*/ 397009 h 392324"/>
                <a:gd name="connsiteX7" fmla="*/ 1687 w 1780099"/>
                <a:gd name="connsiteY7" fmla="*/ 367731 h 392324"/>
                <a:gd name="connsiteX8" fmla="*/ 229469 w 1780099"/>
                <a:gd name="connsiteY8" fmla="*/ 36890 h 392324"/>
                <a:gd name="connsiteX9" fmla="*/ 381715 w 1780099"/>
                <a:gd name="connsiteY9" fmla="*/ 0 h 392324"/>
                <a:gd name="connsiteX10" fmla="*/ 408065 w 1780099"/>
                <a:gd name="connsiteY10" fmla="*/ 22837 h 392324"/>
                <a:gd name="connsiteX11" fmla="*/ 723681 w 1780099"/>
                <a:gd name="connsiteY11" fmla="*/ 247106 h 392324"/>
                <a:gd name="connsiteX12" fmla="*/ 1176904 w 1780099"/>
                <a:gd name="connsiteY12" fmla="*/ 197333 h 392324"/>
                <a:gd name="connsiteX13" fmla="*/ 1384192 w 1780099"/>
                <a:gd name="connsiteY13" fmla="*/ 21080 h 392324"/>
                <a:gd name="connsiteX14" fmla="*/ 1407028 w 1780099"/>
                <a:gd name="connsiteY14" fmla="*/ 1171 h 392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80099" h="392324">
                  <a:moveTo>
                    <a:pt x="1407028" y="1171"/>
                  </a:moveTo>
                  <a:cubicBezTo>
                    <a:pt x="1447432" y="-585"/>
                    <a:pt x="1486665" y="5856"/>
                    <a:pt x="1525897" y="13468"/>
                  </a:cubicBezTo>
                  <a:cubicBezTo>
                    <a:pt x="1603191" y="35134"/>
                    <a:pt x="1669944" y="74366"/>
                    <a:pt x="1717375" y="140534"/>
                  </a:cubicBezTo>
                  <a:cubicBezTo>
                    <a:pt x="1769489" y="212558"/>
                    <a:pt x="1787642" y="293951"/>
                    <a:pt x="1781201" y="381785"/>
                  </a:cubicBezTo>
                  <a:cubicBezTo>
                    <a:pt x="1780615" y="394081"/>
                    <a:pt x="1775930" y="398180"/>
                    <a:pt x="1764219" y="397009"/>
                  </a:cubicBezTo>
                  <a:cubicBezTo>
                    <a:pt x="1758950" y="396423"/>
                    <a:pt x="1753680" y="397009"/>
                    <a:pt x="1747824" y="397009"/>
                  </a:cubicBezTo>
                  <a:cubicBezTo>
                    <a:pt x="1173976" y="397009"/>
                    <a:pt x="600128" y="397009"/>
                    <a:pt x="26281" y="397009"/>
                  </a:cubicBezTo>
                  <a:cubicBezTo>
                    <a:pt x="-2412" y="397009"/>
                    <a:pt x="-1826" y="397009"/>
                    <a:pt x="1687" y="367731"/>
                  </a:cubicBezTo>
                  <a:cubicBezTo>
                    <a:pt x="18083" y="216071"/>
                    <a:pt x="92448" y="105401"/>
                    <a:pt x="229469" y="36890"/>
                  </a:cubicBezTo>
                  <a:cubicBezTo>
                    <a:pt x="278071" y="15810"/>
                    <a:pt x="328429" y="1757"/>
                    <a:pt x="381715" y="0"/>
                  </a:cubicBezTo>
                  <a:cubicBezTo>
                    <a:pt x="396939" y="0"/>
                    <a:pt x="401038" y="13468"/>
                    <a:pt x="408065" y="22837"/>
                  </a:cubicBezTo>
                  <a:cubicBezTo>
                    <a:pt x="490628" y="129409"/>
                    <a:pt x="594858" y="207873"/>
                    <a:pt x="723681" y="247106"/>
                  </a:cubicBezTo>
                  <a:cubicBezTo>
                    <a:pt x="881197" y="295122"/>
                    <a:pt x="1032857" y="278141"/>
                    <a:pt x="1176904" y="197333"/>
                  </a:cubicBezTo>
                  <a:cubicBezTo>
                    <a:pt x="1257711" y="152245"/>
                    <a:pt x="1325050" y="91933"/>
                    <a:pt x="1384192" y="21080"/>
                  </a:cubicBezTo>
                  <a:cubicBezTo>
                    <a:pt x="1391219" y="12882"/>
                    <a:pt x="1396489" y="4099"/>
                    <a:pt x="1407028" y="1171"/>
                  </a:cubicBezTo>
                  <a:close/>
                </a:path>
              </a:pathLst>
            </a:custGeom>
            <a:solidFill>
              <a:schemeClr val="accent2"/>
            </a:solidFill>
            <a:ln w="58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DF87CD71-4EA4-4477-9A57-6D6CD00170FD}"/>
                </a:ext>
              </a:extLst>
            </p:cNvPr>
            <p:cNvSpPr/>
            <p:nvPr/>
          </p:nvSpPr>
          <p:spPr>
            <a:xfrm>
              <a:off x="10603708" y="5246212"/>
              <a:ext cx="1036439" cy="339624"/>
            </a:xfrm>
            <a:custGeom>
              <a:avLst/>
              <a:gdLst>
                <a:gd name="connsiteX0" fmla="*/ 1019752 w 1036439"/>
                <a:gd name="connsiteY0" fmla="*/ 20859 h 339624"/>
                <a:gd name="connsiteX1" fmla="*/ 899713 w 1036439"/>
                <a:gd name="connsiteY1" fmla="*/ 3292 h 339624"/>
                <a:gd name="connsiteX2" fmla="*/ 776160 w 1036439"/>
                <a:gd name="connsiteY2" fmla="*/ 364 h 339624"/>
                <a:gd name="connsiteX3" fmla="*/ 625671 w 1036439"/>
                <a:gd name="connsiteY3" fmla="*/ 26129 h 339624"/>
                <a:gd name="connsiteX4" fmla="*/ 571800 w 1036439"/>
                <a:gd name="connsiteY4" fmla="*/ 80586 h 339624"/>
                <a:gd name="connsiteX5" fmla="*/ 466985 w 1036439"/>
                <a:gd name="connsiteY5" fmla="*/ 80586 h 339624"/>
                <a:gd name="connsiteX6" fmla="*/ 413114 w 1036439"/>
                <a:gd name="connsiteY6" fmla="*/ 26129 h 339624"/>
                <a:gd name="connsiteX7" fmla="*/ 262624 w 1036439"/>
                <a:gd name="connsiteY7" fmla="*/ 364 h 339624"/>
                <a:gd name="connsiteX8" fmla="*/ 45382 w 1036439"/>
                <a:gd name="connsiteY8" fmla="*/ 16760 h 339624"/>
                <a:gd name="connsiteX9" fmla="*/ 18447 w 1036439"/>
                <a:gd name="connsiteY9" fmla="*/ 21444 h 339624"/>
                <a:gd name="connsiteX10" fmla="*/ 2051 w 1036439"/>
                <a:gd name="connsiteY10" fmla="*/ 47209 h 339624"/>
                <a:gd name="connsiteX11" fmla="*/ 23717 w 1036439"/>
                <a:gd name="connsiteY11" fmla="*/ 99909 h 339624"/>
                <a:gd name="connsiteX12" fmla="*/ 45968 w 1036439"/>
                <a:gd name="connsiteY12" fmla="*/ 172518 h 339624"/>
                <a:gd name="connsiteX13" fmla="*/ 150783 w 1036439"/>
                <a:gd name="connsiteY13" fmla="*/ 318322 h 339624"/>
                <a:gd name="connsiteX14" fmla="*/ 322352 w 1036439"/>
                <a:gd name="connsiteY14" fmla="*/ 336475 h 339624"/>
                <a:gd name="connsiteX15" fmla="*/ 477525 w 1036439"/>
                <a:gd name="connsiteY15" fmla="*/ 161393 h 339624"/>
                <a:gd name="connsiteX16" fmla="*/ 563602 w 1036439"/>
                <a:gd name="connsiteY16" fmla="*/ 156708 h 339624"/>
                <a:gd name="connsiteX17" fmla="*/ 708821 w 1036439"/>
                <a:gd name="connsiteY17" fmla="*/ 335304 h 339624"/>
                <a:gd name="connsiteX18" fmla="*/ 844085 w 1036439"/>
                <a:gd name="connsiteY18" fmla="*/ 333547 h 339624"/>
                <a:gd name="connsiteX19" fmla="*/ 996330 w 1036439"/>
                <a:gd name="connsiteY19" fmla="*/ 161978 h 339624"/>
                <a:gd name="connsiteX20" fmla="*/ 1013311 w 1036439"/>
                <a:gd name="connsiteY20" fmla="*/ 108692 h 339624"/>
                <a:gd name="connsiteX21" fmla="*/ 1038490 w 1036439"/>
                <a:gd name="connsiteY21" fmla="*/ 47209 h 339624"/>
                <a:gd name="connsiteX22" fmla="*/ 1019752 w 1036439"/>
                <a:gd name="connsiteY22" fmla="*/ 20859 h 339624"/>
                <a:gd name="connsiteX23" fmla="*/ 440049 w 1036439"/>
                <a:gd name="connsiteY23" fmla="*/ 166077 h 339624"/>
                <a:gd name="connsiteX24" fmla="*/ 294830 w 1036439"/>
                <a:gd name="connsiteY24" fmla="*/ 315395 h 339624"/>
                <a:gd name="connsiteX25" fmla="*/ 201141 w 1036439"/>
                <a:gd name="connsiteY25" fmla="*/ 311881 h 339624"/>
                <a:gd name="connsiteX26" fmla="*/ 91642 w 1036439"/>
                <a:gd name="connsiteY26" fmla="*/ 222291 h 339624"/>
                <a:gd name="connsiteX27" fmla="*/ 72318 w 1036439"/>
                <a:gd name="connsiteY27" fmla="*/ 112206 h 339624"/>
                <a:gd name="connsiteX28" fmla="*/ 154296 w 1036439"/>
                <a:gd name="connsiteY28" fmla="*/ 39596 h 339624"/>
                <a:gd name="connsiteX29" fmla="*/ 230419 w 1036439"/>
                <a:gd name="connsiteY29" fmla="*/ 39596 h 339624"/>
                <a:gd name="connsiteX30" fmla="*/ 351630 w 1036439"/>
                <a:gd name="connsiteY30" fmla="*/ 47794 h 339624"/>
                <a:gd name="connsiteX31" fmla="*/ 440049 w 1036439"/>
                <a:gd name="connsiteY31" fmla="*/ 166077 h 339624"/>
                <a:gd name="connsiteX32" fmla="*/ 949485 w 1036439"/>
                <a:gd name="connsiteY32" fmla="*/ 215264 h 339624"/>
                <a:gd name="connsiteX33" fmla="*/ 767377 w 1036439"/>
                <a:gd name="connsiteY33" fmla="*/ 317152 h 339624"/>
                <a:gd name="connsiteX34" fmla="*/ 656121 w 1036439"/>
                <a:gd name="connsiteY34" fmla="*/ 284360 h 339624"/>
                <a:gd name="connsiteX35" fmla="*/ 615717 w 1036439"/>
                <a:gd name="connsiteY35" fmla="*/ 87027 h 339624"/>
                <a:gd name="connsiteX36" fmla="*/ 650850 w 1036439"/>
                <a:gd name="connsiteY36" fmla="*/ 58920 h 339624"/>
                <a:gd name="connsiteX37" fmla="*/ 735756 w 1036439"/>
                <a:gd name="connsiteY37" fmla="*/ 40182 h 339624"/>
                <a:gd name="connsiteX38" fmla="*/ 883317 w 1036439"/>
                <a:gd name="connsiteY38" fmla="*/ 40182 h 339624"/>
                <a:gd name="connsiteX39" fmla="*/ 966467 w 1036439"/>
                <a:gd name="connsiteY39" fmla="*/ 128016 h 339624"/>
                <a:gd name="connsiteX40" fmla="*/ 949485 w 1036439"/>
                <a:gd name="connsiteY40" fmla="*/ 215264 h 339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1036439" h="339624">
                  <a:moveTo>
                    <a:pt x="1019752" y="20859"/>
                  </a:moveTo>
                  <a:cubicBezTo>
                    <a:pt x="979349" y="15589"/>
                    <a:pt x="939531" y="9147"/>
                    <a:pt x="899713" y="3292"/>
                  </a:cubicBezTo>
                  <a:cubicBezTo>
                    <a:pt x="858724" y="2121"/>
                    <a:pt x="817149" y="-807"/>
                    <a:pt x="776160" y="364"/>
                  </a:cubicBezTo>
                  <a:cubicBezTo>
                    <a:pt x="724631" y="950"/>
                    <a:pt x="673687" y="5048"/>
                    <a:pt x="625671" y="26129"/>
                  </a:cubicBezTo>
                  <a:cubicBezTo>
                    <a:pt x="600492" y="37254"/>
                    <a:pt x="577070" y="50722"/>
                    <a:pt x="571800" y="80586"/>
                  </a:cubicBezTo>
                  <a:cubicBezTo>
                    <a:pt x="570043" y="89369"/>
                    <a:pt x="468742" y="88784"/>
                    <a:pt x="466985" y="80586"/>
                  </a:cubicBezTo>
                  <a:cubicBezTo>
                    <a:pt x="461129" y="50722"/>
                    <a:pt x="438292" y="37254"/>
                    <a:pt x="413114" y="26129"/>
                  </a:cubicBezTo>
                  <a:cubicBezTo>
                    <a:pt x="365097" y="5048"/>
                    <a:pt x="313569" y="1535"/>
                    <a:pt x="262624" y="364"/>
                  </a:cubicBezTo>
                  <a:cubicBezTo>
                    <a:pt x="189430" y="-1978"/>
                    <a:pt x="117406" y="7391"/>
                    <a:pt x="45382" y="16760"/>
                  </a:cubicBezTo>
                  <a:cubicBezTo>
                    <a:pt x="36599" y="18517"/>
                    <a:pt x="27230" y="20859"/>
                    <a:pt x="18447" y="21444"/>
                  </a:cubicBezTo>
                  <a:cubicBezTo>
                    <a:pt x="1465" y="23201"/>
                    <a:pt x="-3219" y="29642"/>
                    <a:pt x="2051" y="47209"/>
                  </a:cubicBezTo>
                  <a:cubicBezTo>
                    <a:pt x="9663" y="75901"/>
                    <a:pt x="15519" y="89954"/>
                    <a:pt x="23717" y="99909"/>
                  </a:cubicBezTo>
                  <a:cubicBezTo>
                    <a:pt x="43040" y="123917"/>
                    <a:pt x="43040" y="149096"/>
                    <a:pt x="45968" y="172518"/>
                  </a:cubicBezTo>
                  <a:cubicBezTo>
                    <a:pt x="54751" y="240443"/>
                    <a:pt x="87543" y="290216"/>
                    <a:pt x="150783" y="318322"/>
                  </a:cubicBezTo>
                  <a:cubicBezTo>
                    <a:pt x="205826" y="342331"/>
                    <a:pt x="263796" y="346430"/>
                    <a:pt x="322352" y="336475"/>
                  </a:cubicBezTo>
                  <a:cubicBezTo>
                    <a:pt x="417798" y="320079"/>
                    <a:pt x="471669" y="258596"/>
                    <a:pt x="477525" y="161393"/>
                  </a:cubicBezTo>
                  <a:cubicBezTo>
                    <a:pt x="479867" y="127430"/>
                    <a:pt x="563602" y="134457"/>
                    <a:pt x="563602" y="156708"/>
                  </a:cubicBezTo>
                  <a:cubicBezTo>
                    <a:pt x="564187" y="249812"/>
                    <a:pt x="620402" y="317152"/>
                    <a:pt x="708821" y="335304"/>
                  </a:cubicBezTo>
                  <a:cubicBezTo>
                    <a:pt x="753909" y="344673"/>
                    <a:pt x="798997" y="343502"/>
                    <a:pt x="844085" y="333547"/>
                  </a:cubicBezTo>
                  <a:cubicBezTo>
                    <a:pt x="937189" y="313053"/>
                    <a:pt x="984619" y="258010"/>
                    <a:pt x="996330" y="161978"/>
                  </a:cubicBezTo>
                  <a:cubicBezTo>
                    <a:pt x="998673" y="143826"/>
                    <a:pt x="997501" y="123331"/>
                    <a:pt x="1013311" y="108692"/>
                  </a:cubicBezTo>
                  <a:cubicBezTo>
                    <a:pt x="1033806" y="92882"/>
                    <a:pt x="1030293" y="67703"/>
                    <a:pt x="1038490" y="47209"/>
                  </a:cubicBezTo>
                  <a:cubicBezTo>
                    <a:pt x="1044346" y="27300"/>
                    <a:pt x="1035562" y="23201"/>
                    <a:pt x="1019752" y="20859"/>
                  </a:cubicBezTo>
                  <a:close/>
                  <a:moveTo>
                    <a:pt x="440049" y="166077"/>
                  </a:moveTo>
                  <a:cubicBezTo>
                    <a:pt x="435950" y="251569"/>
                    <a:pt x="379736" y="308954"/>
                    <a:pt x="294830" y="315395"/>
                  </a:cubicBezTo>
                  <a:cubicBezTo>
                    <a:pt x="263211" y="317737"/>
                    <a:pt x="232176" y="318322"/>
                    <a:pt x="201141" y="311881"/>
                  </a:cubicBezTo>
                  <a:cubicBezTo>
                    <a:pt x="149027" y="300756"/>
                    <a:pt x="112722" y="270892"/>
                    <a:pt x="91642" y="222291"/>
                  </a:cubicBezTo>
                  <a:cubicBezTo>
                    <a:pt x="76417" y="187157"/>
                    <a:pt x="69976" y="150267"/>
                    <a:pt x="72318" y="112206"/>
                  </a:cubicBezTo>
                  <a:cubicBezTo>
                    <a:pt x="74075" y="74145"/>
                    <a:pt x="110379" y="41939"/>
                    <a:pt x="154296" y="39596"/>
                  </a:cubicBezTo>
                  <a:cubicBezTo>
                    <a:pt x="179475" y="38425"/>
                    <a:pt x="204655" y="39596"/>
                    <a:pt x="230419" y="39596"/>
                  </a:cubicBezTo>
                  <a:cubicBezTo>
                    <a:pt x="270822" y="37840"/>
                    <a:pt x="311812" y="37840"/>
                    <a:pt x="351630" y="47794"/>
                  </a:cubicBezTo>
                  <a:cubicBezTo>
                    <a:pt x="416627" y="63604"/>
                    <a:pt x="443562" y="98738"/>
                    <a:pt x="440049" y="166077"/>
                  </a:cubicBezTo>
                  <a:close/>
                  <a:moveTo>
                    <a:pt x="949485" y="215264"/>
                  </a:moveTo>
                  <a:cubicBezTo>
                    <a:pt x="922550" y="284946"/>
                    <a:pt x="868678" y="317152"/>
                    <a:pt x="767377" y="317152"/>
                  </a:cubicBezTo>
                  <a:cubicBezTo>
                    <a:pt x="734586" y="317737"/>
                    <a:pt x="693010" y="310710"/>
                    <a:pt x="656121" y="284360"/>
                  </a:cubicBezTo>
                  <a:cubicBezTo>
                    <a:pt x="598735" y="243371"/>
                    <a:pt x="579412" y="148510"/>
                    <a:pt x="615717" y="87027"/>
                  </a:cubicBezTo>
                  <a:cubicBezTo>
                    <a:pt x="623915" y="72973"/>
                    <a:pt x="636211" y="64775"/>
                    <a:pt x="650850" y="58920"/>
                  </a:cubicBezTo>
                  <a:cubicBezTo>
                    <a:pt x="677786" y="47794"/>
                    <a:pt x="706478" y="41939"/>
                    <a:pt x="735756" y="40182"/>
                  </a:cubicBezTo>
                  <a:cubicBezTo>
                    <a:pt x="784943" y="36669"/>
                    <a:pt x="834131" y="37254"/>
                    <a:pt x="883317" y="40182"/>
                  </a:cubicBezTo>
                  <a:cubicBezTo>
                    <a:pt x="934261" y="43110"/>
                    <a:pt x="967052" y="77658"/>
                    <a:pt x="966467" y="128016"/>
                  </a:cubicBezTo>
                  <a:cubicBezTo>
                    <a:pt x="965881" y="158465"/>
                    <a:pt x="960026" y="187157"/>
                    <a:pt x="949485" y="215264"/>
                  </a:cubicBezTo>
                  <a:close/>
                </a:path>
              </a:pathLst>
            </a:custGeom>
            <a:solidFill>
              <a:schemeClr val="accent2"/>
            </a:solidFill>
            <a:ln w="58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EFBD2923-8634-4FF6-AC98-87235EE29EA3}"/>
              </a:ext>
            </a:extLst>
          </p:cNvPr>
          <p:cNvGrpSpPr/>
          <p:nvPr/>
        </p:nvGrpSpPr>
        <p:grpSpPr>
          <a:xfrm>
            <a:off x="750771" y="1514006"/>
            <a:ext cx="1193383" cy="1228529"/>
            <a:chOff x="2736685" y="4481688"/>
            <a:chExt cx="1741367" cy="1792652"/>
          </a:xfrm>
        </p:grpSpPr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B8B8A098-B0A3-489E-9416-2C902BBD2618}"/>
                </a:ext>
              </a:extLst>
            </p:cNvPr>
            <p:cNvSpPr/>
            <p:nvPr/>
          </p:nvSpPr>
          <p:spPr>
            <a:xfrm>
              <a:off x="3172072" y="4481688"/>
              <a:ext cx="883757" cy="1511276"/>
            </a:xfrm>
            <a:custGeom>
              <a:avLst/>
              <a:gdLst>
                <a:gd name="connsiteX0" fmla="*/ 216364 w 989594"/>
                <a:gd name="connsiteY0" fmla="*/ 1501182 h 1692265"/>
                <a:gd name="connsiteX1" fmla="*/ 128530 w 989594"/>
                <a:gd name="connsiteY1" fmla="*/ 1386412 h 1692265"/>
                <a:gd name="connsiteX2" fmla="*/ 36597 w 989594"/>
                <a:gd name="connsiteY2" fmla="*/ 1159215 h 1692265"/>
                <a:gd name="connsiteX3" fmla="*/ 35426 w 989594"/>
                <a:gd name="connsiteY3" fmla="*/ 1145162 h 1692265"/>
                <a:gd name="connsiteX4" fmla="*/ 13175 w 989594"/>
                <a:gd name="connsiteY4" fmla="*/ 938460 h 1692265"/>
                <a:gd name="connsiteX5" fmla="*/ 2635 w 989594"/>
                <a:gd name="connsiteY5" fmla="*/ 839500 h 1692265"/>
                <a:gd name="connsiteX6" fmla="*/ 6734 w 989594"/>
                <a:gd name="connsiteY6" fmla="*/ 783872 h 1692265"/>
                <a:gd name="connsiteX7" fmla="*/ 1464 w 989594"/>
                <a:gd name="connsiteY7" fmla="*/ 670274 h 1692265"/>
                <a:gd name="connsiteX8" fmla="*/ 3806 w 989594"/>
                <a:gd name="connsiteY8" fmla="*/ 643338 h 1692265"/>
                <a:gd name="connsiteX9" fmla="*/ 1464 w 989594"/>
                <a:gd name="connsiteY9" fmla="*/ 458301 h 1692265"/>
                <a:gd name="connsiteX10" fmla="*/ 43624 w 989594"/>
                <a:gd name="connsiteY10" fmla="*/ 223492 h 1692265"/>
                <a:gd name="connsiteX11" fmla="*/ 50065 w 989594"/>
                <a:gd name="connsiteY11" fmla="*/ 206511 h 1692265"/>
                <a:gd name="connsiteX12" fmla="*/ 65875 w 989594"/>
                <a:gd name="connsiteY12" fmla="*/ 169035 h 1692265"/>
                <a:gd name="connsiteX13" fmla="*/ 139656 w 989594"/>
                <a:gd name="connsiteY13" fmla="*/ 101110 h 1692265"/>
                <a:gd name="connsiteX14" fmla="*/ 165420 w 989594"/>
                <a:gd name="connsiteY14" fmla="*/ 85300 h 1692265"/>
                <a:gd name="connsiteX15" fmla="*/ 296000 w 989594"/>
                <a:gd name="connsiteY15" fmla="*/ 27915 h 1692265"/>
                <a:gd name="connsiteX16" fmla="*/ 481037 w 989594"/>
                <a:gd name="connsiteY16" fmla="*/ 2151 h 1692265"/>
                <a:gd name="connsiteX17" fmla="*/ 776158 w 989594"/>
                <a:gd name="connsiteY17" fmla="*/ 57193 h 1692265"/>
                <a:gd name="connsiteX18" fmla="*/ 900297 w 989594"/>
                <a:gd name="connsiteY18" fmla="*/ 173720 h 1692265"/>
                <a:gd name="connsiteX19" fmla="*/ 993401 w 989594"/>
                <a:gd name="connsiteY19" fmla="*/ 525641 h 1692265"/>
                <a:gd name="connsiteX20" fmla="*/ 988716 w 989594"/>
                <a:gd name="connsiteY20" fmla="*/ 647437 h 1692265"/>
                <a:gd name="connsiteX21" fmla="*/ 991059 w 989594"/>
                <a:gd name="connsiteY21" fmla="*/ 674958 h 1692265"/>
                <a:gd name="connsiteX22" fmla="*/ 981690 w 989594"/>
                <a:gd name="connsiteY22" fmla="*/ 874634 h 1692265"/>
                <a:gd name="connsiteX23" fmla="*/ 965880 w 989594"/>
                <a:gd name="connsiteY23" fmla="*/ 953099 h 1692265"/>
                <a:gd name="connsiteX24" fmla="*/ 955339 w 989594"/>
                <a:gd name="connsiteY24" fmla="*/ 1105344 h 1692265"/>
                <a:gd name="connsiteX25" fmla="*/ 911423 w 989594"/>
                <a:gd name="connsiteY25" fmla="*/ 1322001 h 1692265"/>
                <a:gd name="connsiteX26" fmla="*/ 832372 w 989594"/>
                <a:gd name="connsiteY26" fmla="*/ 1481273 h 1692265"/>
                <a:gd name="connsiteX27" fmla="*/ 810121 w 989594"/>
                <a:gd name="connsiteY27" fmla="*/ 1511136 h 1692265"/>
                <a:gd name="connsiteX28" fmla="*/ 777330 w 989594"/>
                <a:gd name="connsiteY28" fmla="*/ 1555639 h 1692265"/>
                <a:gd name="connsiteX29" fmla="*/ 644993 w 989594"/>
                <a:gd name="connsiteY29" fmla="*/ 1663382 h 1692265"/>
                <a:gd name="connsiteX30" fmla="*/ 517341 w 989594"/>
                <a:gd name="connsiteY30" fmla="*/ 1692660 h 1692265"/>
                <a:gd name="connsiteX31" fmla="*/ 304783 w 989594"/>
                <a:gd name="connsiteY31" fmla="*/ 1592529 h 1692265"/>
                <a:gd name="connsiteX32" fmla="*/ 231003 w 989594"/>
                <a:gd name="connsiteY32" fmla="*/ 1524019 h 1692265"/>
                <a:gd name="connsiteX33" fmla="*/ 216364 w 989594"/>
                <a:gd name="connsiteY33" fmla="*/ 1501182 h 1692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989594" h="1692265">
                  <a:moveTo>
                    <a:pt x="216364" y="1501182"/>
                  </a:moveTo>
                  <a:cubicBezTo>
                    <a:pt x="186501" y="1463120"/>
                    <a:pt x="153709" y="1427987"/>
                    <a:pt x="128530" y="1386412"/>
                  </a:cubicBezTo>
                  <a:cubicBezTo>
                    <a:pt x="85784" y="1316731"/>
                    <a:pt x="59434" y="1272814"/>
                    <a:pt x="36597" y="1159215"/>
                  </a:cubicBezTo>
                  <a:cubicBezTo>
                    <a:pt x="36597" y="1154531"/>
                    <a:pt x="37183" y="1149261"/>
                    <a:pt x="35426" y="1145162"/>
                  </a:cubicBezTo>
                  <a:cubicBezTo>
                    <a:pt x="16103" y="1065526"/>
                    <a:pt x="23130" y="1008141"/>
                    <a:pt x="13175" y="938460"/>
                  </a:cubicBezTo>
                  <a:cubicBezTo>
                    <a:pt x="2635" y="906254"/>
                    <a:pt x="878" y="872877"/>
                    <a:pt x="2635" y="839500"/>
                  </a:cubicBezTo>
                  <a:cubicBezTo>
                    <a:pt x="3806" y="820762"/>
                    <a:pt x="3806" y="802024"/>
                    <a:pt x="6734" y="783872"/>
                  </a:cubicBezTo>
                  <a:cubicBezTo>
                    <a:pt x="12590" y="745225"/>
                    <a:pt x="7319" y="707749"/>
                    <a:pt x="1464" y="670274"/>
                  </a:cubicBezTo>
                  <a:cubicBezTo>
                    <a:pt x="293" y="661490"/>
                    <a:pt x="-2049" y="651536"/>
                    <a:pt x="3806" y="643338"/>
                  </a:cubicBezTo>
                  <a:cubicBezTo>
                    <a:pt x="-878" y="581854"/>
                    <a:pt x="-293" y="520371"/>
                    <a:pt x="1464" y="458301"/>
                  </a:cubicBezTo>
                  <a:cubicBezTo>
                    <a:pt x="4392" y="373981"/>
                    <a:pt x="10247" y="298444"/>
                    <a:pt x="43624" y="223492"/>
                  </a:cubicBezTo>
                  <a:cubicBezTo>
                    <a:pt x="45966" y="218222"/>
                    <a:pt x="51236" y="212952"/>
                    <a:pt x="50065" y="206511"/>
                  </a:cubicBezTo>
                  <a:cubicBezTo>
                    <a:pt x="49480" y="191286"/>
                    <a:pt x="57678" y="179575"/>
                    <a:pt x="65875" y="169035"/>
                  </a:cubicBezTo>
                  <a:cubicBezTo>
                    <a:pt x="81685" y="149712"/>
                    <a:pt x="116233" y="113993"/>
                    <a:pt x="139656" y="101110"/>
                  </a:cubicBezTo>
                  <a:cubicBezTo>
                    <a:pt x="147854" y="94669"/>
                    <a:pt x="156051" y="89399"/>
                    <a:pt x="165420" y="85300"/>
                  </a:cubicBezTo>
                  <a:cubicBezTo>
                    <a:pt x="209337" y="66562"/>
                    <a:pt x="253254" y="48410"/>
                    <a:pt x="296000" y="27915"/>
                  </a:cubicBezTo>
                  <a:cubicBezTo>
                    <a:pt x="355142" y="-191"/>
                    <a:pt x="416625" y="-3119"/>
                    <a:pt x="481037" y="2151"/>
                  </a:cubicBezTo>
                  <a:cubicBezTo>
                    <a:pt x="581753" y="10349"/>
                    <a:pt x="680712" y="22060"/>
                    <a:pt x="776158" y="57193"/>
                  </a:cubicBezTo>
                  <a:cubicBezTo>
                    <a:pt x="830615" y="77688"/>
                    <a:pt x="872776" y="122776"/>
                    <a:pt x="900297" y="173720"/>
                  </a:cubicBezTo>
                  <a:cubicBezTo>
                    <a:pt x="960024" y="283219"/>
                    <a:pt x="998671" y="398574"/>
                    <a:pt x="993401" y="525641"/>
                  </a:cubicBezTo>
                  <a:cubicBezTo>
                    <a:pt x="991644" y="566044"/>
                    <a:pt x="991059" y="606448"/>
                    <a:pt x="988716" y="647437"/>
                  </a:cubicBezTo>
                  <a:cubicBezTo>
                    <a:pt x="993401" y="656220"/>
                    <a:pt x="992815" y="665589"/>
                    <a:pt x="991059" y="674958"/>
                  </a:cubicBezTo>
                  <a:cubicBezTo>
                    <a:pt x="978762" y="741126"/>
                    <a:pt x="983446" y="807880"/>
                    <a:pt x="981690" y="874634"/>
                  </a:cubicBezTo>
                  <a:cubicBezTo>
                    <a:pt x="981104" y="901569"/>
                    <a:pt x="982275" y="929091"/>
                    <a:pt x="965880" y="953099"/>
                  </a:cubicBezTo>
                  <a:cubicBezTo>
                    <a:pt x="951241" y="1002871"/>
                    <a:pt x="955339" y="1053815"/>
                    <a:pt x="955339" y="1105344"/>
                  </a:cubicBezTo>
                  <a:cubicBezTo>
                    <a:pt x="954754" y="1179710"/>
                    <a:pt x="923719" y="1249977"/>
                    <a:pt x="911423" y="1322001"/>
                  </a:cubicBezTo>
                  <a:cubicBezTo>
                    <a:pt x="900882" y="1383484"/>
                    <a:pt x="867506" y="1432671"/>
                    <a:pt x="832372" y="1481273"/>
                  </a:cubicBezTo>
                  <a:cubicBezTo>
                    <a:pt x="825345" y="1491227"/>
                    <a:pt x="817148" y="1501182"/>
                    <a:pt x="810121" y="1511136"/>
                  </a:cubicBezTo>
                  <a:cubicBezTo>
                    <a:pt x="805436" y="1530460"/>
                    <a:pt x="790797" y="1543342"/>
                    <a:pt x="777330" y="1555639"/>
                  </a:cubicBezTo>
                  <a:cubicBezTo>
                    <a:pt x="734584" y="1593700"/>
                    <a:pt x="691838" y="1631176"/>
                    <a:pt x="644993" y="1663382"/>
                  </a:cubicBezTo>
                  <a:cubicBezTo>
                    <a:pt x="606346" y="1689732"/>
                    <a:pt x="561844" y="1693245"/>
                    <a:pt x="517341" y="1692660"/>
                  </a:cubicBezTo>
                  <a:cubicBezTo>
                    <a:pt x="431850" y="1691488"/>
                    <a:pt x="363339" y="1651670"/>
                    <a:pt x="304783" y="1592529"/>
                  </a:cubicBezTo>
                  <a:cubicBezTo>
                    <a:pt x="280776" y="1568521"/>
                    <a:pt x="253840" y="1548612"/>
                    <a:pt x="231003" y="1524019"/>
                  </a:cubicBezTo>
                  <a:cubicBezTo>
                    <a:pt x="224562" y="1517578"/>
                    <a:pt x="216364" y="1511722"/>
                    <a:pt x="216364" y="1501182"/>
                  </a:cubicBezTo>
                  <a:close/>
                </a:path>
              </a:pathLst>
            </a:custGeom>
            <a:solidFill>
              <a:srgbClr val="714B25"/>
            </a:solidFill>
            <a:ln w="58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C2B6F18C-448F-460A-9CDA-6AEE6D9A96D6}"/>
                </a:ext>
              </a:extLst>
            </p:cNvPr>
            <p:cNvSpPr/>
            <p:nvPr/>
          </p:nvSpPr>
          <p:spPr>
            <a:xfrm>
              <a:off x="2736685" y="5855994"/>
              <a:ext cx="1741367" cy="418346"/>
            </a:xfrm>
            <a:custGeom>
              <a:avLst/>
              <a:gdLst>
                <a:gd name="connsiteX0" fmla="*/ 1948526 w 1949911"/>
                <a:gd name="connsiteY0" fmla="*/ 469970 h 468447"/>
                <a:gd name="connsiteX1" fmla="*/ 1143968 w 1949911"/>
                <a:gd name="connsiteY1" fmla="*/ 469970 h 468447"/>
                <a:gd name="connsiteX2" fmla="*/ 27307 w 1949911"/>
                <a:gd name="connsiteY2" fmla="*/ 469970 h 468447"/>
                <a:gd name="connsiteX3" fmla="*/ 2128 w 1949911"/>
                <a:gd name="connsiteY3" fmla="*/ 440107 h 468447"/>
                <a:gd name="connsiteX4" fmla="*/ 53071 w 1949911"/>
                <a:gd name="connsiteY4" fmla="*/ 275565 h 468447"/>
                <a:gd name="connsiteX5" fmla="*/ 278511 w 1949911"/>
                <a:gd name="connsiteY5" fmla="*/ 94041 h 468447"/>
                <a:gd name="connsiteX6" fmla="*/ 557238 w 1949911"/>
                <a:gd name="connsiteY6" fmla="*/ 6208 h 468447"/>
                <a:gd name="connsiteX7" fmla="*/ 581831 w 1949911"/>
                <a:gd name="connsiteY7" fmla="*/ 352 h 468447"/>
                <a:gd name="connsiteX8" fmla="*/ 596470 w 1949911"/>
                <a:gd name="connsiteY8" fmla="*/ 29044 h 468447"/>
                <a:gd name="connsiteX9" fmla="*/ 885151 w 1949911"/>
                <a:gd name="connsiteY9" fmla="*/ 335877 h 468447"/>
                <a:gd name="connsiteX10" fmla="*/ 1067259 w 1949911"/>
                <a:gd name="connsiteY10" fmla="*/ 331193 h 468447"/>
                <a:gd name="connsiteX11" fmla="*/ 1354769 w 1949911"/>
                <a:gd name="connsiteY11" fmla="*/ 36071 h 468447"/>
                <a:gd name="connsiteX12" fmla="*/ 1375849 w 1949911"/>
                <a:gd name="connsiteY12" fmla="*/ 938 h 468447"/>
                <a:gd name="connsiteX13" fmla="*/ 1677997 w 1949911"/>
                <a:gd name="connsiteY13" fmla="*/ 96384 h 468447"/>
                <a:gd name="connsiteX14" fmla="*/ 1947940 w 1949911"/>
                <a:gd name="connsiteY14" fmla="*/ 423126 h 468447"/>
                <a:gd name="connsiteX15" fmla="*/ 1948526 w 1949911"/>
                <a:gd name="connsiteY15" fmla="*/ 469970 h 468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49911" h="468447">
                  <a:moveTo>
                    <a:pt x="1948526" y="469970"/>
                  </a:moveTo>
                  <a:cubicBezTo>
                    <a:pt x="1680340" y="469970"/>
                    <a:pt x="1412154" y="469970"/>
                    <a:pt x="1143968" y="469970"/>
                  </a:cubicBezTo>
                  <a:cubicBezTo>
                    <a:pt x="771552" y="469970"/>
                    <a:pt x="399722" y="469970"/>
                    <a:pt x="27307" y="469970"/>
                  </a:cubicBezTo>
                  <a:cubicBezTo>
                    <a:pt x="-3142" y="469970"/>
                    <a:pt x="-1971" y="469970"/>
                    <a:pt x="2128" y="440107"/>
                  </a:cubicBezTo>
                  <a:cubicBezTo>
                    <a:pt x="10325" y="382722"/>
                    <a:pt x="24964" y="327094"/>
                    <a:pt x="53071" y="275565"/>
                  </a:cubicBezTo>
                  <a:cubicBezTo>
                    <a:pt x="103429" y="184803"/>
                    <a:pt x="178381" y="122734"/>
                    <a:pt x="278511" y="94041"/>
                  </a:cubicBezTo>
                  <a:cubicBezTo>
                    <a:pt x="372201" y="67691"/>
                    <a:pt x="464134" y="34900"/>
                    <a:pt x="557238" y="6208"/>
                  </a:cubicBezTo>
                  <a:cubicBezTo>
                    <a:pt x="565435" y="3865"/>
                    <a:pt x="573048" y="-1405"/>
                    <a:pt x="581831" y="352"/>
                  </a:cubicBezTo>
                  <a:cubicBezTo>
                    <a:pt x="591786" y="7379"/>
                    <a:pt x="592371" y="19090"/>
                    <a:pt x="596470" y="29044"/>
                  </a:cubicBezTo>
                  <a:cubicBezTo>
                    <a:pt x="650341" y="171335"/>
                    <a:pt x="744031" y="274394"/>
                    <a:pt x="885151" y="335877"/>
                  </a:cubicBezTo>
                  <a:cubicBezTo>
                    <a:pt x="948391" y="363399"/>
                    <a:pt x="1005776" y="359885"/>
                    <a:pt x="1067259" y="331193"/>
                  </a:cubicBezTo>
                  <a:cubicBezTo>
                    <a:pt x="1200181" y="267952"/>
                    <a:pt x="1296213" y="170750"/>
                    <a:pt x="1354769" y="36071"/>
                  </a:cubicBezTo>
                  <a:cubicBezTo>
                    <a:pt x="1360039" y="23774"/>
                    <a:pt x="1362381" y="8550"/>
                    <a:pt x="1375849" y="938"/>
                  </a:cubicBezTo>
                  <a:cubicBezTo>
                    <a:pt x="1477151" y="31972"/>
                    <a:pt x="1577281" y="64763"/>
                    <a:pt x="1677997" y="96384"/>
                  </a:cubicBezTo>
                  <a:cubicBezTo>
                    <a:pt x="1836684" y="146742"/>
                    <a:pt x="1922761" y="260926"/>
                    <a:pt x="1947940" y="423126"/>
                  </a:cubicBezTo>
                  <a:cubicBezTo>
                    <a:pt x="1950282" y="438350"/>
                    <a:pt x="1958480" y="454160"/>
                    <a:pt x="1948526" y="469970"/>
                  </a:cubicBezTo>
                  <a:close/>
                </a:path>
              </a:pathLst>
            </a:custGeom>
            <a:solidFill>
              <a:schemeClr val="accent1"/>
            </a:solidFill>
            <a:ln w="58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8F130848-F999-4E4E-8411-9B69C715335B}"/>
                </a:ext>
              </a:extLst>
            </p:cNvPr>
            <p:cNvSpPr/>
            <p:nvPr/>
          </p:nvSpPr>
          <p:spPr>
            <a:xfrm>
              <a:off x="3101616" y="4708800"/>
              <a:ext cx="1016287" cy="1475493"/>
            </a:xfrm>
            <a:custGeom>
              <a:avLst/>
              <a:gdLst>
                <a:gd name="connsiteX0" fmla="*/ 252462 w 1016287"/>
                <a:gd name="connsiteY0" fmla="*/ 1114041 h 1475493"/>
                <a:gd name="connsiteX1" fmla="*/ 373260 w 1016287"/>
                <a:gd name="connsiteY1" fmla="*/ 1223335 h 1475493"/>
                <a:gd name="connsiteX2" fmla="*/ 608580 w 1016287"/>
                <a:gd name="connsiteY2" fmla="*/ 1265692 h 1475493"/>
                <a:gd name="connsiteX3" fmla="*/ 689111 w 1016287"/>
                <a:gd name="connsiteY3" fmla="*/ 1210261 h 1475493"/>
                <a:gd name="connsiteX4" fmla="*/ 782716 w 1016287"/>
                <a:gd name="connsiteY4" fmla="*/ 1121885 h 1475493"/>
                <a:gd name="connsiteX5" fmla="*/ 862726 w 1016287"/>
                <a:gd name="connsiteY5" fmla="*/ 1147509 h 1475493"/>
                <a:gd name="connsiteX6" fmla="*/ 687543 w 1016287"/>
                <a:gd name="connsiteY6" fmla="*/ 1389628 h 1475493"/>
                <a:gd name="connsiteX7" fmla="*/ 520727 w 1016287"/>
                <a:gd name="connsiteY7" fmla="*/ 1472774 h 1475493"/>
                <a:gd name="connsiteX8" fmla="*/ 491966 w 1016287"/>
                <a:gd name="connsiteY8" fmla="*/ 1473819 h 1475493"/>
                <a:gd name="connsiteX9" fmla="*/ 154673 w 1016287"/>
                <a:gd name="connsiteY9" fmla="*/ 1148555 h 1475493"/>
                <a:gd name="connsiteX10" fmla="*/ 252462 w 1016287"/>
                <a:gd name="connsiteY10" fmla="*/ 1114041 h 1475493"/>
                <a:gd name="connsiteX11" fmla="*/ 943780 w 1016287"/>
                <a:gd name="connsiteY11" fmla="*/ 350558 h 1475493"/>
                <a:gd name="connsiteX12" fmla="*/ 999211 w 1016287"/>
                <a:gd name="connsiteY12" fmla="*/ 378797 h 1475493"/>
                <a:gd name="connsiteX13" fmla="*/ 1002348 w 1016287"/>
                <a:gd name="connsiteY13" fmla="*/ 515806 h 1475493"/>
                <a:gd name="connsiteX14" fmla="*/ 945871 w 1016287"/>
                <a:gd name="connsiteY14" fmla="*/ 609934 h 1475493"/>
                <a:gd name="connsiteX15" fmla="*/ 923385 w 1016287"/>
                <a:gd name="connsiteY15" fmla="*/ 623531 h 1475493"/>
                <a:gd name="connsiteX16" fmla="*/ 930707 w 1016287"/>
                <a:gd name="connsiteY16" fmla="*/ 447301 h 1475493"/>
                <a:gd name="connsiteX17" fmla="*/ 943780 w 1016287"/>
                <a:gd name="connsiteY17" fmla="*/ 350558 h 1475493"/>
                <a:gd name="connsiteX18" fmla="*/ 63159 w 1016287"/>
                <a:gd name="connsiteY18" fmla="*/ 346899 h 1475493"/>
                <a:gd name="connsiteX19" fmla="*/ 70480 w 1016287"/>
                <a:gd name="connsiteY19" fmla="*/ 509008 h 1475493"/>
                <a:gd name="connsiteX20" fmla="*/ 71526 w 1016287"/>
                <a:gd name="connsiteY20" fmla="*/ 610980 h 1475493"/>
                <a:gd name="connsiteX21" fmla="*/ 408 w 1016287"/>
                <a:gd name="connsiteY21" fmla="*/ 428476 h 1475493"/>
                <a:gd name="connsiteX22" fmla="*/ 63159 w 1016287"/>
                <a:gd name="connsiteY22" fmla="*/ 346899 h 1475493"/>
                <a:gd name="connsiteX23" fmla="*/ 537330 w 1016287"/>
                <a:gd name="connsiteY23" fmla="*/ 781 h 1475493"/>
                <a:gd name="connsiteX24" fmla="*/ 739313 w 1016287"/>
                <a:gd name="connsiteY24" fmla="*/ 33138 h 1475493"/>
                <a:gd name="connsiteX25" fmla="*/ 745589 w 1016287"/>
                <a:gd name="connsiteY25" fmla="*/ 34707 h 1475493"/>
                <a:gd name="connsiteX26" fmla="*/ 861157 w 1016287"/>
                <a:gd name="connsiteY26" fmla="*/ 147660 h 1475493"/>
                <a:gd name="connsiteX27" fmla="*/ 898285 w 1016287"/>
                <a:gd name="connsiteY27" fmla="*/ 393962 h 1475493"/>
                <a:gd name="connsiteX28" fmla="*/ 848083 w 1016287"/>
                <a:gd name="connsiteY28" fmla="*/ 644970 h 1475493"/>
                <a:gd name="connsiteX29" fmla="*/ 811478 w 1016287"/>
                <a:gd name="connsiteY29" fmla="*/ 744850 h 1475493"/>
                <a:gd name="connsiteX30" fmla="*/ 787423 w 1016287"/>
                <a:gd name="connsiteY30" fmla="*/ 767859 h 1475493"/>
                <a:gd name="connsiteX31" fmla="*/ 758661 w 1016287"/>
                <a:gd name="connsiteY31" fmla="*/ 747987 h 1475493"/>
                <a:gd name="connsiteX32" fmla="*/ 553149 w 1016287"/>
                <a:gd name="connsiteY32" fmla="*/ 653859 h 1475493"/>
                <a:gd name="connsiteX33" fmla="*/ 505038 w 1016287"/>
                <a:gd name="connsiteY33" fmla="*/ 677914 h 1475493"/>
                <a:gd name="connsiteX34" fmla="*/ 566222 w 1016287"/>
                <a:gd name="connsiteY34" fmla="*/ 687327 h 1475493"/>
                <a:gd name="connsiteX35" fmla="*/ 636295 w 1016287"/>
                <a:gd name="connsiteY35" fmla="*/ 775180 h 1475493"/>
                <a:gd name="connsiteX36" fmla="*/ 605965 w 1016287"/>
                <a:gd name="connsiteY36" fmla="*/ 844207 h 1475493"/>
                <a:gd name="connsiteX37" fmla="*/ 403066 w 1016287"/>
                <a:gd name="connsiteY37" fmla="*/ 846822 h 1475493"/>
                <a:gd name="connsiteX38" fmla="*/ 421369 w 1016287"/>
                <a:gd name="connsiteY38" fmla="*/ 694648 h 1475493"/>
                <a:gd name="connsiteX39" fmla="*/ 500332 w 1016287"/>
                <a:gd name="connsiteY39" fmla="*/ 678437 h 1475493"/>
                <a:gd name="connsiteX40" fmla="*/ 278086 w 1016287"/>
                <a:gd name="connsiteY40" fmla="*/ 704061 h 1475493"/>
                <a:gd name="connsiteX41" fmla="*/ 245663 w 1016287"/>
                <a:gd name="connsiteY41" fmla="*/ 750079 h 1475493"/>
                <a:gd name="connsiteX42" fmla="*/ 220040 w 1016287"/>
                <a:gd name="connsiteY42" fmla="*/ 767859 h 1475493"/>
                <a:gd name="connsiteX43" fmla="*/ 195985 w 1016287"/>
                <a:gd name="connsiteY43" fmla="*/ 747987 h 1475493"/>
                <a:gd name="connsiteX44" fmla="*/ 106563 w 1016287"/>
                <a:gd name="connsiteY44" fmla="*/ 493841 h 1475493"/>
                <a:gd name="connsiteX45" fmla="*/ 104995 w 1016287"/>
                <a:gd name="connsiteY45" fmla="*/ 481291 h 1475493"/>
                <a:gd name="connsiteX46" fmla="*/ 121729 w 1016287"/>
                <a:gd name="connsiteY46" fmla="*/ 239173 h 1475493"/>
                <a:gd name="connsiteX47" fmla="*/ 168269 w 1016287"/>
                <a:gd name="connsiteY47" fmla="*/ 90138 h 1475493"/>
                <a:gd name="connsiteX48" fmla="*/ 197554 w 1016287"/>
                <a:gd name="connsiteY48" fmla="*/ 61376 h 1475493"/>
                <a:gd name="connsiteX49" fmla="*/ 332993 w 1016287"/>
                <a:gd name="connsiteY49" fmla="*/ 14312 h 1475493"/>
                <a:gd name="connsiteX50" fmla="*/ 537330 w 1016287"/>
                <a:gd name="connsiteY50" fmla="*/ 781 h 1475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1016287" h="1475493">
                  <a:moveTo>
                    <a:pt x="252462" y="1114041"/>
                  </a:moveTo>
                  <a:cubicBezTo>
                    <a:pt x="292728" y="1150647"/>
                    <a:pt x="331425" y="1188821"/>
                    <a:pt x="373260" y="1223335"/>
                  </a:cubicBezTo>
                  <a:cubicBezTo>
                    <a:pt x="443333" y="1280857"/>
                    <a:pt x="522818" y="1293408"/>
                    <a:pt x="608580" y="1265692"/>
                  </a:cubicBezTo>
                  <a:cubicBezTo>
                    <a:pt x="640478" y="1255234"/>
                    <a:pt x="663488" y="1230133"/>
                    <a:pt x="689111" y="1210261"/>
                  </a:cubicBezTo>
                  <a:cubicBezTo>
                    <a:pt x="723103" y="1183591"/>
                    <a:pt x="754478" y="1153785"/>
                    <a:pt x="782716" y="1121885"/>
                  </a:cubicBezTo>
                  <a:cubicBezTo>
                    <a:pt x="809386" y="1130252"/>
                    <a:pt x="836056" y="1139142"/>
                    <a:pt x="862726" y="1147509"/>
                  </a:cubicBezTo>
                  <a:cubicBezTo>
                    <a:pt x="827166" y="1244775"/>
                    <a:pt x="770689" y="1326876"/>
                    <a:pt x="687543" y="1389628"/>
                  </a:cubicBezTo>
                  <a:cubicBezTo>
                    <a:pt x="637341" y="1427801"/>
                    <a:pt x="581387" y="1454995"/>
                    <a:pt x="520727" y="1472774"/>
                  </a:cubicBezTo>
                  <a:cubicBezTo>
                    <a:pt x="510791" y="1475912"/>
                    <a:pt x="501379" y="1476434"/>
                    <a:pt x="491966" y="1473819"/>
                  </a:cubicBezTo>
                  <a:cubicBezTo>
                    <a:pt x="318352" y="1429371"/>
                    <a:pt x="206443" y="1319555"/>
                    <a:pt x="154673" y="1148555"/>
                  </a:cubicBezTo>
                  <a:cubicBezTo>
                    <a:pt x="185526" y="1131298"/>
                    <a:pt x="221086" y="1128160"/>
                    <a:pt x="252462" y="1114041"/>
                  </a:cubicBezTo>
                  <a:close/>
                  <a:moveTo>
                    <a:pt x="943780" y="350558"/>
                  </a:moveTo>
                  <a:cubicBezTo>
                    <a:pt x="964697" y="344283"/>
                    <a:pt x="985615" y="354742"/>
                    <a:pt x="999211" y="378797"/>
                  </a:cubicBezTo>
                  <a:cubicBezTo>
                    <a:pt x="1024312" y="424292"/>
                    <a:pt x="1018560" y="470311"/>
                    <a:pt x="1002348" y="515806"/>
                  </a:cubicBezTo>
                  <a:cubicBezTo>
                    <a:pt x="989798" y="550843"/>
                    <a:pt x="970972" y="582219"/>
                    <a:pt x="945871" y="609934"/>
                  </a:cubicBezTo>
                  <a:cubicBezTo>
                    <a:pt x="940119" y="616733"/>
                    <a:pt x="932798" y="621962"/>
                    <a:pt x="923385" y="623531"/>
                  </a:cubicBezTo>
                  <a:cubicBezTo>
                    <a:pt x="932275" y="565485"/>
                    <a:pt x="932275" y="506394"/>
                    <a:pt x="930707" y="447301"/>
                  </a:cubicBezTo>
                  <a:cubicBezTo>
                    <a:pt x="930183" y="414880"/>
                    <a:pt x="937504" y="382457"/>
                    <a:pt x="943780" y="350558"/>
                  </a:cubicBezTo>
                  <a:close/>
                  <a:moveTo>
                    <a:pt x="63159" y="346899"/>
                  </a:moveTo>
                  <a:cubicBezTo>
                    <a:pt x="76755" y="400238"/>
                    <a:pt x="75709" y="454623"/>
                    <a:pt x="70480" y="509008"/>
                  </a:cubicBezTo>
                  <a:cubicBezTo>
                    <a:pt x="66819" y="542998"/>
                    <a:pt x="73094" y="576989"/>
                    <a:pt x="71526" y="610980"/>
                  </a:cubicBezTo>
                  <a:cubicBezTo>
                    <a:pt x="24462" y="559210"/>
                    <a:pt x="-3776" y="500118"/>
                    <a:pt x="408" y="428476"/>
                  </a:cubicBezTo>
                  <a:cubicBezTo>
                    <a:pt x="2499" y="393440"/>
                    <a:pt x="26031" y="346375"/>
                    <a:pt x="63159" y="346899"/>
                  </a:cubicBezTo>
                  <a:close/>
                  <a:moveTo>
                    <a:pt x="537330" y="781"/>
                  </a:moveTo>
                  <a:cubicBezTo>
                    <a:pt x="605050" y="3592"/>
                    <a:pt x="672378" y="14051"/>
                    <a:pt x="739313" y="33138"/>
                  </a:cubicBezTo>
                  <a:cubicBezTo>
                    <a:pt x="741405" y="33661"/>
                    <a:pt x="743496" y="34184"/>
                    <a:pt x="745589" y="34707"/>
                  </a:cubicBezTo>
                  <a:cubicBezTo>
                    <a:pt x="804680" y="51441"/>
                    <a:pt x="842331" y="84908"/>
                    <a:pt x="861157" y="147660"/>
                  </a:cubicBezTo>
                  <a:cubicBezTo>
                    <a:pt x="885212" y="228715"/>
                    <a:pt x="888873" y="310815"/>
                    <a:pt x="898285" y="393962"/>
                  </a:cubicBezTo>
                  <a:cubicBezTo>
                    <a:pt x="908744" y="484952"/>
                    <a:pt x="874753" y="563392"/>
                    <a:pt x="848083" y="644970"/>
                  </a:cubicBezTo>
                  <a:cubicBezTo>
                    <a:pt x="837102" y="678437"/>
                    <a:pt x="824028" y="711382"/>
                    <a:pt x="811478" y="744850"/>
                  </a:cubicBezTo>
                  <a:cubicBezTo>
                    <a:pt x="807294" y="756354"/>
                    <a:pt x="801542" y="766290"/>
                    <a:pt x="787423" y="767859"/>
                  </a:cubicBezTo>
                  <a:cubicBezTo>
                    <a:pt x="771735" y="769428"/>
                    <a:pt x="765460" y="758969"/>
                    <a:pt x="758661" y="747987"/>
                  </a:cubicBezTo>
                  <a:cubicBezTo>
                    <a:pt x="710552" y="666410"/>
                    <a:pt x="633157" y="630850"/>
                    <a:pt x="553149" y="653859"/>
                  </a:cubicBezTo>
                  <a:cubicBezTo>
                    <a:pt x="536937" y="658565"/>
                    <a:pt x="521250" y="664318"/>
                    <a:pt x="505038" y="677914"/>
                  </a:cubicBezTo>
                  <a:cubicBezTo>
                    <a:pt x="528048" y="678960"/>
                    <a:pt x="547397" y="681575"/>
                    <a:pt x="566222" y="687327"/>
                  </a:cubicBezTo>
                  <a:cubicBezTo>
                    <a:pt x="609625" y="700924"/>
                    <a:pt x="629497" y="733345"/>
                    <a:pt x="636295" y="775180"/>
                  </a:cubicBezTo>
                  <a:cubicBezTo>
                    <a:pt x="641002" y="803941"/>
                    <a:pt x="628974" y="826950"/>
                    <a:pt x="605965" y="844207"/>
                  </a:cubicBezTo>
                  <a:cubicBezTo>
                    <a:pt x="551580" y="884995"/>
                    <a:pt x="459020" y="886564"/>
                    <a:pt x="403066" y="846822"/>
                  </a:cubicBezTo>
                  <a:cubicBezTo>
                    <a:pt x="350250" y="809170"/>
                    <a:pt x="360187" y="726025"/>
                    <a:pt x="421369" y="694648"/>
                  </a:cubicBezTo>
                  <a:cubicBezTo>
                    <a:pt x="444901" y="682621"/>
                    <a:pt x="470002" y="678437"/>
                    <a:pt x="500332" y="678437"/>
                  </a:cubicBezTo>
                  <a:cubicBezTo>
                    <a:pt x="432874" y="628759"/>
                    <a:pt x="335608" y="641309"/>
                    <a:pt x="278086" y="704061"/>
                  </a:cubicBezTo>
                  <a:cubicBezTo>
                    <a:pt x="265535" y="718180"/>
                    <a:pt x="254554" y="733345"/>
                    <a:pt x="245663" y="750079"/>
                  </a:cubicBezTo>
                  <a:cubicBezTo>
                    <a:pt x="240435" y="760537"/>
                    <a:pt x="233113" y="768382"/>
                    <a:pt x="220040" y="767859"/>
                  </a:cubicBezTo>
                  <a:cubicBezTo>
                    <a:pt x="206967" y="767336"/>
                    <a:pt x="200691" y="759492"/>
                    <a:pt x="195985" y="747987"/>
                  </a:cubicBezTo>
                  <a:cubicBezTo>
                    <a:pt x="161994" y="664841"/>
                    <a:pt x="132710" y="579603"/>
                    <a:pt x="106563" y="493841"/>
                  </a:cubicBezTo>
                  <a:cubicBezTo>
                    <a:pt x="105517" y="489658"/>
                    <a:pt x="104471" y="485474"/>
                    <a:pt x="104995" y="481291"/>
                  </a:cubicBezTo>
                  <a:cubicBezTo>
                    <a:pt x="110747" y="400236"/>
                    <a:pt x="107609" y="319182"/>
                    <a:pt x="121729" y="239173"/>
                  </a:cubicBezTo>
                  <a:cubicBezTo>
                    <a:pt x="130618" y="187926"/>
                    <a:pt x="148921" y="138770"/>
                    <a:pt x="168269" y="90138"/>
                  </a:cubicBezTo>
                  <a:cubicBezTo>
                    <a:pt x="173499" y="76018"/>
                    <a:pt x="186049" y="68697"/>
                    <a:pt x="197554" y="61376"/>
                  </a:cubicBezTo>
                  <a:cubicBezTo>
                    <a:pt x="238866" y="34707"/>
                    <a:pt x="285407" y="22156"/>
                    <a:pt x="332993" y="14312"/>
                  </a:cubicBezTo>
                  <a:cubicBezTo>
                    <a:pt x="401498" y="2808"/>
                    <a:pt x="469610" y="-2030"/>
                    <a:pt x="537330" y="781"/>
                  </a:cubicBezTo>
                  <a:close/>
                </a:path>
              </a:pathLst>
            </a:custGeom>
            <a:solidFill>
              <a:srgbClr val="F8DFC9"/>
            </a:solidFill>
            <a:ln w="58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99" name="Rounded Rectangle 15">
            <a:extLst>
              <a:ext uri="{FF2B5EF4-FFF2-40B4-BE49-F238E27FC236}">
                <a16:creationId xmlns:a16="http://schemas.microsoft.com/office/drawing/2014/main" id="{49E433D2-DA0D-4C89-854B-BD3CE280E904}"/>
              </a:ext>
            </a:extLst>
          </p:cNvPr>
          <p:cNvSpPr/>
          <p:nvPr/>
        </p:nvSpPr>
        <p:spPr>
          <a:xfrm>
            <a:off x="6676229" y="4069537"/>
            <a:ext cx="1354056" cy="1253153"/>
          </a:xfrm>
          <a:custGeom>
            <a:avLst/>
            <a:gdLst/>
            <a:ahLst/>
            <a:cxnLst/>
            <a:rect l="l" t="t" r="r" b="b"/>
            <a:pathLst>
              <a:path w="936104" h="1001868">
                <a:moveTo>
                  <a:pt x="108014" y="0"/>
                </a:moveTo>
                <a:lnTo>
                  <a:pt x="828090" y="0"/>
                </a:lnTo>
                <a:cubicBezTo>
                  <a:pt x="887744" y="0"/>
                  <a:pt x="936104" y="48360"/>
                  <a:pt x="936104" y="108014"/>
                </a:cubicBezTo>
                <a:lnTo>
                  <a:pt x="936104" y="540058"/>
                </a:lnTo>
                <a:cubicBezTo>
                  <a:pt x="936104" y="599712"/>
                  <a:pt x="887744" y="648072"/>
                  <a:pt x="828090" y="648072"/>
                </a:cubicBezTo>
                <a:lnTo>
                  <a:pt x="676954" y="648072"/>
                </a:lnTo>
                <a:lnTo>
                  <a:pt x="500056" y="1001868"/>
                </a:lnTo>
                <a:lnTo>
                  <a:pt x="521498" y="648072"/>
                </a:lnTo>
                <a:lnTo>
                  <a:pt x="108014" y="648072"/>
                </a:lnTo>
                <a:cubicBezTo>
                  <a:pt x="48360" y="648072"/>
                  <a:pt x="0" y="599712"/>
                  <a:pt x="0" y="540058"/>
                </a:cubicBezTo>
                <a:lnTo>
                  <a:pt x="0" y="108014"/>
                </a:lnTo>
                <a:cubicBezTo>
                  <a:pt x="0" y="48360"/>
                  <a:pt x="48360" y="0"/>
                  <a:pt x="108014" y="0"/>
                </a:cubicBezTo>
                <a:close/>
              </a:path>
            </a:pathLst>
          </a:cu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 sz="2700"/>
          </a:p>
        </p:txBody>
      </p:sp>
      <p:sp>
        <p:nvSpPr>
          <p:cNvPr id="100" name="Rounded Rectangle 15">
            <a:extLst>
              <a:ext uri="{FF2B5EF4-FFF2-40B4-BE49-F238E27FC236}">
                <a16:creationId xmlns:a16="http://schemas.microsoft.com/office/drawing/2014/main" id="{E788B0EC-CFA9-48CE-BA16-07E9B9E2B713}"/>
              </a:ext>
            </a:extLst>
          </p:cNvPr>
          <p:cNvSpPr/>
          <p:nvPr/>
        </p:nvSpPr>
        <p:spPr>
          <a:xfrm>
            <a:off x="1519099" y="669975"/>
            <a:ext cx="1354056" cy="1253153"/>
          </a:xfrm>
          <a:custGeom>
            <a:avLst/>
            <a:gdLst/>
            <a:ahLst/>
            <a:cxnLst/>
            <a:rect l="l" t="t" r="r" b="b"/>
            <a:pathLst>
              <a:path w="936104" h="1001868">
                <a:moveTo>
                  <a:pt x="108014" y="0"/>
                </a:moveTo>
                <a:lnTo>
                  <a:pt x="828090" y="0"/>
                </a:lnTo>
                <a:cubicBezTo>
                  <a:pt x="887744" y="0"/>
                  <a:pt x="936104" y="48360"/>
                  <a:pt x="936104" y="108014"/>
                </a:cubicBezTo>
                <a:lnTo>
                  <a:pt x="936104" y="540058"/>
                </a:lnTo>
                <a:cubicBezTo>
                  <a:pt x="936104" y="599712"/>
                  <a:pt x="887744" y="648072"/>
                  <a:pt x="828090" y="648072"/>
                </a:cubicBezTo>
                <a:lnTo>
                  <a:pt x="676954" y="648072"/>
                </a:lnTo>
                <a:lnTo>
                  <a:pt x="500056" y="1001868"/>
                </a:lnTo>
                <a:lnTo>
                  <a:pt x="521498" y="648072"/>
                </a:lnTo>
                <a:lnTo>
                  <a:pt x="108014" y="648072"/>
                </a:lnTo>
                <a:cubicBezTo>
                  <a:pt x="48360" y="648072"/>
                  <a:pt x="0" y="599712"/>
                  <a:pt x="0" y="540058"/>
                </a:cubicBezTo>
                <a:lnTo>
                  <a:pt x="0" y="108014"/>
                </a:lnTo>
                <a:cubicBezTo>
                  <a:pt x="0" y="48360"/>
                  <a:pt x="48360" y="0"/>
                  <a:pt x="108014" y="0"/>
                </a:cubicBezTo>
                <a:close/>
              </a:path>
            </a:pathLst>
          </a:cu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 sz="270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79DE3999-1800-41FE-9434-F3AA856577E6}"/>
              </a:ext>
            </a:extLst>
          </p:cNvPr>
          <p:cNvSpPr txBox="1"/>
          <p:nvPr/>
        </p:nvSpPr>
        <p:spPr>
          <a:xfrm>
            <a:off x="1584975" y="780913"/>
            <a:ext cx="12223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BUY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B637A99C-4285-4125-A3E5-359F0CF53C4D}"/>
              </a:ext>
            </a:extLst>
          </p:cNvPr>
          <p:cNvSpPr txBox="1"/>
          <p:nvPr/>
        </p:nvSpPr>
        <p:spPr>
          <a:xfrm>
            <a:off x="6773707" y="4165720"/>
            <a:ext cx="12223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SELL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6230181E-F961-453A-B9FF-CBFF169DA2F3}"/>
              </a:ext>
            </a:extLst>
          </p:cNvPr>
          <p:cNvSpPr/>
          <p:nvPr/>
        </p:nvSpPr>
        <p:spPr>
          <a:xfrm>
            <a:off x="8601509" y="3238223"/>
            <a:ext cx="1057315" cy="10573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4EB193DB-ED5E-4120-ACA2-3B8585FD29E6}"/>
              </a:ext>
            </a:extLst>
          </p:cNvPr>
          <p:cNvSpPr/>
          <p:nvPr/>
        </p:nvSpPr>
        <p:spPr>
          <a:xfrm>
            <a:off x="10443729" y="3238223"/>
            <a:ext cx="1057315" cy="105731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CAA4054-9BD9-4A9F-A915-C62E679E75A8}"/>
              </a:ext>
            </a:extLst>
          </p:cNvPr>
          <p:cNvSpPr txBox="1"/>
          <p:nvPr/>
        </p:nvSpPr>
        <p:spPr>
          <a:xfrm>
            <a:off x="8593781" y="3867489"/>
            <a:ext cx="1072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AEEC6B54-0261-461A-814A-417A3B854B8B}"/>
              </a:ext>
            </a:extLst>
          </p:cNvPr>
          <p:cNvSpPr txBox="1"/>
          <p:nvPr/>
        </p:nvSpPr>
        <p:spPr>
          <a:xfrm>
            <a:off x="10436001" y="3867489"/>
            <a:ext cx="1072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8AA4BD3-A9DF-419A-B772-C50E8E7C5444}"/>
              </a:ext>
            </a:extLst>
          </p:cNvPr>
          <p:cNvGrpSpPr/>
          <p:nvPr/>
        </p:nvGrpSpPr>
        <p:grpSpPr>
          <a:xfrm>
            <a:off x="8397462" y="4693308"/>
            <a:ext cx="1465408" cy="1331457"/>
            <a:chOff x="675860" y="4647833"/>
            <a:chExt cx="2011680" cy="1331457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F736A339-1FA1-43B3-B8A7-B90C9B031F3E}"/>
                </a:ext>
              </a:extLst>
            </p:cNvPr>
            <p:cNvSpPr txBox="1"/>
            <p:nvPr/>
          </p:nvSpPr>
          <p:spPr>
            <a:xfrm>
              <a:off x="675860" y="4963627"/>
              <a:ext cx="201168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816FEDCC-B4B3-444A-BB06-B3088C7E786F}"/>
                </a:ext>
              </a:extLst>
            </p:cNvPr>
            <p:cNvSpPr txBox="1"/>
            <p:nvPr/>
          </p:nvSpPr>
          <p:spPr>
            <a:xfrm>
              <a:off x="675860" y="4647833"/>
              <a:ext cx="2011680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Contents Title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D322C391-F728-456A-829A-91AEE49C6067}"/>
              </a:ext>
            </a:extLst>
          </p:cNvPr>
          <p:cNvGrpSpPr/>
          <p:nvPr/>
        </p:nvGrpSpPr>
        <p:grpSpPr>
          <a:xfrm>
            <a:off x="10239682" y="4693308"/>
            <a:ext cx="1465408" cy="1331457"/>
            <a:chOff x="675860" y="4647833"/>
            <a:chExt cx="2011680" cy="1331457"/>
          </a:xfrm>
        </p:grpSpPr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1BCFF599-A334-4F95-91C7-B122EDC35A39}"/>
                </a:ext>
              </a:extLst>
            </p:cNvPr>
            <p:cNvSpPr txBox="1"/>
            <p:nvPr/>
          </p:nvSpPr>
          <p:spPr>
            <a:xfrm>
              <a:off x="675860" y="4963627"/>
              <a:ext cx="201168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A7384AFF-834A-45AA-9630-855E4B96F333}"/>
                </a:ext>
              </a:extLst>
            </p:cNvPr>
            <p:cNvSpPr txBox="1"/>
            <p:nvPr/>
          </p:nvSpPr>
          <p:spPr>
            <a:xfrm>
              <a:off x="675860" y="4647833"/>
              <a:ext cx="2011680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Contents Title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113" name="Rectangle 16">
            <a:extLst>
              <a:ext uri="{FF2B5EF4-FFF2-40B4-BE49-F238E27FC236}">
                <a16:creationId xmlns:a16="http://schemas.microsoft.com/office/drawing/2014/main" id="{46DE11D4-50E8-46D5-B749-A057BF99ED13}"/>
              </a:ext>
            </a:extLst>
          </p:cNvPr>
          <p:cNvSpPr/>
          <p:nvPr/>
        </p:nvSpPr>
        <p:spPr>
          <a:xfrm rot="2700000">
            <a:off x="8992139" y="3362537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4" name="Frame 17">
            <a:extLst>
              <a:ext uri="{FF2B5EF4-FFF2-40B4-BE49-F238E27FC236}">
                <a16:creationId xmlns:a16="http://schemas.microsoft.com/office/drawing/2014/main" id="{CF022B3B-6390-4286-8600-346FB26297AD}"/>
              </a:ext>
            </a:extLst>
          </p:cNvPr>
          <p:cNvSpPr/>
          <p:nvPr/>
        </p:nvSpPr>
        <p:spPr>
          <a:xfrm>
            <a:off x="10813169" y="3435185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11276</TotalTime>
  <Words>50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78</cp:revision>
  <dcterms:created xsi:type="dcterms:W3CDTF">2018-02-18T19:39:47Z</dcterms:created>
  <dcterms:modified xsi:type="dcterms:W3CDTF">2020-01-08T04:28:13Z</dcterms:modified>
</cp:coreProperties>
</file>