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70" name="Group 1869">
            <a:extLst>
              <a:ext uri="{FF2B5EF4-FFF2-40B4-BE49-F238E27FC236}">
                <a16:creationId xmlns:a16="http://schemas.microsoft.com/office/drawing/2014/main" id="{58ABD2B5-CC99-4BCD-859B-29A2E5BD63F1}"/>
              </a:ext>
            </a:extLst>
          </p:cNvPr>
          <p:cNvGrpSpPr/>
          <p:nvPr/>
        </p:nvGrpSpPr>
        <p:grpSpPr>
          <a:xfrm>
            <a:off x="4270438" y="2500986"/>
            <a:ext cx="3651127" cy="2803182"/>
            <a:chOff x="2665858" y="2388470"/>
            <a:chExt cx="3465580" cy="2660727"/>
          </a:xfrm>
        </p:grpSpPr>
        <p:sp>
          <p:nvSpPr>
            <p:cNvPr id="1871" name="Frame 1870">
              <a:extLst>
                <a:ext uri="{FF2B5EF4-FFF2-40B4-BE49-F238E27FC236}">
                  <a16:creationId xmlns:a16="http://schemas.microsoft.com/office/drawing/2014/main" id="{4816D1A6-3E63-484F-804F-376A98A8367D}"/>
                </a:ext>
              </a:extLst>
            </p:cNvPr>
            <p:cNvSpPr/>
            <p:nvPr/>
          </p:nvSpPr>
          <p:spPr>
            <a:xfrm rot="19800000">
              <a:off x="2665858" y="2388470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72" name="Frame 1871">
              <a:extLst>
                <a:ext uri="{FF2B5EF4-FFF2-40B4-BE49-F238E27FC236}">
                  <a16:creationId xmlns:a16="http://schemas.microsoft.com/office/drawing/2014/main" id="{1475613F-08C6-4CC1-A77A-F4257C8DC3A8}"/>
                </a:ext>
              </a:extLst>
            </p:cNvPr>
            <p:cNvSpPr/>
            <p:nvPr/>
          </p:nvSpPr>
          <p:spPr>
            <a:xfrm rot="19800000">
              <a:off x="3569018" y="2630471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73" name="Frame 1872">
              <a:extLst>
                <a:ext uri="{FF2B5EF4-FFF2-40B4-BE49-F238E27FC236}">
                  <a16:creationId xmlns:a16="http://schemas.microsoft.com/office/drawing/2014/main" id="{672A9072-0A32-46D5-B756-420C461A2F26}"/>
                </a:ext>
              </a:extLst>
            </p:cNvPr>
            <p:cNvSpPr/>
            <p:nvPr/>
          </p:nvSpPr>
          <p:spPr>
            <a:xfrm rot="19800000">
              <a:off x="4472178" y="2872472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74" name="Frame 1873">
              <a:extLst>
                <a:ext uri="{FF2B5EF4-FFF2-40B4-BE49-F238E27FC236}">
                  <a16:creationId xmlns:a16="http://schemas.microsoft.com/office/drawing/2014/main" id="{8424DD7F-5DBE-414F-8B9B-50A8769E85CA}"/>
                </a:ext>
              </a:extLst>
            </p:cNvPr>
            <p:cNvSpPr/>
            <p:nvPr/>
          </p:nvSpPr>
          <p:spPr>
            <a:xfrm rot="19800000">
              <a:off x="3306619" y="3546696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75" name="Frame 1874">
              <a:extLst>
                <a:ext uri="{FF2B5EF4-FFF2-40B4-BE49-F238E27FC236}">
                  <a16:creationId xmlns:a16="http://schemas.microsoft.com/office/drawing/2014/main" id="{A3309A59-C5C1-4F16-A4B5-1BDED45083C1}"/>
                </a:ext>
              </a:extLst>
            </p:cNvPr>
            <p:cNvSpPr/>
            <p:nvPr/>
          </p:nvSpPr>
          <p:spPr>
            <a:xfrm rot="19800000">
              <a:off x="4209778" y="3788696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76" name="Frame 1875">
              <a:extLst>
                <a:ext uri="{FF2B5EF4-FFF2-40B4-BE49-F238E27FC236}">
                  <a16:creationId xmlns:a16="http://schemas.microsoft.com/office/drawing/2014/main" id="{75FA4BBE-E511-47EF-86F5-3DCCF4F41664}"/>
                </a:ext>
              </a:extLst>
            </p:cNvPr>
            <p:cNvSpPr/>
            <p:nvPr/>
          </p:nvSpPr>
          <p:spPr>
            <a:xfrm rot="19800000">
              <a:off x="5112939" y="4030698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877" name="Group 1876">
            <a:extLst>
              <a:ext uri="{FF2B5EF4-FFF2-40B4-BE49-F238E27FC236}">
                <a16:creationId xmlns:a16="http://schemas.microsoft.com/office/drawing/2014/main" id="{A6D8C00F-5C66-403E-9F41-553383BFCEF8}"/>
              </a:ext>
            </a:extLst>
          </p:cNvPr>
          <p:cNvGrpSpPr/>
          <p:nvPr/>
        </p:nvGrpSpPr>
        <p:grpSpPr>
          <a:xfrm>
            <a:off x="6096000" y="1729980"/>
            <a:ext cx="3173764" cy="923331"/>
            <a:chOff x="6210993" y="1433695"/>
            <a:chExt cx="2245430" cy="656879"/>
          </a:xfrm>
        </p:grpSpPr>
        <p:sp>
          <p:nvSpPr>
            <p:cNvPr id="1878" name="TextBox 1877">
              <a:extLst>
                <a:ext uri="{FF2B5EF4-FFF2-40B4-BE49-F238E27FC236}">
                  <a16:creationId xmlns:a16="http://schemas.microsoft.com/office/drawing/2014/main" id="{FDD193AD-BE70-43C4-AF1D-FE2644995B2B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9" name="TextBox 1878">
              <a:extLst>
                <a:ext uri="{FF2B5EF4-FFF2-40B4-BE49-F238E27FC236}">
                  <a16:creationId xmlns:a16="http://schemas.microsoft.com/office/drawing/2014/main" id="{19F58006-43CC-4072-B2B6-F0E2D9EA6B7A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0" name="Group 1879">
            <a:extLst>
              <a:ext uri="{FF2B5EF4-FFF2-40B4-BE49-F238E27FC236}">
                <a16:creationId xmlns:a16="http://schemas.microsoft.com/office/drawing/2014/main" id="{55B294C7-F37F-459D-B8C8-9485CFA9054A}"/>
              </a:ext>
            </a:extLst>
          </p:cNvPr>
          <p:cNvGrpSpPr/>
          <p:nvPr/>
        </p:nvGrpSpPr>
        <p:grpSpPr>
          <a:xfrm>
            <a:off x="7739348" y="3115940"/>
            <a:ext cx="3173764" cy="923331"/>
            <a:chOff x="6210993" y="1433695"/>
            <a:chExt cx="2245430" cy="656879"/>
          </a:xfrm>
        </p:grpSpPr>
        <p:sp>
          <p:nvSpPr>
            <p:cNvPr id="1881" name="TextBox 1880">
              <a:extLst>
                <a:ext uri="{FF2B5EF4-FFF2-40B4-BE49-F238E27FC236}">
                  <a16:creationId xmlns:a16="http://schemas.microsoft.com/office/drawing/2014/main" id="{7A819953-1AB4-4114-821C-1120B7C64597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2" name="TextBox 1881">
              <a:extLst>
                <a:ext uri="{FF2B5EF4-FFF2-40B4-BE49-F238E27FC236}">
                  <a16:creationId xmlns:a16="http://schemas.microsoft.com/office/drawing/2014/main" id="{003F3820-4FF0-4B27-BC72-619703BB26C5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3" name="Group 1882">
            <a:extLst>
              <a:ext uri="{FF2B5EF4-FFF2-40B4-BE49-F238E27FC236}">
                <a16:creationId xmlns:a16="http://schemas.microsoft.com/office/drawing/2014/main" id="{6DE1DFF2-4C48-4D70-8395-E8EFC8A93F71}"/>
              </a:ext>
            </a:extLst>
          </p:cNvPr>
          <p:cNvGrpSpPr/>
          <p:nvPr/>
        </p:nvGrpSpPr>
        <p:grpSpPr>
          <a:xfrm>
            <a:off x="1080632" y="3875592"/>
            <a:ext cx="3269244" cy="923331"/>
            <a:chOff x="6210993" y="1433695"/>
            <a:chExt cx="2245430" cy="656879"/>
          </a:xfrm>
        </p:grpSpPr>
        <p:sp>
          <p:nvSpPr>
            <p:cNvPr id="1884" name="TextBox 1883">
              <a:extLst>
                <a:ext uri="{FF2B5EF4-FFF2-40B4-BE49-F238E27FC236}">
                  <a16:creationId xmlns:a16="http://schemas.microsoft.com/office/drawing/2014/main" id="{98C3F9B8-E355-46BA-B4A7-FF07318F23D5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5" name="TextBox 1884">
              <a:extLst>
                <a:ext uri="{FF2B5EF4-FFF2-40B4-BE49-F238E27FC236}">
                  <a16:creationId xmlns:a16="http://schemas.microsoft.com/office/drawing/2014/main" id="{79F53830-404C-4958-BCE3-FD3ED9BCC7E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6" name="Group 1885">
            <a:extLst>
              <a:ext uri="{FF2B5EF4-FFF2-40B4-BE49-F238E27FC236}">
                <a16:creationId xmlns:a16="http://schemas.microsoft.com/office/drawing/2014/main" id="{DD1D3A98-EEA2-4BC4-8F75-10119440FAE4}"/>
              </a:ext>
            </a:extLst>
          </p:cNvPr>
          <p:cNvGrpSpPr/>
          <p:nvPr/>
        </p:nvGrpSpPr>
        <p:grpSpPr>
          <a:xfrm>
            <a:off x="2839917" y="5140568"/>
            <a:ext cx="3280569" cy="923331"/>
            <a:chOff x="6203211" y="1433695"/>
            <a:chExt cx="2253207" cy="656879"/>
          </a:xfrm>
        </p:grpSpPr>
        <p:sp>
          <p:nvSpPr>
            <p:cNvPr id="1887" name="TextBox 1886">
              <a:extLst>
                <a:ext uri="{FF2B5EF4-FFF2-40B4-BE49-F238E27FC236}">
                  <a16:creationId xmlns:a16="http://schemas.microsoft.com/office/drawing/2014/main" id="{8EC65EB4-266B-46A6-8A6C-7F07E229517B}"/>
                </a:ext>
              </a:extLst>
            </p:cNvPr>
            <p:cNvSpPr txBox="1"/>
            <p:nvPr/>
          </p:nvSpPr>
          <p:spPr>
            <a:xfrm>
              <a:off x="6203211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8" name="TextBox 1887">
              <a:extLst>
                <a:ext uri="{FF2B5EF4-FFF2-40B4-BE49-F238E27FC236}">
                  <a16:creationId xmlns:a16="http://schemas.microsoft.com/office/drawing/2014/main" id="{6039F3BC-6F6D-4F92-B651-3FDA27E5CDAA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9" name="Group 1888">
            <a:extLst>
              <a:ext uri="{FF2B5EF4-FFF2-40B4-BE49-F238E27FC236}">
                <a16:creationId xmlns:a16="http://schemas.microsoft.com/office/drawing/2014/main" id="{DAF8A467-56B3-4359-8A68-5D38A4619A5E}"/>
              </a:ext>
            </a:extLst>
          </p:cNvPr>
          <p:cNvGrpSpPr/>
          <p:nvPr/>
        </p:nvGrpSpPr>
        <p:grpSpPr>
          <a:xfrm>
            <a:off x="725033" y="2373232"/>
            <a:ext cx="3269244" cy="923331"/>
            <a:chOff x="6210993" y="1433695"/>
            <a:chExt cx="2245430" cy="656879"/>
          </a:xfrm>
        </p:grpSpPr>
        <p:sp>
          <p:nvSpPr>
            <p:cNvPr id="1890" name="TextBox 1889">
              <a:extLst>
                <a:ext uri="{FF2B5EF4-FFF2-40B4-BE49-F238E27FC236}">
                  <a16:creationId xmlns:a16="http://schemas.microsoft.com/office/drawing/2014/main" id="{B0A4495E-4116-4175-AC62-133644F9A454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1" name="TextBox 1890">
              <a:extLst>
                <a:ext uri="{FF2B5EF4-FFF2-40B4-BE49-F238E27FC236}">
                  <a16:creationId xmlns:a16="http://schemas.microsoft.com/office/drawing/2014/main" id="{89FB96D8-2780-428B-AB47-5CEFD660CFBD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92" name="Group 1891">
            <a:extLst>
              <a:ext uri="{FF2B5EF4-FFF2-40B4-BE49-F238E27FC236}">
                <a16:creationId xmlns:a16="http://schemas.microsoft.com/office/drawing/2014/main" id="{B0385C24-F9C2-4705-BC74-9010EE2836E9}"/>
              </a:ext>
            </a:extLst>
          </p:cNvPr>
          <p:cNvGrpSpPr/>
          <p:nvPr/>
        </p:nvGrpSpPr>
        <p:grpSpPr>
          <a:xfrm>
            <a:off x="8256236" y="4501898"/>
            <a:ext cx="3173764" cy="923331"/>
            <a:chOff x="6210993" y="1433695"/>
            <a:chExt cx="2245430" cy="656879"/>
          </a:xfrm>
        </p:grpSpPr>
        <p:sp>
          <p:nvSpPr>
            <p:cNvPr id="1893" name="TextBox 1892">
              <a:extLst>
                <a:ext uri="{FF2B5EF4-FFF2-40B4-BE49-F238E27FC236}">
                  <a16:creationId xmlns:a16="http://schemas.microsoft.com/office/drawing/2014/main" id="{A762919E-FA2E-4344-B405-A6BBC3963963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4" name="TextBox 1893">
              <a:extLst>
                <a:ext uri="{FF2B5EF4-FFF2-40B4-BE49-F238E27FC236}">
                  <a16:creationId xmlns:a16="http://schemas.microsoft.com/office/drawing/2014/main" id="{F42C2E6F-D119-43BA-BFA6-1EACE245621D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95" name="Isosceles Triangle 8">
            <a:extLst>
              <a:ext uri="{FF2B5EF4-FFF2-40B4-BE49-F238E27FC236}">
                <a16:creationId xmlns:a16="http://schemas.microsoft.com/office/drawing/2014/main" id="{AB5394A0-78FF-4467-8646-6FDAA6DBB7A0}"/>
              </a:ext>
            </a:extLst>
          </p:cNvPr>
          <p:cNvSpPr/>
          <p:nvPr/>
        </p:nvSpPr>
        <p:spPr>
          <a:xfrm rot="16200000">
            <a:off x="7309485" y="4600635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6" name="Oval 7">
            <a:extLst>
              <a:ext uri="{FF2B5EF4-FFF2-40B4-BE49-F238E27FC236}">
                <a16:creationId xmlns:a16="http://schemas.microsoft.com/office/drawing/2014/main" id="{F2E47C54-A924-4E3C-B29E-E174D4E160F2}"/>
              </a:ext>
            </a:extLst>
          </p:cNvPr>
          <p:cNvSpPr/>
          <p:nvPr/>
        </p:nvSpPr>
        <p:spPr>
          <a:xfrm>
            <a:off x="6221730" y="4440635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7" name="Round Same Side Corner Rectangle 11">
            <a:extLst>
              <a:ext uri="{FF2B5EF4-FFF2-40B4-BE49-F238E27FC236}">
                <a16:creationId xmlns:a16="http://schemas.microsoft.com/office/drawing/2014/main" id="{7265D46A-7AE1-4172-870F-032D6AA16B6A}"/>
              </a:ext>
            </a:extLst>
          </p:cNvPr>
          <p:cNvSpPr>
            <a:spLocks noChangeAspect="1"/>
          </p:cNvSpPr>
          <p:nvPr/>
        </p:nvSpPr>
        <p:spPr>
          <a:xfrm rot="9900000">
            <a:off x="5267860" y="413418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8" name="Rounded Rectangle 27">
            <a:extLst>
              <a:ext uri="{FF2B5EF4-FFF2-40B4-BE49-F238E27FC236}">
                <a16:creationId xmlns:a16="http://schemas.microsoft.com/office/drawing/2014/main" id="{2354B84A-DFC3-4BF4-9540-D564E2F8D447}"/>
              </a:ext>
            </a:extLst>
          </p:cNvPr>
          <p:cNvSpPr/>
          <p:nvPr/>
        </p:nvSpPr>
        <p:spPr>
          <a:xfrm>
            <a:off x="4599389" y="2909166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9" name="Rectangle 16">
            <a:extLst>
              <a:ext uri="{FF2B5EF4-FFF2-40B4-BE49-F238E27FC236}">
                <a16:creationId xmlns:a16="http://schemas.microsoft.com/office/drawing/2014/main" id="{57B04AAF-A52D-4CEB-BF6C-9745DFFE89C2}"/>
              </a:ext>
            </a:extLst>
          </p:cNvPr>
          <p:cNvSpPr/>
          <p:nvPr/>
        </p:nvSpPr>
        <p:spPr>
          <a:xfrm>
            <a:off x="6614162" y="3457088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00" name="Oval 21">
            <a:extLst>
              <a:ext uri="{FF2B5EF4-FFF2-40B4-BE49-F238E27FC236}">
                <a16:creationId xmlns:a16="http://schemas.microsoft.com/office/drawing/2014/main" id="{3954E8AD-7DCB-4A38-A033-12237CD02FA4}"/>
              </a:ext>
            </a:extLst>
          </p:cNvPr>
          <p:cNvSpPr>
            <a:spLocks noChangeAspect="1"/>
          </p:cNvSpPr>
          <p:nvPr/>
        </p:nvSpPr>
        <p:spPr>
          <a:xfrm>
            <a:off x="5604499" y="3061540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59</cp:revision>
  <dcterms:created xsi:type="dcterms:W3CDTF">2018-02-18T19:39:47Z</dcterms:created>
  <dcterms:modified xsi:type="dcterms:W3CDTF">2020-01-03T03:15:56Z</dcterms:modified>
</cp:coreProperties>
</file>