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72" name="자유형: 도형 37">
            <a:extLst>
              <a:ext uri="{FF2B5EF4-FFF2-40B4-BE49-F238E27FC236}">
                <a16:creationId xmlns:a16="http://schemas.microsoft.com/office/drawing/2014/main" id="{7319047F-0533-4FE3-B840-0A0B5327A570}"/>
              </a:ext>
            </a:extLst>
          </p:cNvPr>
          <p:cNvSpPr/>
          <p:nvPr/>
        </p:nvSpPr>
        <p:spPr>
          <a:xfrm>
            <a:off x="8633169" y="1821181"/>
            <a:ext cx="2547544" cy="4335337"/>
          </a:xfrm>
          <a:custGeom>
            <a:avLst/>
            <a:gdLst>
              <a:gd name="connsiteX0" fmla="*/ 612000 w 2547544"/>
              <a:gd name="connsiteY0" fmla="*/ 0 h 4335337"/>
              <a:gd name="connsiteX1" fmla="*/ 2547544 w 2547544"/>
              <a:gd name="connsiteY1" fmla="*/ 0 h 4335337"/>
              <a:gd name="connsiteX2" fmla="*/ 2547544 w 2547544"/>
              <a:gd name="connsiteY2" fmla="*/ 3725513 h 4335337"/>
              <a:gd name="connsiteX3" fmla="*/ 2089404 w 2547544"/>
              <a:gd name="connsiteY3" fmla="*/ 4183653 h 4335337"/>
              <a:gd name="connsiteX4" fmla="*/ 1901213 w 2547544"/>
              <a:gd name="connsiteY4" fmla="*/ 4335337 h 4335337"/>
              <a:gd name="connsiteX5" fmla="*/ 0 w 2547544"/>
              <a:gd name="connsiteY5" fmla="*/ 4335337 h 4335337"/>
              <a:gd name="connsiteX6" fmla="*/ 0 w 2547544"/>
              <a:gd name="connsiteY6" fmla="*/ 612000 h 4335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7544" h="4335337">
                <a:moveTo>
                  <a:pt x="612000" y="0"/>
                </a:moveTo>
                <a:lnTo>
                  <a:pt x="2547544" y="0"/>
                </a:lnTo>
                <a:lnTo>
                  <a:pt x="2547544" y="3725513"/>
                </a:lnTo>
                <a:lnTo>
                  <a:pt x="2089404" y="4183653"/>
                </a:lnTo>
                <a:lnTo>
                  <a:pt x="1901213" y="4335337"/>
                </a:lnTo>
                <a:lnTo>
                  <a:pt x="0" y="4335337"/>
                </a:lnTo>
                <a:lnTo>
                  <a:pt x="0" y="612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73" name="자유형: 도형 35">
            <a:extLst>
              <a:ext uri="{FF2B5EF4-FFF2-40B4-BE49-F238E27FC236}">
                <a16:creationId xmlns:a16="http://schemas.microsoft.com/office/drawing/2014/main" id="{E7AEAEA2-9C17-449C-9B7E-C2223A0015FB}"/>
              </a:ext>
            </a:extLst>
          </p:cNvPr>
          <p:cNvSpPr/>
          <p:nvPr/>
        </p:nvSpPr>
        <p:spPr>
          <a:xfrm>
            <a:off x="6093728" y="1821181"/>
            <a:ext cx="2974062" cy="4335337"/>
          </a:xfrm>
          <a:custGeom>
            <a:avLst/>
            <a:gdLst>
              <a:gd name="connsiteX0" fmla="*/ 614801 w 2974062"/>
              <a:gd name="connsiteY0" fmla="*/ 0 h 4335337"/>
              <a:gd name="connsiteX1" fmla="*/ 2547544 w 2974062"/>
              <a:gd name="connsiteY1" fmla="*/ 0 h 4335337"/>
              <a:gd name="connsiteX2" fmla="*/ 2547544 w 2974062"/>
              <a:gd name="connsiteY2" fmla="*/ 1224634 h 4335337"/>
              <a:gd name="connsiteX3" fmla="*/ 2974062 w 2974062"/>
              <a:gd name="connsiteY3" fmla="*/ 1424027 h 4335337"/>
              <a:gd name="connsiteX4" fmla="*/ 2547544 w 2974062"/>
              <a:gd name="connsiteY4" fmla="*/ 1623418 h 4335337"/>
              <a:gd name="connsiteX5" fmla="*/ 2547544 w 2974062"/>
              <a:gd name="connsiteY5" fmla="*/ 3725086 h 4335337"/>
              <a:gd name="connsiteX6" fmla="*/ 2087203 w 2974062"/>
              <a:gd name="connsiteY6" fmla="*/ 4185427 h 4335337"/>
              <a:gd name="connsiteX7" fmla="*/ 1901213 w 2974062"/>
              <a:gd name="connsiteY7" fmla="*/ 4335337 h 4335337"/>
              <a:gd name="connsiteX8" fmla="*/ 0 w 2974062"/>
              <a:gd name="connsiteY8" fmla="*/ 4335337 h 4335337"/>
              <a:gd name="connsiteX9" fmla="*/ 0 w 2974062"/>
              <a:gd name="connsiteY9" fmla="*/ 468118 h 4335337"/>
              <a:gd name="connsiteX10" fmla="*/ 2801 w 2974062"/>
              <a:gd name="connsiteY10" fmla="*/ 465861 h 4335337"/>
              <a:gd name="connsiteX11" fmla="*/ 2801 w 2974062"/>
              <a:gd name="connsiteY11" fmla="*/ 612000 h 4335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74062" h="4335337">
                <a:moveTo>
                  <a:pt x="614801" y="0"/>
                </a:moveTo>
                <a:lnTo>
                  <a:pt x="2547544" y="0"/>
                </a:lnTo>
                <a:lnTo>
                  <a:pt x="2547544" y="1224634"/>
                </a:lnTo>
                <a:lnTo>
                  <a:pt x="2974062" y="1424027"/>
                </a:lnTo>
                <a:lnTo>
                  <a:pt x="2547544" y="1623418"/>
                </a:lnTo>
                <a:lnTo>
                  <a:pt x="2547544" y="3725086"/>
                </a:lnTo>
                <a:lnTo>
                  <a:pt x="2087203" y="4185427"/>
                </a:lnTo>
                <a:lnTo>
                  <a:pt x="1901213" y="4335337"/>
                </a:lnTo>
                <a:lnTo>
                  <a:pt x="0" y="4335337"/>
                </a:lnTo>
                <a:lnTo>
                  <a:pt x="0" y="468118"/>
                </a:lnTo>
                <a:lnTo>
                  <a:pt x="2801" y="465861"/>
                </a:lnTo>
                <a:lnTo>
                  <a:pt x="2801" y="61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574" name="자유형: 도형 33">
            <a:extLst>
              <a:ext uri="{FF2B5EF4-FFF2-40B4-BE49-F238E27FC236}">
                <a16:creationId xmlns:a16="http://schemas.microsoft.com/office/drawing/2014/main" id="{A7C74B7B-3B58-498D-94B1-590BBEC85EF9}"/>
              </a:ext>
            </a:extLst>
          </p:cNvPr>
          <p:cNvSpPr/>
          <p:nvPr/>
        </p:nvSpPr>
        <p:spPr>
          <a:xfrm>
            <a:off x="3547869" y="1821181"/>
            <a:ext cx="2958468" cy="4335337"/>
          </a:xfrm>
          <a:custGeom>
            <a:avLst/>
            <a:gdLst>
              <a:gd name="connsiteX0" fmla="*/ 612000 w 2958468"/>
              <a:gd name="connsiteY0" fmla="*/ 0 h 4335337"/>
              <a:gd name="connsiteX1" fmla="*/ 2547542 w 2958468"/>
              <a:gd name="connsiteY1" fmla="*/ 0 h 4335337"/>
              <a:gd name="connsiteX2" fmla="*/ 2547542 w 2958468"/>
              <a:gd name="connsiteY2" fmla="*/ 1231923 h 4335337"/>
              <a:gd name="connsiteX3" fmla="*/ 2958468 w 2958468"/>
              <a:gd name="connsiteY3" fmla="*/ 1424027 h 4335337"/>
              <a:gd name="connsiteX4" fmla="*/ 2547542 w 2958468"/>
              <a:gd name="connsiteY4" fmla="*/ 1616129 h 4335337"/>
              <a:gd name="connsiteX5" fmla="*/ 2547542 w 2958468"/>
              <a:gd name="connsiteY5" fmla="*/ 3814387 h 4335337"/>
              <a:gd name="connsiteX6" fmla="*/ 2546488 w 2958468"/>
              <a:gd name="connsiteY6" fmla="*/ 3815237 h 4335337"/>
              <a:gd name="connsiteX7" fmla="*/ 2546488 w 2958468"/>
              <a:gd name="connsiteY7" fmla="*/ 3723341 h 4335337"/>
              <a:gd name="connsiteX8" fmla="*/ 2072770 w 2958468"/>
              <a:gd name="connsiteY8" fmla="*/ 4197060 h 4335337"/>
              <a:gd name="connsiteX9" fmla="*/ 1901212 w 2958468"/>
              <a:gd name="connsiteY9" fmla="*/ 4335337 h 4335337"/>
              <a:gd name="connsiteX10" fmla="*/ 0 w 2958468"/>
              <a:gd name="connsiteY10" fmla="*/ 4335337 h 4335337"/>
              <a:gd name="connsiteX11" fmla="*/ 0 w 2958468"/>
              <a:gd name="connsiteY11" fmla="*/ 612000 h 4335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58468" h="4335337">
                <a:moveTo>
                  <a:pt x="612000" y="0"/>
                </a:moveTo>
                <a:lnTo>
                  <a:pt x="2547542" y="0"/>
                </a:lnTo>
                <a:lnTo>
                  <a:pt x="2547542" y="1231923"/>
                </a:lnTo>
                <a:lnTo>
                  <a:pt x="2958468" y="1424027"/>
                </a:lnTo>
                <a:lnTo>
                  <a:pt x="2547542" y="1616129"/>
                </a:lnTo>
                <a:lnTo>
                  <a:pt x="2547542" y="3814387"/>
                </a:lnTo>
                <a:lnTo>
                  <a:pt x="2546488" y="3815237"/>
                </a:lnTo>
                <a:lnTo>
                  <a:pt x="2546488" y="3723341"/>
                </a:lnTo>
                <a:lnTo>
                  <a:pt x="2072770" y="4197060"/>
                </a:lnTo>
                <a:lnTo>
                  <a:pt x="1901212" y="4335337"/>
                </a:lnTo>
                <a:lnTo>
                  <a:pt x="0" y="4335337"/>
                </a:lnTo>
                <a:lnTo>
                  <a:pt x="0" y="612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75" name="자유형: 도형 31">
            <a:extLst>
              <a:ext uri="{FF2B5EF4-FFF2-40B4-BE49-F238E27FC236}">
                <a16:creationId xmlns:a16="http://schemas.microsoft.com/office/drawing/2014/main" id="{CE82487C-02DC-44D3-8AF5-79072065E47D}"/>
              </a:ext>
            </a:extLst>
          </p:cNvPr>
          <p:cNvSpPr/>
          <p:nvPr/>
        </p:nvSpPr>
        <p:spPr>
          <a:xfrm rot="5400000">
            <a:off x="321638" y="2508457"/>
            <a:ext cx="4335339" cy="2960780"/>
          </a:xfrm>
          <a:custGeom>
            <a:avLst/>
            <a:gdLst>
              <a:gd name="connsiteX0" fmla="*/ 0 w 4335339"/>
              <a:gd name="connsiteY0" fmla="*/ 2348781 h 2960780"/>
              <a:gd name="connsiteX1" fmla="*/ 0 w 4335339"/>
              <a:gd name="connsiteY1" fmla="*/ 413236 h 2960780"/>
              <a:gd name="connsiteX2" fmla="*/ 1230844 w 4335339"/>
              <a:gd name="connsiteY2" fmla="*/ 413236 h 2960780"/>
              <a:gd name="connsiteX3" fmla="*/ 1424027 w 4335339"/>
              <a:gd name="connsiteY3" fmla="*/ 0 h 2960780"/>
              <a:gd name="connsiteX4" fmla="*/ 1617209 w 4335339"/>
              <a:gd name="connsiteY4" fmla="*/ 413236 h 2960780"/>
              <a:gd name="connsiteX5" fmla="*/ 3814389 w 4335339"/>
              <a:gd name="connsiteY5" fmla="*/ 413236 h 2960780"/>
              <a:gd name="connsiteX6" fmla="*/ 3816065 w 4335339"/>
              <a:gd name="connsiteY6" fmla="*/ 415315 h 2960780"/>
              <a:gd name="connsiteX7" fmla="*/ 3723340 w 4335339"/>
              <a:gd name="connsiteY7" fmla="*/ 415315 h 2960780"/>
              <a:gd name="connsiteX8" fmla="*/ 4201333 w 4335339"/>
              <a:gd name="connsiteY8" fmla="*/ 893308 h 2960780"/>
              <a:gd name="connsiteX9" fmla="*/ 4335339 w 4335339"/>
              <a:gd name="connsiteY9" fmla="*/ 1059566 h 2960780"/>
              <a:gd name="connsiteX10" fmla="*/ 4335339 w 4335339"/>
              <a:gd name="connsiteY10" fmla="*/ 2960780 h 2960780"/>
              <a:gd name="connsiteX11" fmla="*/ 611999 w 4335339"/>
              <a:gd name="connsiteY11" fmla="*/ 2960780 h 2960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35339" h="2960780">
                <a:moveTo>
                  <a:pt x="0" y="2348781"/>
                </a:moveTo>
                <a:lnTo>
                  <a:pt x="0" y="413236"/>
                </a:lnTo>
                <a:lnTo>
                  <a:pt x="1230844" y="413236"/>
                </a:lnTo>
                <a:lnTo>
                  <a:pt x="1424027" y="0"/>
                </a:lnTo>
                <a:lnTo>
                  <a:pt x="1617209" y="413236"/>
                </a:lnTo>
                <a:lnTo>
                  <a:pt x="3814389" y="413236"/>
                </a:lnTo>
                <a:lnTo>
                  <a:pt x="3816065" y="415315"/>
                </a:lnTo>
                <a:lnTo>
                  <a:pt x="3723340" y="415315"/>
                </a:lnTo>
                <a:lnTo>
                  <a:pt x="4201333" y="893308"/>
                </a:lnTo>
                <a:lnTo>
                  <a:pt x="4335339" y="1059566"/>
                </a:lnTo>
                <a:lnTo>
                  <a:pt x="4335339" y="2960780"/>
                </a:lnTo>
                <a:lnTo>
                  <a:pt x="611999" y="296078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576" name="Group 575">
            <a:extLst>
              <a:ext uri="{FF2B5EF4-FFF2-40B4-BE49-F238E27FC236}">
                <a16:creationId xmlns:a16="http://schemas.microsoft.com/office/drawing/2014/main" id="{A699CA70-A6F1-476A-85FC-7B116BE825BE}"/>
              </a:ext>
            </a:extLst>
          </p:cNvPr>
          <p:cNvGrpSpPr/>
          <p:nvPr/>
        </p:nvGrpSpPr>
        <p:grpSpPr>
          <a:xfrm>
            <a:off x="3972892" y="2094780"/>
            <a:ext cx="1983846" cy="3356060"/>
            <a:chOff x="752106" y="1895792"/>
            <a:chExt cx="1828622" cy="3356060"/>
          </a:xfrm>
        </p:grpSpPr>
        <p:sp>
          <p:nvSpPr>
            <p:cNvPr id="577" name="TextBox 576">
              <a:extLst>
                <a:ext uri="{FF2B5EF4-FFF2-40B4-BE49-F238E27FC236}">
                  <a16:creationId xmlns:a16="http://schemas.microsoft.com/office/drawing/2014/main" id="{23AF520E-1AE0-4D61-A173-133C6D797209}"/>
                </a:ext>
              </a:extLst>
            </p:cNvPr>
            <p:cNvSpPr txBox="1"/>
            <p:nvPr/>
          </p:nvSpPr>
          <p:spPr>
            <a:xfrm>
              <a:off x="752106" y="2204864"/>
              <a:ext cx="1828622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78" name="TextBox 577">
              <a:extLst>
                <a:ext uri="{FF2B5EF4-FFF2-40B4-BE49-F238E27FC236}">
                  <a16:creationId xmlns:a16="http://schemas.microsoft.com/office/drawing/2014/main" id="{724DB1E8-F375-46AE-AED8-F18558766656}"/>
                </a:ext>
              </a:extLst>
            </p:cNvPr>
            <p:cNvSpPr txBox="1"/>
            <p:nvPr/>
          </p:nvSpPr>
          <p:spPr>
            <a:xfrm>
              <a:off x="849114" y="1895792"/>
              <a:ext cx="16346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79" name="Group 578">
            <a:extLst>
              <a:ext uri="{FF2B5EF4-FFF2-40B4-BE49-F238E27FC236}">
                <a16:creationId xmlns:a16="http://schemas.microsoft.com/office/drawing/2014/main" id="{191842CE-1765-414C-9772-AED4E4E56EB4}"/>
              </a:ext>
            </a:extLst>
          </p:cNvPr>
          <p:cNvGrpSpPr/>
          <p:nvPr/>
        </p:nvGrpSpPr>
        <p:grpSpPr>
          <a:xfrm>
            <a:off x="9014286" y="2094780"/>
            <a:ext cx="2006873" cy="3356060"/>
            <a:chOff x="752106" y="1895792"/>
            <a:chExt cx="1828622" cy="3356060"/>
          </a:xfrm>
        </p:grpSpPr>
        <p:sp>
          <p:nvSpPr>
            <p:cNvPr id="580" name="TextBox 579">
              <a:extLst>
                <a:ext uri="{FF2B5EF4-FFF2-40B4-BE49-F238E27FC236}">
                  <a16:creationId xmlns:a16="http://schemas.microsoft.com/office/drawing/2014/main" id="{FCECFA6B-2EFE-4611-B886-A01C36093341}"/>
                </a:ext>
              </a:extLst>
            </p:cNvPr>
            <p:cNvSpPr txBox="1"/>
            <p:nvPr/>
          </p:nvSpPr>
          <p:spPr>
            <a:xfrm>
              <a:off x="752106" y="2204864"/>
              <a:ext cx="1828622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81" name="TextBox 580">
              <a:extLst>
                <a:ext uri="{FF2B5EF4-FFF2-40B4-BE49-F238E27FC236}">
                  <a16:creationId xmlns:a16="http://schemas.microsoft.com/office/drawing/2014/main" id="{8B20C0B4-16C4-484A-8358-6B9B12292EE0}"/>
                </a:ext>
              </a:extLst>
            </p:cNvPr>
            <p:cNvSpPr txBox="1"/>
            <p:nvPr/>
          </p:nvSpPr>
          <p:spPr>
            <a:xfrm>
              <a:off x="849114" y="1895792"/>
              <a:ext cx="16346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82" name="Group 581">
            <a:extLst>
              <a:ext uri="{FF2B5EF4-FFF2-40B4-BE49-F238E27FC236}">
                <a16:creationId xmlns:a16="http://schemas.microsoft.com/office/drawing/2014/main" id="{E86262DD-7D6E-4367-B1C5-69C86C1FC5B8}"/>
              </a:ext>
            </a:extLst>
          </p:cNvPr>
          <p:cNvGrpSpPr/>
          <p:nvPr/>
        </p:nvGrpSpPr>
        <p:grpSpPr>
          <a:xfrm>
            <a:off x="6497696" y="2094780"/>
            <a:ext cx="1984422" cy="3356060"/>
            <a:chOff x="752106" y="1895792"/>
            <a:chExt cx="1828622" cy="3356060"/>
          </a:xfrm>
        </p:grpSpPr>
        <p:sp>
          <p:nvSpPr>
            <p:cNvPr id="583" name="TextBox 582">
              <a:extLst>
                <a:ext uri="{FF2B5EF4-FFF2-40B4-BE49-F238E27FC236}">
                  <a16:creationId xmlns:a16="http://schemas.microsoft.com/office/drawing/2014/main" id="{3BA6BDBC-914E-46B6-AA09-8E076FEE08B8}"/>
                </a:ext>
              </a:extLst>
            </p:cNvPr>
            <p:cNvSpPr txBox="1"/>
            <p:nvPr/>
          </p:nvSpPr>
          <p:spPr>
            <a:xfrm>
              <a:off x="752106" y="2204864"/>
              <a:ext cx="1828622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84" name="TextBox 583">
              <a:extLst>
                <a:ext uri="{FF2B5EF4-FFF2-40B4-BE49-F238E27FC236}">
                  <a16:creationId xmlns:a16="http://schemas.microsoft.com/office/drawing/2014/main" id="{4E07E96C-9179-4D50-B30B-C9CA9404715B}"/>
                </a:ext>
              </a:extLst>
            </p:cNvPr>
            <p:cNvSpPr txBox="1"/>
            <p:nvPr/>
          </p:nvSpPr>
          <p:spPr>
            <a:xfrm>
              <a:off x="849114" y="1895792"/>
              <a:ext cx="16346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85" name="Group 584">
            <a:extLst>
              <a:ext uri="{FF2B5EF4-FFF2-40B4-BE49-F238E27FC236}">
                <a16:creationId xmlns:a16="http://schemas.microsoft.com/office/drawing/2014/main" id="{FEB8F05F-4706-44C6-8261-B1A681B3F6BD}"/>
              </a:ext>
            </a:extLst>
          </p:cNvPr>
          <p:cNvGrpSpPr/>
          <p:nvPr/>
        </p:nvGrpSpPr>
        <p:grpSpPr>
          <a:xfrm>
            <a:off x="1304194" y="2094780"/>
            <a:ext cx="2038350" cy="3356060"/>
            <a:chOff x="752106" y="1895792"/>
            <a:chExt cx="1828622" cy="3356060"/>
          </a:xfrm>
        </p:grpSpPr>
        <p:sp>
          <p:nvSpPr>
            <p:cNvPr id="586" name="TextBox 585">
              <a:extLst>
                <a:ext uri="{FF2B5EF4-FFF2-40B4-BE49-F238E27FC236}">
                  <a16:creationId xmlns:a16="http://schemas.microsoft.com/office/drawing/2014/main" id="{A84F8F06-9197-4828-9556-87A16F53B5C1}"/>
                </a:ext>
              </a:extLst>
            </p:cNvPr>
            <p:cNvSpPr txBox="1"/>
            <p:nvPr/>
          </p:nvSpPr>
          <p:spPr>
            <a:xfrm>
              <a:off x="752106" y="2204864"/>
              <a:ext cx="1828622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87" name="TextBox 586">
              <a:extLst>
                <a:ext uri="{FF2B5EF4-FFF2-40B4-BE49-F238E27FC236}">
                  <a16:creationId xmlns:a16="http://schemas.microsoft.com/office/drawing/2014/main" id="{40668E10-482F-4C10-B92C-65F32A9E53BE}"/>
                </a:ext>
              </a:extLst>
            </p:cNvPr>
            <p:cNvSpPr txBox="1"/>
            <p:nvPr/>
          </p:nvSpPr>
          <p:spPr>
            <a:xfrm>
              <a:off x="849114" y="1895792"/>
              <a:ext cx="16346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316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2020-01-03T02:33:35Z</dcterms:modified>
</cp:coreProperties>
</file>