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67" name="Rounded Rectangle 3">
            <a:extLst>
              <a:ext uri="{FF2B5EF4-FFF2-40B4-BE49-F238E27FC236}">
                <a16:creationId xmlns:a16="http://schemas.microsoft.com/office/drawing/2014/main" id="{A59013EB-706F-4E97-BCA1-6C4E2EA663CF}"/>
              </a:ext>
            </a:extLst>
          </p:cNvPr>
          <p:cNvSpPr/>
          <p:nvPr/>
        </p:nvSpPr>
        <p:spPr>
          <a:xfrm>
            <a:off x="999052" y="2924263"/>
            <a:ext cx="3115749" cy="2016224"/>
          </a:xfrm>
          <a:prstGeom prst="roundRect">
            <a:avLst>
              <a:gd name="adj" fmla="val 15250"/>
            </a:avLst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grpSp>
        <p:nvGrpSpPr>
          <p:cNvPr id="268" name="Group 267">
            <a:extLst>
              <a:ext uri="{FF2B5EF4-FFF2-40B4-BE49-F238E27FC236}">
                <a16:creationId xmlns:a16="http://schemas.microsoft.com/office/drawing/2014/main" id="{A419D389-C72B-49EF-824F-38DFAD0E3F06}"/>
              </a:ext>
            </a:extLst>
          </p:cNvPr>
          <p:cNvGrpSpPr/>
          <p:nvPr/>
        </p:nvGrpSpPr>
        <p:grpSpPr>
          <a:xfrm>
            <a:off x="1261872" y="3147100"/>
            <a:ext cx="2606000" cy="1569661"/>
            <a:chOff x="3017859" y="4283314"/>
            <a:chExt cx="1886852" cy="1569661"/>
          </a:xfrm>
        </p:grpSpPr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0D5B6C2F-0659-41D6-9CC0-9AAAF3D63833}"/>
                </a:ext>
              </a:extLst>
            </p:cNvPr>
            <p:cNvSpPr txBox="1"/>
            <p:nvPr/>
          </p:nvSpPr>
          <p:spPr>
            <a:xfrm>
              <a:off x="3017859" y="4652646"/>
              <a:ext cx="1886852" cy="120032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</a:p>
          </p:txBody>
        </p:sp>
        <p:sp>
          <p:nvSpPr>
            <p:cNvPr id="270" name="TextBox 269">
              <a:extLst>
                <a:ext uri="{FF2B5EF4-FFF2-40B4-BE49-F238E27FC236}">
                  <a16:creationId xmlns:a16="http://schemas.microsoft.com/office/drawing/2014/main" id="{53C8C4CC-1DE4-4444-BE8A-91605D92F692}"/>
                </a:ext>
              </a:extLst>
            </p:cNvPr>
            <p:cNvSpPr txBox="1"/>
            <p:nvPr/>
          </p:nvSpPr>
          <p:spPr>
            <a:xfrm>
              <a:off x="3017859" y="4283314"/>
              <a:ext cx="188685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71" name="Quad Arrow 7">
            <a:extLst>
              <a:ext uri="{FF2B5EF4-FFF2-40B4-BE49-F238E27FC236}">
                <a16:creationId xmlns:a16="http://schemas.microsoft.com/office/drawing/2014/main" id="{A67C1A87-9CDE-4066-B297-4C6D543E8AA4}"/>
              </a:ext>
            </a:extLst>
          </p:cNvPr>
          <p:cNvSpPr/>
          <p:nvPr/>
        </p:nvSpPr>
        <p:spPr>
          <a:xfrm>
            <a:off x="4937668" y="2888259"/>
            <a:ext cx="2384286" cy="2088232"/>
          </a:xfrm>
          <a:prstGeom prst="quadArrow">
            <a:avLst>
              <a:gd name="adj1" fmla="val 14289"/>
              <a:gd name="adj2" fmla="val 17483"/>
              <a:gd name="adj3" fmla="val 1885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272" name="Rounded Rectangle 8">
            <a:extLst>
              <a:ext uri="{FF2B5EF4-FFF2-40B4-BE49-F238E27FC236}">
                <a16:creationId xmlns:a16="http://schemas.microsoft.com/office/drawing/2014/main" id="{AA2BDFC3-81BD-4EC3-9779-855B664EE03B}"/>
              </a:ext>
            </a:extLst>
          </p:cNvPr>
          <p:cNvSpPr/>
          <p:nvPr/>
        </p:nvSpPr>
        <p:spPr>
          <a:xfrm>
            <a:off x="8144822" y="3138192"/>
            <a:ext cx="3102822" cy="1560726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273" name="Rounded Rectangle 9">
            <a:extLst>
              <a:ext uri="{FF2B5EF4-FFF2-40B4-BE49-F238E27FC236}">
                <a16:creationId xmlns:a16="http://schemas.microsoft.com/office/drawing/2014/main" id="{93211509-2BC1-496A-9AA6-8352D2351896}"/>
              </a:ext>
            </a:extLst>
          </p:cNvPr>
          <p:cNvSpPr/>
          <p:nvPr/>
        </p:nvSpPr>
        <p:spPr>
          <a:xfrm>
            <a:off x="4114800" y="1776184"/>
            <a:ext cx="4067546" cy="9720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274" name="Rounded Rectangle 10">
            <a:extLst>
              <a:ext uri="{FF2B5EF4-FFF2-40B4-BE49-F238E27FC236}">
                <a16:creationId xmlns:a16="http://schemas.microsoft.com/office/drawing/2014/main" id="{C5A5B853-7B1A-410B-AE21-F964399D571D}"/>
              </a:ext>
            </a:extLst>
          </p:cNvPr>
          <p:cNvSpPr/>
          <p:nvPr/>
        </p:nvSpPr>
        <p:spPr>
          <a:xfrm>
            <a:off x="4096038" y="5151990"/>
            <a:ext cx="4067546" cy="97200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grpSp>
        <p:nvGrpSpPr>
          <p:cNvPr id="275" name="Group 274">
            <a:extLst>
              <a:ext uri="{FF2B5EF4-FFF2-40B4-BE49-F238E27FC236}">
                <a16:creationId xmlns:a16="http://schemas.microsoft.com/office/drawing/2014/main" id="{9846ACE4-CF00-4383-BE10-1E8D41B4859E}"/>
              </a:ext>
            </a:extLst>
          </p:cNvPr>
          <p:cNvGrpSpPr/>
          <p:nvPr/>
        </p:nvGrpSpPr>
        <p:grpSpPr>
          <a:xfrm>
            <a:off x="8340262" y="3394759"/>
            <a:ext cx="2772970" cy="1107996"/>
            <a:chOff x="3017859" y="4283314"/>
            <a:chExt cx="1886852" cy="1107996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304E05B9-E19E-4970-8C5B-DBA1BC7881F5}"/>
                </a:ext>
              </a:extLst>
            </p:cNvPr>
            <p:cNvSpPr txBox="1"/>
            <p:nvPr/>
          </p:nvSpPr>
          <p:spPr>
            <a:xfrm>
              <a:off x="3017859" y="4560313"/>
              <a:ext cx="1886852" cy="83099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411FA4E6-1AC7-430D-A2CE-10FFA7BD6B77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78" name="Group 277">
            <a:extLst>
              <a:ext uri="{FF2B5EF4-FFF2-40B4-BE49-F238E27FC236}">
                <a16:creationId xmlns:a16="http://schemas.microsoft.com/office/drawing/2014/main" id="{51C816F5-1382-4817-B81B-3A6557626185}"/>
              </a:ext>
            </a:extLst>
          </p:cNvPr>
          <p:cNvGrpSpPr/>
          <p:nvPr/>
        </p:nvGrpSpPr>
        <p:grpSpPr>
          <a:xfrm>
            <a:off x="4496770" y="5268449"/>
            <a:ext cx="3374620" cy="738665"/>
            <a:chOff x="3017859" y="4283314"/>
            <a:chExt cx="1890849" cy="738665"/>
          </a:xfrm>
        </p:grpSpPr>
        <p:sp>
          <p:nvSpPr>
            <p:cNvPr id="279" name="TextBox 278">
              <a:extLst>
                <a:ext uri="{FF2B5EF4-FFF2-40B4-BE49-F238E27FC236}">
                  <a16:creationId xmlns:a16="http://schemas.microsoft.com/office/drawing/2014/main" id="{850D22E5-5773-4764-B564-EA8C01F96706}"/>
                </a:ext>
              </a:extLst>
            </p:cNvPr>
            <p:cNvSpPr txBox="1"/>
            <p:nvPr/>
          </p:nvSpPr>
          <p:spPr>
            <a:xfrm>
              <a:off x="3021856" y="4560314"/>
              <a:ext cx="1886852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81FA02B2-60C4-490D-9228-B5E85E4B9F4B}"/>
                </a:ext>
              </a:extLst>
            </p:cNvPr>
            <p:cNvSpPr txBox="1"/>
            <p:nvPr/>
          </p:nvSpPr>
          <p:spPr>
            <a:xfrm>
              <a:off x="3017859" y="4283314"/>
              <a:ext cx="189084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81" name="Group 280">
            <a:extLst>
              <a:ext uri="{FF2B5EF4-FFF2-40B4-BE49-F238E27FC236}">
                <a16:creationId xmlns:a16="http://schemas.microsoft.com/office/drawing/2014/main" id="{3E42B926-78F6-4CBD-BA05-7F743146F0BA}"/>
              </a:ext>
            </a:extLst>
          </p:cNvPr>
          <p:cNvGrpSpPr/>
          <p:nvPr/>
        </p:nvGrpSpPr>
        <p:grpSpPr>
          <a:xfrm>
            <a:off x="4442501" y="1892855"/>
            <a:ext cx="3374620" cy="738665"/>
            <a:chOff x="3017859" y="4283314"/>
            <a:chExt cx="1890849" cy="738665"/>
          </a:xfrm>
        </p:grpSpPr>
        <p:sp>
          <p:nvSpPr>
            <p:cNvPr id="282" name="TextBox 281">
              <a:extLst>
                <a:ext uri="{FF2B5EF4-FFF2-40B4-BE49-F238E27FC236}">
                  <a16:creationId xmlns:a16="http://schemas.microsoft.com/office/drawing/2014/main" id="{5246A277-C168-47A1-A551-B48C9F351535}"/>
                </a:ext>
              </a:extLst>
            </p:cNvPr>
            <p:cNvSpPr txBox="1"/>
            <p:nvPr/>
          </p:nvSpPr>
          <p:spPr>
            <a:xfrm>
              <a:off x="3021856" y="4560314"/>
              <a:ext cx="1886852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96D15A76-9B3D-43C4-A2AA-600D6FD63F31}"/>
                </a:ext>
              </a:extLst>
            </p:cNvPr>
            <p:cNvSpPr txBox="1"/>
            <p:nvPr/>
          </p:nvSpPr>
          <p:spPr>
            <a:xfrm>
              <a:off x="3017859" y="4283314"/>
              <a:ext cx="1890849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84" name="Group 283">
            <a:extLst>
              <a:ext uri="{FF2B5EF4-FFF2-40B4-BE49-F238E27FC236}">
                <a16:creationId xmlns:a16="http://schemas.microsoft.com/office/drawing/2014/main" id="{D7BAC926-3F12-4DE2-90AC-289CC89927C3}"/>
              </a:ext>
            </a:extLst>
          </p:cNvPr>
          <p:cNvGrpSpPr/>
          <p:nvPr/>
        </p:nvGrpSpPr>
        <p:grpSpPr>
          <a:xfrm>
            <a:off x="2463300" y="2051716"/>
            <a:ext cx="1328046" cy="1423885"/>
            <a:chOff x="1841702" y="1951752"/>
            <a:chExt cx="1328046" cy="1423885"/>
          </a:xfrm>
          <a:solidFill>
            <a:schemeClr val="accent2"/>
          </a:solidFill>
        </p:grpSpPr>
        <p:sp>
          <p:nvSpPr>
            <p:cNvPr id="285" name="Block Arc 284">
              <a:extLst>
                <a:ext uri="{FF2B5EF4-FFF2-40B4-BE49-F238E27FC236}">
                  <a16:creationId xmlns:a16="http://schemas.microsoft.com/office/drawing/2014/main" id="{95F4BED2-E212-49BC-8478-29106D813865}"/>
                </a:ext>
              </a:extLst>
            </p:cNvPr>
            <p:cNvSpPr/>
            <p:nvPr/>
          </p:nvSpPr>
          <p:spPr>
            <a:xfrm>
              <a:off x="1841702" y="2047591"/>
              <a:ext cx="1328046" cy="1328046"/>
            </a:xfrm>
            <a:prstGeom prst="blockArc">
              <a:avLst>
                <a:gd name="adj1" fmla="val 10800000"/>
                <a:gd name="adj2" fmla="val 16200000"/>
                <a:gd name="adj3" fmla="val 1562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286" name="Isosceles Triangle 285">
              <a:extLst>
                <a:ext uri="{FF2B5EF4-FFF2-40B4-BE49-F238E27FC236}">
                  <a16:creationId xmlns:a16="http://schemas.microsoft.com/office/drawing/2014/main" id="{34C52906-7C19-40A0-8B97-1D38E64C4CD1}"/>
                </a:ext>
              </a:extLst>
            </p:cNvPr>
            <p:cNvSpPr/>
            <p:nvPr/>
          </p:nvSpPr>
          <p:spPr>
            <a:xfrm rot="5400000">
              <a:off x="2476917" y="1978799"/>
              <a:ext cx="392177" cy="338083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287" name="Group 286">
            <a:extLst>
              <a:ext uri="{FF2B5EF4-FFF2-40B4-BE49-F238E27FC236}">
                <a16:creationId xmlns:a16="http://schemas.microsoft.com/office/drawing/2014/main" id="{DA9E5CE8-E45F-4408-8EC9-EE6F24E8DCEC}"/>
              </a:ext>
            </a:extLst>
          </p:cNvPr>
          <p:cNvGrpSpPr/>
          <p:nvPr/>
        </p:nvGrpSpPr>
        <p:grpSpPr>
          <a:xfrm flipV="1">
            <a:off x="2463300" y="4382899"/>
            <a:ext cx="1328046" cy="1423885"/>
            <a:chOff x="1841702" y="1951752"/>
            <a:chExt cx="1328046" cy="1423885"/>
          </a:xfrm>
          <a:solidFill>
            <a:schemeClr val="accent2"/>
          </a:solidFill>
        </p:grpSpPr>
        <p:sp>
          <p:nvSpPr>
            <p:cNvPr id="288" name="Block Arc 287">
              <a:extLst>
                <a:ext uri="{FF2B5EF4-FFF2-40B4-BE49-F238E27FC236}">
                  <a16:creationId xmlns:a16="http://schemas.microsoft.com/office/drawing/2014/main" id="{542AB0FB-0C68-4439-86A9-3FF6A4F15880}"/>
                </a:ext>
              </a:extLst>
            </p:cNvPr>
            <p:cNvSpPr/>
            <p:nvPr/>
          </p:nvSpPr>
          <p:spPr>
            <a:xfrm>
              <a:off x="1841702" y="2047591"/>
              <a:ext cx="1328046" cy="1328046"/>
            </a:xfrm>
            <a:prstGeom prst="blockArc">
              <a:avLst>
                <a:gd name="adj1" fmla="val 10800000"/>
                <a:gd name="adj2" fmla="val 16200000"/>
                <a:gd name="adj3" fmla="val 1562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289" name="Isosceles Triangle 288">
              <a:extLst>
                <a:ext uri="{FF2B5EF4-FFF2-40B4-BE49-F238E27FC236}">
                  <a16:creationId xmlns:a16="http://schemas.microsoft.com/office/drawing/2014/main" id="{0F5596F7-BAE8-42FF-A570-377EE02DD597}"/>
                </a:ext>
              </a:extLst>
            </p:cNvPr>
            <p:cNvSpPr/>
            <p:nvPr/>
          </p:nvSpPr>
          <p:spPr>
            <a:xfrm rot="5400000">
              <a:off x="2476917" y="1978799"/>
              <a:ext cx="392177" cy="338083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290" name="Group 289">
            <a:extLst>
              <a:ext uri="{FF2B5EF4-FFF2-40B4-BE49-F238E27FC236}">
                <a16:creationId xmlns:a16="http://schemas.microsoft.com/office/drawing/2014/main" id="{F27964DB-80AB-4481-922D-6B5916D7602F}"/>
              </a:ext>
            </a:extLst>
          </p:cNvPr>
          <p:cNvGrpSpPr/>
          <p:nvPr/>
        </p:nvGrpSpPr>
        <p:grpSpPr>
          <a:xfrm flipH="1" flipV="1">
            <a:off x="8466855" y="4478738"/>
            <a:ext cx="1419600" cy="1328046"/>
            <a:chOff x="1750148" y="2047591"/>
            <a:chExt cx="1419600" cy="1328046"/>
          </a:xfrm>
          <a:solidFill>
            <a:schemeClr val="accent3"/>
          </a:solidFill>
        </p:grpSpPr>
        <p:sp>
          <p:nvSpPr>
            <p:cNvPr id="291" name="Block Arc 290">
              <a:extLst>
                <a:ext uri="{FF2B5EF4-FFF2-40B4-BE49-F238E27FC236}">
                  <a16:creationId xmlns:a16="http://schemas.microsoft.com/office/drawing/2014/main" id="{15772881-4F35-40AB-BBC2-DC1699DFE0BF}"/>
                </a:ext>
              </a:extLst>
            </p:cNvPr>
            <p:cNvSpPr/>
            <p:nvPr/>
          </p:nvSpPr>
          <p:spPr>
            <a:xfrm>
              <a:off x="1841702" y="2047591"/>
              <a:ext cx="1328046" cy="1328046"/>
            </a:xfrm>
            <a:prstGeom prst="blockArc">
              <a:avLst>
                <a:gd name="adj1" fmla="val 10800000"/>
                <a:gd name="adj2" fmla="val 16200000"/>
                <a:gd name="adj3" fmla="val 1562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292" name="Isosceles Triangle 291">
              <a:extLst>
                <a:ext uri="{FF2B5EF4-FFF2-40B4-BE49-F238E27FC236}">
                  <a16:creationId xmlns:a16="http://schemas.microsoft.com/office/drawing/2014/main" id="{6459E98D-77A2-43EF-8E25-8622B7DCC1FA}"/>
                </a:ext>
              </a:extLst>
            </p:cNvPr>
            <p:cNvSpPr/>
            <p:nvPr/>
          </p:nvSpPr>
          <p:spPr>
            <a:xfrm rot="10800000">
              <a:off x="1750148" y="2702865"/>
              <a:ext cx="392177" cy="338083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293" name="Group 292">
            <a:extLst>
              <a:ext uri="{FF2B5EF4-FFF2-40B4-BE49-F238E27FC236}">
                <a16:creationId xmlns:a16="http://schemas.microsoft.com/office/drawing/2014/main" id="{F80AD76A-714B-496F-A18F-6093A9C8234B}"/>
              </a:ext>
            </a:extLst>
          </p:cNvPr>
          <p:cNvGrpSpPr/>
          <p:nvPr/>
        </p:nvGrpSpPr>
        <p:grpSpPr>
          <a:xfrm flipH="1">
            <a:off x="8466855" y="2051716"/>
            <a:ext cx="1419600" cy="1328046"/>
            <a:chOff x="1750148" y="2047591"/>
            <a:chExt cx="1419600" cy="1328046"/>
          </a:xfrm>
          <a:solidFill>
            <a:schemeClr val="accent1"/>
          </a:solidFill>
        </p:grpSpPr>
        <p:sp>
          <p:nvSpPr>
            <p:cNvPr id="294" name="Block Arc 293">
              <a:extLst>
                <a:ext uri="{FF2B5EF4-FFF2-40B4-BE49-F238E27FC236}">
                  <a16:creationId xmlns:a16="http://schemas.microsoft.com/office/drawing/2014/main" id="{2E09A31B-FC7E-4BE7-973C-8BAB6419D4D1}"/>
                </a:ext>
              </a:extLst>
            </p:cNvPr>
            <p:cNvSpPr/>
            <p:nvPr/>
          </p:nvSpPr>
          <p:spPr>
            <a:xfrm>
              <a:off x="1841702" y="2047591"/>
              <a:ext cx="1328046" cy="1328046"/>
            </a:xfrm>
            <a:prstGeom prst="blockArc">
              <a:avLst>
                <a:gd name="adj1" fmla="val 10800000"/>
                <a:gd name="adj2" fmla="val 16200000"/>
                <a:gd name="adj3" fmla="val 1562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295" name="Isosceles Triangle 294">
              <a:extLst>
                <a:ext uri="{FF2B5EF4-FFF2-40B4-BE49-F238E27FC236}">
                  <a16:creationId xmlns:a16="http://schemas.microsoft.com/office/drawing/2014/main" id="{5C90745A-38F1-44AB-BFDB-D3842B97D857}"/>
                </a:ext>
              </a:extLst>
            </p:cNvPr>
            <p:cNvSpPr/>
            <p:nvPr/>
          </p:nvSpPr>
          <p:spPr>
            <a:xfrm rot="10800000">
              <a:off x="1750148" y="2704926"/>
              <a:ext cx="392177" cy="338083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116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16</cp:revision>
  <dcterms:created xsi:type="dcterms:W3CDTF">2018-02-18T19:39:47Z</dcterms:created>
  <dcterms:modified xsi:type="dcterms:W3CDTF">2020-01-03T02:28:54Z</dcterms:modified>
</cp:coreProperties>
</file>