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34" name="Group 933">
            <a:extLst>
              <a:ext uri="{FF2B5EF4-FFF2-40B4-BE49-F238E27FC236}">
                <a16:creationId xmlns:a16="http://schemas.microsoft.com/office/drawing/2014/main" id="{023A5B00-93A2-4812-9D23-066621E5DA4D}"/>
              </a:ext>
            </a:extLst>
          </p:cNvPr>
          <p:cNvGrpSpPr/>
          <p:nvPr/>
        </p:nvGrpSpPr>
        <p:grpSpPr>
          <a:xfrm>
            <a:off x="3538668" y="1742900"/>
            <a:ext cx="2477786" cy="4392488"/>
            <a:chOff x="545790" y="1772816"/>
            <a:chExt cx="2477786" cy="4392488"/>
          </a:xfrm>
        </p:grpSpPr>
        <p:sp>
          <p:nvSpPr>
            <p:cNvPr id="935" name="Freeform 4">
              <a:extLst>
                <a:ext uri="{FF2B5EF4-FFF2-40B4-BE49-F238E27FC236}">
                  <a16:creationId xmlns:a16="http://schemas.microsoft.com/office/drawing/2014/main" id="{AF0E47F6-8CA2-479E-90A7-320E5FE17F03}"/>
                </a:ext>
              </a:extLst>
            </p:cNvPr>
            <p:cNvSpPr/>
            <p:nvPr/>
          </p:nvSpPr>
          <p:spPr>
            <a:xfrm>
              <a:off x="545790" y="2539386"/>
              <a:ext cx="223091" cy="331620"/>
            </a:xfrm>
            <a:custGeom>
              <a:avLst/>
              <a:gdLst>
                <a:gd name="connsiteX0" fmla="*/ 0 w 153090"/>
                <a:gd name="connsiteY0" fmla="*/ 0 h 227565"/>
                <a:gd name="connsiteX1" fmla="*/ 153090 w 153090"/>
                <a:gd name="connsiteY1" fmla="*/ 4137 h 227565"/>
                <a:gd name="connsiteX2" fmla="*/ 148952 w 153090"/>
                <a:gd name="connsiteY2" fmla="*/ 227565 h 227565"/>
                <a:gd name="connsiteX3" fmla="*/ 0 w 153090"/>
                <a:gd name="connsiteY3" fmla="*/ 0 h 227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3090" h="227565">
                  <a:moveTo>
                    <a:pt x="0" y="0"/>
                  </a:moveTo>
                  <a:lnTo>
                    <a:pt x="153090" y="4137"/>
                  </a:lnTo>
                  <a:cubicBezTo>
                    <a:pt x="151711" y="78613"/>
                    <a:pt x="150331" y="153089"/>
                    <a:pt x="148952" y="2275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36" name="Rounded Rectangle 5">
              <a:extLst>
                <a:ext uri="{FF2B5EF4-FFF2-40B4-BE49-F238E27FC236}">
                  <a16:creationId xmlns:a16="http://schemas.microsoft.com/office/drawing/2014/main" id="{BE63C742-0CCA-4286-BF16-4978AD2D04FE}"/>
                </a:ext>
              </a:extLst>
            </p:cNvPr>
            <p:cNvSpPr/>
            <p:nvPr/>
          </p:nvSpPr>
          <p:spPr>
            <a:xfrm>
              <a:off x="755576" y="1917304"/>
              <a:ext cx="2267824" cy="4248000"/>
            </a:xfrm>
            <a:prstGeom prst="roundRect">
              <a:avLst>
                <a:gd name="adj" fmla="val 13624"/>
              </a:avLst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37" name="Round Same Side Corner Rectangle 6">
              <a:extLst>
                <a:ext uri="{FF2B5EF4-FFF2-40B4-BE49-F238E27FC236}">
                  <a16:creationId xmlns:a16="http://schemas.microsoft.com/office/drawing/2014/main" id="{6E046FC1-9DE1-474C-AB99-C90708E4C167}"/>
                </a:ext>
              </a:extLst>
            </p:cNvPr>
            <p:cNvSpPr/>
            <p:nvPr/>
          </p:nvSpPr>
          <p:spPr>
            <a:xfrm rot="10800000">
              <a:off x="755576" y="5616546"/>
              <a:ext cx="2268000" cy="5487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38" name="Right Arrow 7">
              <a:extLst>
                <a:ext uri="{FF2B5EF4-FFF2-40B4-BE49-F238E27FC236}">
                  <a16:creationId xmlns:a16="http://schemas.microsoft.com/office/drawing/2014/main" id="{FAD0E11D-C84C-4356-AB1E-1590933D70C3}"/>
                </a:ext>
              </a:extLst>
            </p:cNvPr>
            <p:cNvSpPr/>
            <p:nvPr/>
          </p:nvSpPr>
          <p:spPr>
            <a:xfrm>
              <a:off x="545790" y="1772816"/>
              <a:ext cx="2304256" cy="1032529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939" name="Group 938">
            <a:extLst>
              <a:ext uri="{FF2B5EF4-FFF2-40B4-BE49-F238E27FC236}">
                <a16:creationId xmlns:a16="http://schemas.microsoft.com/office/drawing/2014/main" id="{54A7E280-DB06-4B5A-BC85-017CAB9EF85B}"/>
              </a:ext>
            </a:extLst>
          </p:cNvPr>
          <p:cNvGrpSpPr/>
          <p:nvPr/>
        </p:nvGrpSpPr>
        <p:grpSpPr>
          <a:xfrm>
            <a:off x="6197008" y="1742900"/>
            <a:ext cx="2477786" cy="4392488"/>
            <a:chOff x="545790" y="1772816"/>
            <a:chExt cx="2477786" cy="4392488"/>
          </a:xfrm>
        </p:grpSpPr>
        <p:sp>
          <p:nvSpPr>
            <p:cNvPr id="940" name="Freeform 9">
              <a:extLst>
                <a:ext uri="{FF2B5EF4-FFF2-40B4-BE49-F238E27FC236}">
                  <a16:creationId xmlns:a16="http://schemas.microsoft.com/office/drawing/2014/main" id="{B307F7C8-8D2B-421D-9604-C904181D91A3}"/>
                </a:ext>
              </a:extLst>
            </p:cNvPr>
            <p:cNvSpPr/>
            <p:nvPr/>
          </p:nvSpPr>
          <p:spPr>
            <a:xfrm>
              <a:off x="545790" y="2539386"/>
              <a:ext cx="223091" cy="331620"/>
            </a:xfrm>
            <a:custGeom>
              <a:avLst/>
              <a:gdLst>
                <a:gd name="connsiteX0" fmla="*/ 0 w 153090"/>
                <a:gd name="connsiteY0" fmla="*/ 0 h 227565"/>
                <a:gd name="connsiteX1" fmla="*/ 153090 w 153090"/>
                <a:gd name="connsiteY1" fmla="*/ 4137 h 227565"/>
                <a:gd name="connsiteX2" fmla="*/ 148952 w 153090"/>
                <a:gd name="connsiteY2" fmla="*/ 227565 h 227565"/>
                <a:gd name="connsiteX3" fmla="*/ 0 w 153090"/>
                <a:gd name="connsiteY3" fmla="*/ 0 h 227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3090" h="227565">
                  <a:moveTo>
                    <a:pt x="0" y="0"/>
                  </a:moveTo>
                  <a:lnTo>
                    <a:pt x="153090" y="4137"/>
                  </a:lnTo>
                  <a:cubicBezTo>
                    <a:pt x="151711" y="78613"/>
                    <a:pt x="150331" y="153089"/>
                    <a:pt x="148952" y="2275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41" name="Rounded Rectangle 10">
              <a:extLst>
                <a:ext uri="{FF2B5EF4-FFF2-40B4-BE49-F238E27FC236}">
                  <a16:creationId xmlns:a16="http://schemas.microsoft.com/office/drawing/2014/main" id="{AA959263-41C6-4443-9744-7C1DC4D4009E}"/>
                </a:ext>
              </a:extLst>
            </p:cNvPr>
            <p:cNvSpPr/>
            <p:nvPr/>
          </p:nvSpPr>
          <p:spPr>
            <a:xfrm>
              <a:off x="755576" y="1917304"/>
              <a:ext cx="2267824" cy="4248000"/>
            </a:xfrm>
            <a:prstGeom prst="roundRect">
              <a:avLst>
                <a:gd name="adj" fmla="val 13624"/>
              </a:avLst>
            </a:prstGeom>
            <a:solidFill>
              <a:schemeClr val="accent4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42" name="Round Same Side Corner Rectangle 11">
              <a:extLst>
                <a:ext uri="{FF2B5EF4-FFF2-40B4-BE49-F238E27FC236}">
                  <a16:creationId xmlns:a16="http://schemas.microsoft.com/office/drawing/2014/main" id="{29C94873-365F-4962-9888-6D168F8CF5C3}"/>
                </a:ext>
              </a:extLst>
            </p:cNvPr>
            <p:cNvSpPr/>
            <p:nvPr/>
          </p:nvSpPr>
          <p:spPr>
            <a:xfrm rot="10800000">
              <a:off x="755576" y="5616546"/>
              <a:ext cx="2268000" cy="5487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43" name="Right Arrow 12">
              <a:extLst>
                <a:ext uri="{FF2B5EF4-FFF2-40B4-BE49-F238E27FC236}">
                  <a16:creationId xmlns:a16="http://schemas.microsoft.com/office/drawing/2014/main" id="{6E273D8C-AFEE-4489-9D06-57E2A7B7F266}"/>
                </a:ext>
              </a:extLst>
            </p:cNvPr>
            <p:cNvSpPr/>
            <p:nvPr/>
          </p:nvSpPr>
          <p:spPr>
            <a:xfrm>
              <a:off x="545790" y="1772816"/>
              <a:ext cx="2304256" cy="1032529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944" name="Group 943">
            <a:extLst>
              <a:ext uri="{FF2B5EF4-FFF2-40B4-BE49-F238E27FC236}">
                <a16:creationId xmlns:a16="http://schemas.microsoft.com/office/drawing/2014/main" id="{50E6618A-922E-40EE-96BD-5B02C6A8BB4F}"/>
              </a:ext>
            </a:extLst>
          </p:cNvPr>
          <p:cNvGrpSpPr/>
          <p:nvPr/>
        </p:nvGrpSpPr>
        <p:grpSpPr>
          <a:xfrm>
            <a:off x="8855348" y="1742900"/>
            <a:ext cx="2477786" cy="4392488"/>
            <a:chOff x="545790" y="1772816"/>
            <a:chExt cx="2477786" cy="4392488"/>
          </a:xfrm>
        </p:grpSpPr>
        <p:sp>
          <p:nvSpPr>
            <p:cNvPr id="945" name="Freeform 14">
              <a:extLst>
                <a:ext uri="{FF2B5EF4-FFF2-40B4-BE49-F238E27FC236}">
                  <a16:creationId xmlns:a16="http://schemas.microsoft.com/office/drawing/2014/main" id="{3584E6E2-E6B5-413D-B1EA-C18E1FB3A160}"/>
                </a:ext>
              </a:extLst>
            </p:cNvPr>
            <p:cNvSpPr/>
            <p:nvPr/>
          </p:nvSpPr>
          <p:spPr>
            <a:xfrm>
              <a:off x="545790" y="2539386"/>
              <a:ext cx="223091" cy="331620"/>
            </a:xfrm>
            <a:custGeom>
              <a:avLst/>
              <a:gdLst>
                <a:gd name="connsiteX0" fmla="*/ 0 w 153090"/>
                <a:gd name="connsiteY0" fmla="*/ 0 h 227565"/>
                <a:gd name="connsiteX1" fmla="*/ 153090 w 153090"/>
                <a:gd name="connsiteY1" fmla="*/ 4137 h 227565"/>
                <a:gd name="connsiteX2" fmla="*/ 148952 w 153090"/>
                <a:gd name="connsiteY2" fmla="*/ 227565 h 227565"/>
                <a:gd name="connsiteX3" fmla="*/ 0 w 153090"/>
                <a:gd name="connsiteY3" fmla="*/ 0 h 227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3090" h="227565">
                  <a:moveTo>
                    <a:pt x="0" y="0"/>
                  </a:moveTo>
                  <a:lnTo>
                    <a:pt x="153090" y="4137"/>
                  </a:lnTo>
                  <a:cubicBezTo>
                    <a:pt x="151711" y="78613"/>
                    <a:pt x="150331" y="153089"/>
                    <a:pt x="148952" y="2275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46" name="Rounded Rectangle 15">
              <a:extLst>
                <a:ext uri="{FF2B5EF4-FFF2-40B4-BE49-F238E27FC236}">
                  <a16:creationId xmlns:a16="http://schemas.microsoft.com/office/drawing/2014/main" id="{9A2BC58A-77F1-4F99-8DB2-73928B778094}"/>
                </a:ext>
              </a:extLst>
            </p:cNvPr>
            <p:cNvSpPr/>
            <p:nvPr/>
          </p:nvSpPr>
          <p:spPr>
            <a:xfrm>
              <a:off x="755576" y="1917304"/>
              <a:ext cx="2267824" cy="4248000"/>
            </a:xfrm>
            <a:prstGeom prst="roundRect">
              <a:avLst>
                <a:gd name="adj" fmla="val 13624"/>
              </a:avLst>
            </a:prstGeom>
            <a:solidFill>
              <a:schemeClr val="accent3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47" name="Round Same Side Corner Rectangle 16">
              <a:extLst>
                <a:ext uri="{FF2B5EF4-FFF2-40B4-BE49-F238E27FC236}">
                  <a16:creationId xmlns:a16="http://schemas.microsoft.com/office/drawing/2014/main" id="{487482F7-5E4E-40ED-8900-D90C5E9D9DB7}"/>
                </a:ext>
              </a:extLst>
            </p:cNvPr>
            <p:cNvSpPr/>
            <p:nvPr/>
          </p:nvSpPr>
          <p:spPr>
            <a:xfrm rot="10800000">
              <a:off x="755576" y="5616546"/>
              <a:ext cx="2268000" cy="5487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48" name="Right Arrow 17">
              <a:extLst>
                <a:ext uri="{FF2B5EF4-FFF2-40B4-BE49-F238E27FC236}">
                  <a16:creationId xmlns:a16="http://schemas.microsoft.com/office/drawing/2014/main" id="{3B9FDC11-8375-433E-8EDB-BF2A96F01E75}"/>
                </a:ext>
              </a:extLst>
            </p:cNvPr>
            <p:cNvSpPr/>
            <p:nvPr/>
          </p:nvSpPr>
          <p:spPr>
            <a:xfrm>
              <a:off x="545790" y="1772816"/>
              <a:ext cx="2304256" cy="1032529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49" name="TextBox 948">
            <a:extLst>
              <a:ext uri="{FF2B5EF4-FFF2-40B4-BE49-F238E27FC236}">
                <a16:creationId xmlns:a16="http://schemas.microsoft.com/office/drawing/2014/main" id="{574066D0-87CA-4EBA-A83A-EE2AFB54B2F4}"/>
              </a:ext>
            </a:extLst>
          </p:cNvPr>
          <p:cNvSpPr txBox="1"/>
          <p:nvPr/>
        </p:nvSpPr>
        <p:spPr>
          <a:xfrm>
            <a:off x="3602788" y="2089887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0" name="TextBox 949">
            <a:extLst>
              <a:ext uri="{FF2B5EF4-FFF2-40B4-BE49-F238E27FC236}">
                <a16:creationId xmlns:a16="http://schemas.microsoft.com/office/drawing/2014/main" id="{22A91348-AF41-47B9-A592-E81A42E3F002}"/>
              </a:ext>
            </a:extLst>
          </p:cNvPr>
          <p:cNvSpPr txBox="1"/>
          <p:nvPr/>
        </p:nvSpPr>
        <p:spPr>
          <a:xfrm>
            <a:off x="6252833" y="2089887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1" name="TextBox 950">
            <a:extLst>
              <a:ext uri="{FF2B5EF4-FFF2-40B4-BE49-F238E27FC236}">
                <a16:creationId xmlns:a16="http://schemas.microsoft.com/office/drawing/2014/main" id="{2CEF0F3F-688F-4F89-9183-FA0AA60DE34C}"/>
              </a:ext>
            </a:extLst>
          </p:cNvPr>
          <p:cNvSpPr txBox="1"/>
          <p:nvPr/>
        </p:nvSpPr>
        <p:spPr>
          <a:xfrm>
            <a:off x="8861023" y="2089887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2" name="TextBox 951">
            <a:extLst>
              <a:ext uri="{FF2B5EF4-FFF2-40B4-BE49-F238E27FC236}">
                <a16:creationId xmlns:a16="http://schemas.microsoft.com/office/drawing/2014/main" id="{A6915301-6E91-4B65-BF4A-60DFA0C56F16}"/>
              </a:ext>
            </a:extLst>
          </p:cNvPr>
          <p:cNvSpPr txBox="1"/>
          <p:nvPr/>
        </p:nvSpPr>
        <p:spPr>
          <a:xfrm>
            <a:off x="3882918" y="2841090"/>
            <a:ext cx="1960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953" name="TextBox 952">
            <a:extLst>
              <a:ext uri="{FF2B5EF4-FFF2-40B4-BE49-F238E27FC236}">
                <a16:creationId xmlns:a16="http://schemas.microsoft.com/office/drawing/2014/main" id="{E9049A44-BC7D-4202-AC95-38E805127F3C}"/>
              </a:ext>
            </a:extLst>
          </p:cNvPr>
          <p:cNvSpPr txBox="1"/>
          <p:nvPr/>
        </p:nvSpPr>
        <p:spPr>
          <a:xfrm>
            <a:off x="4189933" y="5707122"/>
            <a:ext cx="1385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Add Text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4" name="TextBox 953">
            <a:extLst>
              <a:ext uri="{FF2B5EF4-FFF2-40B4-BE49-F238E27FC236}">
                <a16:creationId xmlns:a16="http://schemas.microsoft.com/office/drawing/2014/main" id="{5B73E0F6-70ED-48D9-9BF1-190AF5C210A8}"/>
              </a:ext>
            </a:extLst>
          </p:cNvPr>
          <p:cNvSpPr txBox="1"/>
          <p:nvPr/>
        </p:nvSpPr>
        <p:spPr>
          <a:xfrm>
            <a:off x="6848185" y="5707122"/>
            <a:ext cx="1385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Add Text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5" name="TextBox 954">
            <a:extLst>
              <a:ext uri="{FF2B5EF4-FFF2-40B4-BE49-F238E27FC236}">
                <a16:creationId xmlns:a16="http://schemas.microsoft.com/office/drawing/2014/main" id="{1F725303-FF4E-417F-9C6F-043842962CEC}"/>
              </a:ext>
            </a:extLst>
          </p:cNvPr>
          <p:cNvSpPr txBox="1"/>
          <p:nvPr/>
        </p:nvSpPr>
        <p:spPr>
          <a:xfrm>
            <a:off x="9506437" y="5707122"/>
            <a:ext cx="1385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Add Text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56" name="Group 955">
            <a:extLst>
              <a:ext uri="{FF2B5EF4-FFF2-40B4-BE49-F238E27FC236}">
                <a16:creationId xmlns:a16="http://schemas.microsoft.com/office/drawing/2014/main" id="{E06FAD48-31F3-475E-9942-A3352C6FCE3C}"/>
              </a:ext>
            </a:extLst>
          </p:cNvPr>
          <p:cNvGrpSpPr/>
          <p:nvPr/>
        </p:nvGrpSpPr>
        <p:grpSpPr>
          <a:xfrm>
            <a:off x="4112508" y="4157482"/>
            <a:ext cx="1574671" cy="1051276"/>
            <a:chOff x="1119629" y="4148692"/>
            <a:chExt cx="1574671" cy="1051276"/>
          </a:xfrm>
        </p:grpSpPr>
        <p:sp>
          <p:nvSpPr>
            <p:cNvPr id="957" name="L-Shape 956">
              <a:extLst>
                <a:ext uri="{FF2B5EF4-FFF2-40B4-BE49-F238E27FC236}">
                  <a16:creationId xmlns:a16="http://schemas.microsoft.com/office/drawing/2014/main" id="{2003ADED-F981-4FE4-8492-B6FD76A7DC93}"/>
                </a:ext>
              </a:extLst>
            </p:cNvPr>
            <p:cNvSpPr/>
            <p:nvPr/>
          </p:nvSpPr>
          <p:spPr>
            <a:xfrm rot="13500000">
              <a:off x="1119629" y="4255005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958" name="TextBox 957">
              <a:extLst>
                <a:ext uri="{FF2B5EF4-FFF2-40B4-BE49-F238E27FC236}">
                  <a16:creationId xmlns:a16="http://schemas.microsoft.com/office/drawing/2014/main" id="{9D21B4D8-F7A3-4D26-BAAF-17C73854377C}"/>
                </a:ext>
              </a:extLst>
            </p:cNvPr>
            <p:cNvSpPr txBox="1"/>
            <p:nvPr/>
          </p:nvSpPr>
          <p:spPr>
            <a:xfrm>
              <a:off x="1197056" y="4148692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59" name="L-Shape 958">
              <a:extLst>
                <a:ext uri="{FF2B5EF4-FFF2-40B4-BE49-F238E27FC236}">
                  <a16:creationId xmlns:a16="http://schemas.microsoft.com/office/drawing/2014/main" id="{2BCC2C84-E1E9-401D-950F-2E1F476B022B}"/>
                </a:ext>
              </a:extLst>
            </p:cNvPr>
            <p:cNvSpPr/>
            <p:nvPr/>
          </p:nvSpPr>
          <p:spPr>
            <a:xfrm rot="13500000">
              <a:off x="1121231" y="4638168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60" name="TextBox 959">
              <a:extLst>
                <a:ext uri="{FF2B5EF4-FFF2-40B4-BE49-F238E27FC236}">
                  <a16:creationId xmlns:a16="http://schemas.microsoft.com/office/drawing/2014/main" id="{46E2F0F6-997C-46A6-B4FB-7BAE19E176A4}"/>
                </a:ext>
              </a:extLst>
            </p:cNvPr>
            <p:cNvSpPr txBox="1"/>
            <p:nvPr/>
          </p:nvSpPr>
          <p:spPr>
            <a:xfrm>
              <a:off x="1198658" y="4531855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1" name="L-Shape 960">
              <a:extLst>
                <a:ext uri="{FF2B5EF4-FFF2-40B4-BE49-F238E27FC236}">
                  <a16:creationId xmlns:a16="http://schemas.microsoft.com/office/drawing/2014/main" id="{750133BC-264A-496D-B32A-9B2FBB682E50}"/>
                </a:ext>
              </a:extLst>
            </p:cNvPr>
            <p:cNvSpPr/>
            <p:nvPr/>
          </p:nvSpPr>
          <p:spPr>
            <a:xfrm rot="13500000">
              <a:off x="1122833" y="5029282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62" name="TextBox 961">
              <a:extLst>
                <a:ext uri="{FF2B5EF4-FFF2-40B4-BE49-F238E27FC236}">
                  <a16:creationId xmlns:a16="http://schemas.microsoft.com/office/drawing/2014/main" id="{6EFCD2CC-F813-44B4-895F-D1A330480FAE}"/>
                </a:ext>
              </a:extLst>
            </p:cNvPr>
            <p:cNvSpPr txBox="1"/>
            <p:nvPr/>
          </p:nvSpPr>
          <p:spPr>
            <a:xfrm>
              <a:off x="1200260" y="4922969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63" name="TextBox 962">
            <a:extLst>
              <a:ext uri="{FF2B5EF4-FFF2-40B4-BE49-F238E27FC236}">
                <a16:creationId xmlns:a16="http://schemas.microsoft.com/office/drawing/2014/main" id="{1075750E-44BE-4247-B6CA-6463ADD27492}"/>
              </a:ext>
            </a:extLst>
          </p:cNvPr>
          <p:cNvSpPr txBox="1"/>
          <p:nvPr/>
        </p:nvSpPr>
        <p:spPr>
          <a:xfrm>
            <a:off x="6528032" y="2841090"/>
            <a:ext cx="1960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964" name="Group 963">
            <a:extLst>
              <a:ext uri="{FF2B5EF4-FFF2-40B4-BE49-F238E27FC236}">
                <a16:creationId xmlns:a16="http://schemas.microsoft.com/office/drawing/2014/main" id="{6EF4B9F2-5760-4B20-AAD4-2380EA9138B9}"/>
              </a:ext>
            </a:extLst>
          </p:cNvPr>
          <p:cNvGrpSpPr/>
          <p:nvPr/>
        </p:nvGrpSpPr>
        <p:grpSpPr>
          <a:xfrm>
            <a:off x="6757623" y="4157482"/>
            <a:ext cx="1574671" cy="1051276"/>
            <a:chOff x="1119629" y="4148692"/>
            <a:chExt cx="1574671" cy="1051276"/>
          </a:xfrm>
        </p:grpSpPr>
        <p:sp>
          <p:nvSpPr>
            <p:cNvPr id="965" name="L-Shape 964">
              <a:extLst>
                <a:ext uri="{FF2B5EF4-FFF2-40B4-BE49-F238E27FC236}">
                  <a16:creationId xmlns:a16="http://schemas.microsoft.com/office/drawing/2014/main" id="{139C7BD2-5B26-4C66-840A-F8D65BB34EFA}"/>
                </a:ext>
              </a:extLst>
            </p:cNvPr>
            <p:cNvSpPr/>
            <p:nvPr/>
          </p:nvSpPr>
          <p:spPr>
            <a:xfrm rot="13500000">
              <a:off x="1119629" y="4255005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66" name="TextBox 965">
              <a:extLst>
                <a:ext uri="{FF2B5EF4-FFF2-40B4-BE49-F238E27FC236}">
                  <a16:creationId xmlns:a16="http://schemas.microsoft.com/office/drawing/2014/main" id="{C382CBEF-4660-44A8-A272-01DB8A967C26}"/>
                </a:ext>
              </a:extLst>
            </p:cNvPr>
            <p:cNvSpPr txBox="1"/>
            <p:nvPr/>
          </p:nvSpPr>
          <p:spPr>
            <a:xfrm>
              <a:off x="1197056" y="4148692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7" name="L-Shape 966">
              <a:extLst>
                <a:ext uri="{FF2B5EF4-FFF2-40B4-BE49-F238E27FC236}">
                  <a16:creationId xmlns:a16="http://schemas.microsoft.com/office/drawing/2014/main" id="{1E0AB136-F4E0-459B-B2C4-7D9C977CCDA8}"/>
                </a:ext>
              </a:extLst>
            </p:cNvPr>
            <p:cNvSpPr/>
            <p:nvPr/>
          </p:nvSpPr>
          <p:spPr>
            <a:xfrm rot="13500000">
              <a:off x="1121231" y="4638168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68" name="TextBox 967">
              <a:extLst>
                <a:ext uri="{FF2B5EF4-FFF2-40B4-BE49-F238E27FC236}">
                  <a16:creationId xmlns:a16="http://schemas.microsoft.com/office/drawing/2014/main" id="{D9F6B5B5-E60D-4317-BA4D-A5EF774822D0}"/>
                </a:ext>
              </a:extLst>
            </p:cNvPr>
            <p:cNvSpPr txBox="1"/>
            <p:nvPr/>
          </p:nvSpPr>
          <p:spPr>
            <a:xfrm>
              <a:off x="1198658" y="4531855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69" name="L-Shape 968">
              <a:extLst>
                <a:ext uri="{FF2B5EF4-FFF2-40B4-BE49-F238E27FC236}">
                  <a16:creationId xmlns:a16="http://schemas.microsoft.com/office/drawing/2014/main" id="{786B9ED9-BFEF-4278-A9C9-541408F30B1D}"/>
                </a:ext>
              </a:extLst>
            </p:cNvPr>
            <p:cNvSpPr/>
            <p:nvPr/>
          </p:nvSpPr>
          <p:spPr>
            <a:xfrm rot="13500000">
              <a:off x="1122833" y="5029282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70" name="TextBox 969">
              <a:extLst>
                <a:ext uri="{FF2B5EF4-FFF2-40B4-BE49-F238E27FC236}">
                  <a16:creationId xmlns:a16="http://schemas.microsoft.com/office/drawing/2014/main" id="{31CC6E87-8C54-4B01-A253-1FD00F887647}"/>
                </a:ext>
              </a:extLst>
            </p:cNvPr>
            <p:cNvSpPr txBox="1"/>
            <p:nvPr/>
          </p:nvSpPr>
          <p:spPr>
            <a:xfrm>
              <a:off x="1200260" y="4922969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71" name="TextBox 970">
            <a:extLst>
              <a:ext uri="{FF2B5EF4-FFF2-40B4-BE49-F238E27FC236}">
                <a16:creationId xmlns:a16="http://schemas.microsoft.com/office/drawing/2014/main" id="{616D9494-9998-428D-B3BB-FF1EDA86D153}"/>
              </a:ext>
            </a:extLst>
          </p:cNvPr>
          <p:cNvSpPr txBox="1"/>
          <p:nvPr/>
        </p:nvSpPr>
        <p:spPr>
          <a:xfrm>
            <a:off x="9199598" y="2841090"/>
            <a:ext cx="1960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grpSp>
        <p:nvGrpSpPr>
          <p:cNvPr id="972" name="Group 971">
            <a:extLst>
              <a:ext uri="{FF2B5EF4-FFF2-40B4-BE49-F238E27FC236}">
                <a16:creationId xmlns:a16="http://schemas.microsoft.com/office/drawing/2014/main" id="{2007AC65-46DB-43F1-9A1D-39DEFCDBA118}"/>
              </a:ext>
            </a:extLst>
          </p:cNvPr>
          <p:cNvGrpSpPr/>
          <p:nvPr/>
        </p:nvGrpSpPr>
        <p:grpSpPr>
          <a:xfrm>
            <a:off x="9429188" y="4157482"/>
            <a:ext cx="1574671" cy="1051276"/>
            <a:chOff x="1119629" y="4148692"/>
            <a:chExt cx="1574671" cy="1051276"/>
          </a:xfrm>
        </p:grpSpPr>
        <p:sp>
          <p:nvSpPr>
            <p:cNvPr id="973" name="L-Shape 972">
              <a:extLst>
                <a:ext uri="{FF2B5EF4-FFF2-40B4-BE49-F238E27FC236}">
                  <a16:creationId xmlns:a16="http://schemas.microsoft.com/office/drawing/2014/main" id="{02B9881C-935F-4734-844D-DF03CF371688}"/>
                </a:ext>
              </a:extLst>
            </p:cNvPr>
            <p:cNvSpPr/>
            <p:nvPr/>
          </p:nvSpPr>
          <p:spPr>
            <a:xfrm rot="13500000">
              <a:off x="1119629" y="4255005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74" name="TextBox 973">
              <a:extLst>
                <a:ext uri="{FF2B5EF4-FFF2-40B4-BE49-F238E27FC236}">
                  <a16:creationId xmlns:a16="http://schemas.microsoft.com/office/drawing/2014/main" id="{ACD96E45-15F5-4243-8185-FA2D96319604}"/>
                </a:ext>
              </a:extLst>
            </p:cNvPr>
            <p:cNvSpPr txBox="1"/>
            <p:nvPr/>
          </p:nvSpPr>
          <p:spPr>
            <a:xfrm>
              <a:off x="1197056" y="4148692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5" name="L-Shape 974">
              <a:extLst>
                <a:ext uri="{FF2B5EF4-FFF2-40B4-BE49-F238E27FC236}">
                  <a16:creationId xmlns:a16="http://schemas.microsoft.com/office/drawing/2014/main" id="{E1BD3DF4-8F31-4B42-9B2A-42D75F8868B9}"/>
                </a:ext>
              </a:extLst>
            </p:cNvPr>
            <p:cNvSpPr/>
            <p:nvPr/>
          </p:nvSpPr>
          <p:spPr>
            <a:xfrm rot="13500000">
              <a:off x="1121231" y="4638168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976" name="TextBox 975">
              <a:extLst>
                <a:ext uri="{FF2B5EF4-FFF2-40B4-BE49-F238E27FC236}">
                  <a16:creationId xmlns:a16="http://schemas.microsoft.com/office/drawing/2014/main" id="{EB5633F0-EA46-407A-9D49-33AD1DF5807B}"/>
                </a:ext>
              </a:extLst>
            </p:cNvPr>
            <p:cNvSpPr txBox="1"/>
            <p:nvPr/>
          </p:nvSpPr>
          <p:spPr>
            <a:xfrm>
              <a:off x="1198658" y="4531855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77" name="L-Shape 976">
              <a:extLst>
                <a:ext uri="{FF2B5EF4-FFF2-40B4-BE49-F238E27FC236}">
                  <a16:creationId xmlns:a16="http://schemas.microsoft.com/office/drawing/2014/main" id="{CA250A9C-ED3B-4B24-B380-3B443D1EC695}"/>
                </a:ext>
              </a:extLst>
            </p:cNvPr>
            <p:cNvSpPr/>
            <p:nvPr/>
          </p:nvSpPr>
          <p:spPr>
            <a:xfrm rot="13500000">
              <a:off x="1122833" y="5029282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978" name="TextBox 977">
              <a:extLst>
                <a:ext uri="{FF2B5EF4-FFF2-40B4-BE49-F238E27FC236}">
                  <a16:creationId xmlns:a16="http://schemas.microsoft.com/office/drawing/2014/main" id="{FBBD617F-5BAB-4609-9590-FC56B2B29E7B}"/>
                </a:ext>
              </a:extLst>
            </p:cNvPr>
            <p:cNvSpPr txBox="1"/>
            <p:nvPr/>
          </p:nvSpPr>
          <p:spPr>
            <a:xfrm>
              <a:off x="1200260" y="4922969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79" name="Group 3">
            <a:extLst>
              <a:ext uri="{FF2B5EF4-FFF2-40B4-BE49-F238E27FC236}">
                <a16:creationId xmlns:a16="http://schemas.microsoft.com/office/drawing/2014/main" id="{FF132C2E-E764-4F7F-A2B8-6F4F80F917D6}"/>
              </a:ext>
            </a:extLst>
          </p:cNvPr>
          <p:cNvGrpSpPr/>
          <p:nvPr/>
        </p:nvGrpSpPr>
        <p:grpSpPr>
          <a:xfrm>
            <a:off x="840142" y="1742900"/>
            <a:ext cx="2477786" cy="4392488"/>
            <a:chOff x="545790" y="1772816"/>
            <a:chExt cx="2477786" cy="4392488"/>
          </a:xfrm>
        </p:grpSpPr>
        <p:sp>
          <p:nvSpPr>
            <p:cNvPr id="980" name="Freeform 4">
              <a:extLst>
                <a:ext uri="{FF2B5EF4-FFF2-40B4-BE49-F238E27FC236}">
                  <a16:creationId xmlns:a16="http://schemas.microsoft.com/office/drawing/2014/main" id="{DFED7E39-9E07-421D-8474-41615CE8B86D}"/>
                </a:ext>
              </a:extLst>
            </p:cNvPr>
            <p:cNvSpPr/>
            <p:nvPr/>
          </p:nvSpPr>
          <p:spPr>
            <a:xfrm>
              <a:off x="545790" y="2539386"/>
              <a:ext cx="223091" cy="331620"/>
            </a:xfrm>
            <a:custGeom>
              <a:avLst/>
              <a:gdLst>
                <a:gd name="connsiteX0" fmla="*/ 0 w 153090"/>
                <a:gd name="connsiteY0" fmla="*/ 0 h 227565"/>
                <a:gd name="connsiteX1" fmla="*/ 153090 w 153090"/>
                <a:gd name="connsiteY1" fmla="*/ 4137 h 227565"/>
                <a:gd name="connsiteX2" fmla="*/ 148952 w 153090"/>
                <a:gd name="connsiteY2" fmla="*/ 227565 h 227565"/>
                <a:gd name="connsiteX3" fmla="*/ 0 w 153090"/>
                <a:gd name="connsiteY3" fmla="*/ 0 h 227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3090" h="227565">
                  <a:moveTo>
                    <a:pt x="0" y="0"/>
                  </a:moveTo>
                  <a:lnTo>
                    <a:pt x="153090" y="4137"/>
                  </a:lnTo>
                  <a:cubicBezTo>
                    <a:pt x="151711" y="78613"/>
                    <a:pt x="150331" y="153089"/>
                    <a:pt x="148952" y="227565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81" name="Rounded Rectangle 5">
              <a:extLst>
                <a:ext uri="{FF2B5EF4-FFF2-40B4-BE49-F238E27FC236}">
                  <a16:creationId xmlns:a16="http://schemas.microsoft.com/office/drawing/2014/main" id="{B4735700-4BB4-4E03-A55E-27D0084084C3}"/>
                </a:ext>
              </a:extLst>
            </p:cNvPr>
            <p:cNvSpPr/>
            <p:nvPr/>
          </p:nvSpPr>
          <p:spPr>
            <a:xfrm>
              <a:off x="755576" y="1917304"/>
              <a:ext cx="2267824" cy="4248000"/>
            </a:xfrm>
            <a:prstGeom prst="roundRect">
              <a:avLst>
                <a:gd name="adj" fmla="val 13624"/>
              </a:avLst>
            </a:prstGeom>
            <a:solidFill>
              <a:schemeClr val="accent2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982" name="Round Same Side Corner Rectangle 6">
              <a:extLst>
                <a:ext uri="{FF2B5EF4-FFF2-40B4-BE49-F238E27FC236}">
                  <a16:creationId xmlns:a16="http://schemas.microsoft.com/office/drawing/2014/main" id="{44EAD1DE-9897-4ED9-A7DB-102AFB493AC6}"/>
                </a:ext>
              </a:extLst>
            </p:cNvPr>
            <p:cNvSpPr/>
            <p:nvPr/>
          </p:nvSpPr>
          <p:spPr>
            <a:xfrm rot="10800000">
              <a:off x="755576" y="5616546"/>
              <a:ext cx="2268000" cy="54875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83" name="Right Arrow 7">
              <a:extLst>
                <a:ext uri="{FF2B5EF4-FFF2-40B4-BE49-F238E27FC236}">
                  <a16:creationId xmlns:a16="http://schemas.microsoft.com/office/drawing/2014/main" id="{9805C07C-092C-49CF-A10A-CA82E4F1040C}"/>
                </a:ext>
              </a:extLst>
            </p:cNvPr>
            <p:cNvSpPr/>
            <p:nvPr/>
          </p:nvSpPr>
          <p:spPr>
            <a:xfrm>
              <a:off x="545790" y="1772816"/>
              <a:ext cx="2304256" cy="1032529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984" name="TextBox 983">
            <a:extLst>
              <a:ext uri="{FF2B5EF4-FFF2-40B4-BE49-F238E27FC236}">
                <a16:creationId xmlns:a16="http://schemas.microsoft.com/office/drawing/2014/main" id="{2DB97CC0-F609-4BF9-8E9C-9444B026D9E7}"/>
              </a:ext>
            </a:extLst>
          </p:cNvPr>
          <p:cNvSpPr txBox="1"/>
          <p:nvPr/>
        </p:nvSpPr>
        <p:spPr>
          <a:xfrm>
            <a:off x="904262" y="2089887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85" name="TextBox 984">
            <a:extLst>
              <a:ext uri="{FF2B5EF4-FFF2-40B4-BE49-F238E27FC236}">
                <a16:creationId xmlns:a16="http://schemas.microsoft.com/office/drawing/2014/main" id="{D9A3781C-CC4A-4847-972D-118303028BEA}"/>
              </a:ext>
            </a:extLst>
          </p:cNvPr>
          <p:cNvSpPr txBox="1"/>
          <p:nvPr/>
        </p:nvSpPr>
        <p:spPr>
          <a:xfrm>
            <a:off x="1184392" y="2841090"/>
            <a:ext cx="19600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986" name="TextBox 985">
            <a:extLst>
              <a:ext uri="{FF2B5EF4-FFF2-40B4-BE49-F238E27FC236}">
                <a16:creationId xmlns:a16="http://schemas.microsoft.com/office/drawing/2014/main" id="{078C8297-97FD-4E9B-8C3E-8879E22A02C3}"/>
              </a:ext>
            </a:extLst>
          </p:cNvPr>
          <p:cNvSpPr txBox="1"/>
          <p:nvPr/>
        </p:nvSpPr>
        <p:spPr>
          <a:xfrm>
            <a:off x="1491407" y="5707122"/>
            <a:ext cx="1385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Add Text Here</a:t>
            </a:r>
            <a:endParaRPr lang="ko-KR" altLang="en-US" sz="1400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87" name="Group 25">
            <a:extLst>
              <a:ext uri="{FF2B5EF4-FFF2-40B4-BE49-F238E27FC236}">
                <a16:creationId xmlns:a16="http://schemas.microsoft.com/office/drawing/2014/main" id="{1253E139-800E-469D-AE66-A48AD9414CF3}"/>
              </a:ext>
            </a:extLst>
          </p:cNvPr>
          <p:cNvGrpSpPr/>
          <p:nvPr/>
        </p:nvGrpSpPr>
        <p:grpSpPr>
          <a:xfrm>
            <a:off x="1413982" y="4157482"/>
            <a:ext cx="1574671" cy="1051276"/>
            <a:chOff x="1119629" y="4148692"/>
            <a:chExt cx="1574671" cy="1051276"/>
          </a:xfrm>
        </p:grpSpPr>
        <p:sp>
          <p:nvSpPr>
            <p:cNvPr id="988" name="L-Shape 26">
              <a:extLst>
                <a:ext uri="{FF2B5EF4-FFF2-40B4-BE49-F238E27FC236}">
                  <a16:creationId xmlns:a16="http://schemas.microsoft.com/office/drawing/2014/main" id="{FAABE647-C796-476A-8A48-36714EBCE8FF}"/>
                </a:ext>
              </a:extLst>
            </p:cNvPr>
            <p:cNvSpPr/>
            <p:nvPr/>
          </p:nvSpPr>
          <p:spPr>
            <a:xfrm rot="13500000">
              <a:off x="1119629" y="4255005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989" name="TextBox 988">
              <a:extLst>
                <a:ext uri="{FF2B5EF4-FFF2-40B4-BE49-F238E27FC236}">
                  <a16:creationId xmlns:a16="http://schemas.microsoft.com/office/drawing/2014/main" id="{11BBD8F4-54F7-4A4D-852D-3044F9F59E1B}"/>
                </a:ext>
              </a:extLst>
            </p:cNvPr>
            <p:cNvSpPr txBox="1"/>
            <p:nvPr/>
          </p:nvSpPr>
          <p:spPr>
            <a:xfrm>
              <a:off x="1197056" y="4148692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0" name="L-Shape 28">
              <a:extLst>
                <a:ext uri="{FF2B5EF4-FFF2-40B4-BE49-F238E27FC236}">
                  <a16:creationId xmlns:a16="http://schemas.microsoft.com/office/drawing/2014/main" id="{D20D4DF2-7BCB-4416-8570-8B7BD6EC0D5A}"/>
                </a:ext>
              </a:extLst>
            </p:cNvPr>
            <p:cNvSpPr/>
            <p:nvPr/>
          </p:nvSpPr>
          <p:spPr>
            <a:xfrm rot="13500000">
              <a:off x="1121231" y="4638168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991" name="TextBox 990">
              <a:extLst>
                <a:ext uri="{FF2B5EF4-FFF2-40B4-BE49-F238E27FC236}">
                  <a16:creationId xmlns:a16="http://schemas.microsoft.com/office/drawing/2014/main" id="{8B268325-FC1E-4EFF-85D1-AF1B2FBAF721}"/>
                </a:ext>
              </a:extLst>
            </p:cNvPr>
            <p:cNvSpPr txBox="1"/>
            <p:nvPr/>
          </p:nvSpPr>
          <p:spPr>
            <a:xfrm>
              <a:off x="1198658" y="4531855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2" name="L-Shape 30">
              <a:extLst>
                <a:ext uri="{FF2B5EF4-FFF2-40B4-BE49-F238E27FC236}">
                  <a16:creationId xmlns:a16="http://schemas.microsoft.com/office/drawing/2014/main" id="{510B530B-8A70-4D1F-9A78-ADCE1919CF1C}"/>
                </a:ext>
              </a:extLst>
            </p:cNvPr>
            <p:cNvSpPr/>
            <p:nvPr/>
          </p:nvSpPr>
          <p:spPr>
            <a:xfrm rot="13500000">
              <a:off x="1122833" y="5029282"/>
              <a:ext cx="86980" cy="86980"/>
            </a:xfrm>
            <a:prstGeom prst="corner">
              <a:avLst>
                <a:gd name="adj1" fmla="val 34383"/>
                <a:gd name="adj2" fmla="val 3178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93" name="TextBox 992">
              <a:extLst>
                <a:ext uri="{FF2B5EF4-FFF2-40B4-BE49-F238E27FC236}">
                  <a16:creationId xmlns:a16="http://schemas.microsoft.com/office/drawing/2014/main" id="{32ABE8EE-5B32-4543-B17A-C051CD6A7DBB}"/>
                </a:ext>
              </a:extLst>
            </p:cNvPr>
            <p:cNvSpPr txBox="1"/>
            <p:nvPr/>
          </p:nvSpPr>
          <p:spPr>
            <a:xfrm>
              <a:off x="1200260" y="4922969"/>
              <a:ext cx="14940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_ Here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184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33</cp:revision>
  <dcterms:created xsi:type="dcterms:W3CDTF">2018-02-18T19:39:47Z</dcterms:created>
  <dcterms:modified xsi:type="dcterms:W3CDTF">2020-01-03T02:40:10Z</dcterms:modified>
</cp:coreProperties>
</file>