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45" name="Rectangle 1344">
            <a:extLst>
              <a:ext uri="{FF2B5EF4-FFF2-40B4-BE49-F238E27FC236}">
                <a16:creationId xmlns:a16="http://schemas.microsoft.com/office/drawing/2014/main" id="{2D53C927-6183-461A-813F-1D0938725736}"/>
              </a:ext>
            </a:extLst>
          </p:cNvPr>
          <p:cNvSpPr/>
          <p:nvPr/>
        </p:nvSpPr>
        <p:spPr>
          <a:xfrm>
            <a:off x="1076768" y="2387285"/>
            <a:ext cx="1771492" cy="2040743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46" name="Round Same Side Corner Rectangle 21">
            <a:extLst>
              <a:ext uri="{FF2B5EF4-FFF2-40B4-BE49-F238E27FC236}">
                <a16:creationId xmlns:a16="http://schemas.microsoft.com/office/drawing/2014/main" id="{613014C3-9B13-45B0-8306-4270FEFC9BF1}"/>
              </a:ext>
            </a:extLst>
          </p:cNvPr>
          <p:cNvSpPr/>
          <p:nvPr/>
        </p:nvSpPr>
        <p:spPr>
          <a:xfrm>
            <a:off x="1076768" y="1903370"/>
            <a:ext cx="1771492" cy="483989"/>
          </a:xfrm>
          <a:prstGeom prst="round2SameRect">
            <a:avLst/>
          </a:prstGeom>
          <a:solidFill>
            <a:schemeClr val="accent6"/>
          </a:solidFill>
          <a:ln w="6350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47" name="Right Arrow Callout 31">
            <a:extLst>
              <a:ext uri="{FF2B5EF4-FFF2-40B4-BE49-F238E27FC236}">
                <a16:creationId xmlns:a16="http://schemas.microsoft.com/office/drawing/2014/main" id="{94B42733-2B1F-463B-A138-EECCD775494E}"/>
              </a:ext>
            </a:extLst>
          </p:cNvPr>
          <p:cNvSpPr/>
          <p:nvPr/>
        </p:nvSpPr>
        <p:spPr>
          <a:xfrm>
            <a:off x="1129317" y="5096424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48" name="Group 1347">
            <a:extLst>
              <a:ext uri="{FF2B5EF4-FFF2-40B4-BE49-F238E27FC236}">
                <a16:creationId xmlns:a16="http://schemas.microsoft.com/office/drawing/2014/main" id="{D5EB2B2F-1814-4741-B7A6-62338534FEFF}"/>
              </a:ext>
            </a:extLst>
          </p:cNvPr>
          <p:cNvGrpSpPr/>
          <p:nvPr/>
        </p:nvGrpSpPr>
        <p:grpSpPr>
          <a:xfrm>
            <a:off x="1315486" y="2523812"/>
            <a:ext cx="1294058" cy="1661995"/>
            <a:chOff x="819820" y="3646109"/>
            <a:chExt cx="1411829" cy="1661995"/>
          </a:xfrm>
          <a:noFill/>
        </p:grpSpPr>
        <p:sp>
          <p:nvSpPr>
            <p:cNvPr id="1349" name="TextBox 1348">
              <a:extLst>
                <a:ext uri="{FF2B5EF4-FFF2-40B4-BE49-F238E27FC236}">
                  <a16:creationId xmlns:a16="http://schemas.microsoft.com/office/drawing/2014/main" id="{C39649CD-66A0-4584-9B2F-F1D2D5CABA2F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50" name="TextBox 1349">
              <a:extLst>
                <a:ext uri="{FF2B5EF4-FFF2-40B4-BE49-F238E27FC236}">
                  <a16:creationId xmlns:a16="http://schemas.microsoft.com/office/drawing/2014/main" id="{D07C123E-B287-48F0-8ECA-5939739FE289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51" name="TextBox 1350">
            <a:extLst>
              <a:ext uri="{FF2B5EF4-FFF2-40B4-BE49-F238E27FC236}">
                <a16:creationId xmlns:a16="http://schemas.microsoft.com/office/drawing/2014/main" id="{C9502444-974C-40E9-AE6A-6F33D3FDAC66}"/>
              </a:ext>
            </a:extLst>
          </p:cNvPr>
          <p:cNvSpPr txBox="1"/>
          <p:nvPr/>
        </p:nvSpPr>
        <p:spPr>
          <a:xfrm>
            <a:off x="1314590" y="1960696"/>
            <a:ext cx="1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2" name="TextBox 1351">
            <a:extLst>
              <a:ext uri="{FF2B5EF4-FFF2-40B4-BE49-F238E27FC236}">
                <a16:creationId xmlns:a16="http://schemas.microsoft.com/office/drawing/2014/main" id="{A71B9311-B4A9-4703-BA94-9CCF2772F995}"/>
              </a:ext>
            </a:extLst>
          </p:cNvPr>
          <p:cNvSpPr txBox="1"/>
          <p:nvPr/>
        </p:nvSpPr>
        <p:spPr>
          <a:xfrm>
            <a:off x="1289718" y="522183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53" name="Rectangle 1352">
            <a:extLst>
              <a:ext uri="{FF2B5EF4-FFF2-40B4-BE49-F238E27FC236}">
                <a16:creationId xmlns:a16="http://schemas.microsoft.com/office/drawing/2014/main" id="{12A25EBA-8A61-42A5-9540-0A20E8A18A65}"/>
              </a:ext>
            </a:extLst>
          </p:cNvPr>
          <p:cNvSpPr/>
          <p:nvPr/>
        </p:nvSpPr>
        <p:spPr>
          <a:xfrm>
            <a:off x="5216842" y="2387285"/>
            <a:ext cx="1771492" cy="2040743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54" name="Rectangle 1353">
            <a:extLst>
              <a:ext uri="{FF2B5EF4-FFF2-40B4-BE49-F238E27FC236}">
                <a16:creationId xmlns:a16="http://schemas.microsoft.com/office/drawing/2014/main" id="{61348B4F-08AB-4E23-8973-36DD22DDC590}"/>
              </a:ext>
            </a:extLst>
          </p:cNvPr>
          <p:cNvSpPr/>
          <p:nvPr/>
        </p:nvSpPr>
        <p:spPr>
          <a:xfrm>
            <a:off x="7286879" y="2387285"/>
            <a:ext cx="1771492" cy="2040743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55" name="Rectangle 1354">
            <a:extLst>
              <a:ext uri="{FF2B5EF4-FFF2-40B4-BE49-F238E27FC236}">
                <a16:creationId xmlns:a16="http://schemas.microsoft.com/office/drawing/2014/main" id="{49F08751-BC55-4108-8D8E-EC9BE7BAC229}"/>
              </a:ext>
            </a:extLst>
          </p:cNvPr>
          <p:cNvSpPr/>
          <p:nvPr/>
        </p:nvSpPr>
        <p:spPr>
          <a:xfrm>
            <a:off x="9356915" y="2387285"/>
            <a:ext cx="1771492" cy="2040743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56" name="Rectangle 1355">
            <a:extLst>
              <a:ext uri="{FF2B5EF4-FFF2-40B4-BE49-F238E27FC236}">
                <a16:creationId xmlns:a16="http://schemas.microsoft.com/office/drawing/2014/main" id="{8100299D-6BC8-4F19-A420-2E0FCEB59ED9}"/>
              </a:ext>
            </a:extLst>
          </p:cNvPr>
          <p:cNvSpPr/>
          <p:nvPr/>
        </p:nvSpPr>
        <p:spPr>
          <a:xfrm>
            <a:off x="3146805" y="2387285"/>
            <a:ext cx="1771492" cy="2040743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357" name="Round Same Side Corner Rectangle 22">
            <a:extLst>
              <a:ext uri="{FF2B5EF4-FFF2-40B4-BE49-F238E27FC236}">
                <a16:creationId xmlns:a16="http://schemas.microsoft.com/office/drawing/2014/main" id="{A19EC876-0B3B-4567-8FCC-2097D4E77AFD}"/>
              </a:ext>
            </a:extLst>
          </p:cNvPr>
          <p:cNvSpPr/>
          <p:nvPr/>
        </p:nvSpPr>
        <p:spPr>
          <a:xfrm>
            <a:off x="3146805" y="1903370"/>
            <a:ext cx="1771492" cy="483989"/>
          </a:xfrm>
          <a:prstGeom prst="round2SameRect">
            <a:avLst/>
          </a:prstGeom>
          <a:solidFill>
            <a:schemeClr val="accent1"/>
          </a:solidFill>
          <a:ln w="635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8" name="Round Same Side Corner Rectangle 23">
            <a:extLst>
              <a:ext uri="{FF2B5EF4-FFF2-40B4-BE49-F238E27FC236}">
                <a16:creationId xmlns:a16="http://schemas.microsoft.com/office/drawing/2014/main" id="{B1F5F8F2-9BF7-4924-8BF4-55D9794DB855}"/>
              </a:ext>
            </a:extLst>
          </p:cNvPr>
          <p:cNvSpPr/>
          <p:nvPr/>
        </p:nvSpPr>
        <p:spPr>
          <a:xfrm>
            <a:off x="5216842" y="1903370"/>
            <a:ext cx="1771492" cy="483989"/>
          </a:xfrm>
          <a:prstGeom prst="round2SameRect">
            <a:avLst/>
          </a:prstGeom>
          <a:solidFill>
            <a:schemeClr val="accent2"/>
          </a:solidFill>
          <a:ln w="635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59" name="Round Same Side Corner Rectangle 24">
            <a:extLst>
              <a:ext uri="{FF2B5EF4-FFF2-40B4-BE49-F238E27FC236}">
                <a16:creationId xmlns:a16="http://schemas.microsoft.com/office/drawing/2014/main" id="{8FCB21B3-31E5-4763-B3B8-FF80052F09B1}"/>
              </a:ext>
            </a:extLst>
          </p:cNvPr>
          <p:cNvSpPr/>
          <p:nvPr/>
        </p:nvSpPr>
        <p:spPr>
          <a:xfrm>
            <a:off x="7286879" y="1903370"/>
            <a:ext cx="1771492" cy="483989"/>
          </a:xfrm>
          <a:prstGeom prst="round2SameRect">
            <a:avLst/>
          </a:prstGeom>
          <a:solidFill>
            <a:schemeClr val="accent3"/>
          </a:solidFill>
          <a:ln w="635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0" name="Round Same Side Corner Rectangle 25">
            <a:extLst>
              <a:ext uri="{FF2B5EF4-FFF2-40B4-BE49-F238E27FC236}">
                <a16:creationId xmlns:a16="http://schemas.microsoft.com/office/drawing/2014/main" id="{B8E5C690-F12B-447F-AF0C-3763FC6017E2}"/>
              </a:ext>
            </a:extLst>
          </p:cNvPr>
          <p:cNvSpPr/>
          <p:nvPr/>
        </p:nvSpPr>
        <p:spPr>
          <a:xfrm>
            <a:off x="9356915" y="1903370"/>
            <a:ext cx="1771492" cy="483989"/>
          </a:xfrm>
          <a:prstGeom prst="round2SameRect">
            <a:avLst/>
          </a:prstGeom>
          <a:solidFill>
            <a:schemeClr val="accent4"/>
          </a:solidFill>
          <a:ln w="6350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ko-KR" altLang="en-US" sz="2400" b="1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61" name="Right Arrow Callout 32">
            <a:extLst>
              <a:ext uri="{FF2B5EF4-FFF2-40B4-BE49-F238E27FC236}">
                <a16:creationId xmlns:a16="http://schemas.microsoft.com/office/drawing/2014/main" id="{C5053290-A414-422A-B83B-25AA855305A0}"/>
              </a:ext>
            </a:extLst>
          </p:cNvPr>
          <p:cNvSpPr/>
          <p:nvPr/>
        </p:nvSpPr>
        <p:spPr>
          <a:xfrm>
            <a:off x="3256255" y="5087798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2" name="Right Arrow Callout 33">
            <a:extLst>
              <a:ext uri="{FF2B5EF4-FFF2-40B4-BE49-F238E27FC236}">
                <a16:creationId xmlns:a16="http://schemas.microsoft.com/office/drawing/2014/main" id="{75953A9E-A949-4131-85EB-8F29640FF647}"/>
              </a:ext>
            </a:extLst>
          </p:cNvPr>
          <p:cNvSpPr/>
          <p:nvPr/>
        </p:nvSpPr>
        <p:spPr>
          <a:xfrm>
            <a:off x="5383193" y="5087798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3" name="Right Arrow Callout 34">
            <a:extLst>
              <a:ext uri="{FF2B5EF4-FFF2-40B4-BE49-F238E27FC236}">
                <a16:creationId xmlns:a16="http://schemas.microsoft.com/office/drawing/2014/main" id="{D91E0B5D-7433-4900-89CF-E66D7F575B9C}"/>
              </a:ext>
            </a:extLst>
          </p:cNvPr>
          <p:cNvSpPr/>
          <p:nvPr/>
        </p:nvSpPr>
        <p:spPr>
          <a:xfrm>
            <a:off x="7510131" y="5087798"/>
            <a:ext cx="1856261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230"/>
            </a:avLst>
          </a:prstGeom>
          <a:solidFill>
            <a:schemeClr val="bg1"/>
          </a:solidFill>
          <a:ln w="3175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64" name="Right Arrow Callout 51">
            <a:extLst>
              <a:ext uri="{FF2B5EF4-FFF2-40B4-BE49-F238E27FC236}">
                <a16:creationId xmlns:a16="http://schemas.microsoft.com/office/drawing/2014/main" id="{95A6EA83-9009-47F2-9B71-8EED309A442C}"/>
              </a:ext>
            </a:extLst>
          </p:cNvPr>
          <p:cNvSpPr/>
          <p:nvPr/>
        </p:nvSpPr>
        <p:spPr>
          <a:xfrm>
            <a:off x="9637066" y="5087798"/>
            <a:ext cx="1407576" cy="914400"/>
          </a:xfrm>
          <a:custGeom>
            <a:avLst/>
            <a:gdLst/>
            <a:ahLst/>
            <a:cxnLst/>
            <a:rect l="l" t="t" r="r" b="b"/>
            <a:pathLst>
              <a:path w="1144182" h="914400">
                <a:moveTo>
                  <a:pt x="0" y="0"/>
                </a:moveTo>
                <a:lnTo>
                  <a:pt x="1144182" y="0"/>
                </a:lnTo>
                <a:lnTo>
                  <a:pt x="1144182" y="914400"/>
                </a:lnTo>
                <a:lnTo>
                  <a:pt x="0" y="914400"/>
                </a:lnTo>
                <a:close/>
              </a:path>
            </a:pathLst>
          </a:custGeom>
          <a:solidFill>
            <a:schemeClr val="bg1"/>
          </a:solidFill>
          <a:ln w="3175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cxnSp>
        <p:nvCxnSpPr>
          <p:cNvPr id="1365" name="Straight Connector 1364">
            <a:extLst>
              <a:ext uri="{FF2B5EF4-FFF2-40B4-BE49-F238E27FC236}">
                <a16:creationId xmlns:a16="http://schemas.microsoft.com/office/drawing/2014/main" id="{652AEB97-CD90-4F84-9AC0-A109ACAD6E06}"/>
              </a:ext>
            </a:extLst>
          </p:cNvPr>
          <p:cNvCxnSpPr/>
          <p:nvPr/>
        </p:nvCxnSpPr>
        <p:spPr>
          <a:xfrm>
            <a:off x="1962514" y="4505512"/>
            <a:ext cx="0" cy="453129"/>
          </a:xfrm>
          <a:prstGeom prst="line">
            <a:avLst/>
          </a:prstGeom>
          <a:ln w="38100">
            <a:solidFill>
              <a:schemeClr val="accent6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6" name="Straight Connector 1365">
            <a:extLst>
              <a:ext uri="{FF2B5EF4-FFF2-40B4-BE49-F238E27FC236}">
                <a16:creationId xmlns:a16="http://schemas.microsoft.com/office/drawing/2014/main" id="{15376FDD-4752-4F58-BD49-2BCC168BF81B}"/>
              </a:ext>
            </a:extLst>
          </p:cNvPr>
          <p:cNvCxnSpPr/>
          <p:nvPr/>
        </p:nvCxnSpPr>
        <p:spPr>
          <a:xfrm>
            <a:off x="3870180" y="4505512"/>
            <a:ext cx="0" cy="453129"/>
          </a:xfrm>
          <a:prstGeom prst="line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7" name="Straight Connector 1366">
            <a:extLst>
              <a:ext uri="{FF2B5EF4-FFF2-40B4-BE49-F238E27FC236}">
                <a16:creationId xmlns:a16="http://schemas.microsoft.com/office/drawing/2014/main" id="{B8D43DB4-6A68-4614-9AE3-0A851DB258E6}"/>
              </a:ext>
            </a:extLst>
          </p:cNvPr>
          <p:cNvCxnSpPr/>
          <p:nvPr/>
        </p:nvCxnSpPr>
        <p:spPr>
          <a:xfrm>
            <a:off x="6094042" y="4505512"/>
            <a:ext cx="0" cy="453129"/>
          </a:xfrm>
          <a:prstGeom prst="line">
            <a:avLst/>
          </a:prstGeom>
          <a:ln w="3810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8" name="Straight Connector 1367">
            <a:extLst>
              <a:ext uri="{FF2B5EF4-FFF2-40B4-BE49-F238E27FC236}">
                <a16:creationId xmlns:a16="http://schemas.microsoft.com/office/drawing/2014/main" id="{39A6D2EB-08E4-4D24-B886-CC368E2612A6}"/>
              </a:ext>
            </a:extLst>
          </p:cNvPr>
          <p:cNvCxnSpPr/>
          <p:nvPr/>
        </p:nvCxnSpPr>
        <p:spPr>
          <a:xfrm>
            <a:off x="8001707" y="4505512"/>
            <a:ext cx="0" cy="453129"/>
          </a:xfrm>
          <a:prstGeom prst="line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9" name="Straight Connector 1368">
            <a:extLst>
              <a:ext uri="{FF2B5EF4-FFF2-40B4-BE49-F238E27FC236}">
                <a16:creationId xmlns:a16="http://schemas.microsoft.com/office/drawing/2014/main" id="{CE83B515-590D-4417-84F2-0B656AD928C6}"/>
              </a:ext>
            </a:extLst>
          </p:cNvPr>
          <p:cNvCxnSpPr/>
          <p:nvPr/>
        </p:nvCxnSpPr>
        <p:spPr>
          <a:xfrm>
            <a:off x="10242661" y="4489089"/>
            <a:ext cx="0" cy="453129"/>
          </a:xfrm>
          <a:prstGeom prst="line">
            <a:avLst/>
          </a:prstGeom>
          <a:ln w="38100">
            <a:solidFill>
              <a:schemeClr val="accent4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0" name="Group 1369">
            <a:extLst>
              <a:ext uri="{FF2B5EF4-FFF2-40B4-BE49-F238E27FC236}">
                <a16:creationId xmlns:a16="http://schemas.microsoft.com/office/drawing/2014/main" id="{8B11C991-E984-45EE-B4CA-F385E45C9668}"/>
              </a:ext>
            </a:extLst>
          </p:cNvPr>
          <p:cNvGrpSpPr/>
          <p:nvPr/>
        </p:nvGrpSpPr>
        <p:grpSpPr>
          <a:xfrm>
            <a:off x="5459684" y="2523812"/>
            <a:ext cx="1294058" cy="1661995"/>
            <a:chOff x="819820" y="3646109"/>
            <a:chExt cx="1411829" cy="1661995"/>
          </a:xfrm>
          <a:noFill/>
        </p:grpSpPr>
        <p:sp>
          <p:nvSpPr>
            <p:cNvPr id="1371" name="TextBox 1370">
              <a:extLst>
                <a:ext uri="{FF2B5EF4-FFF2-40B4-BE49-F238E27FC236}">
                  <a16:creationId xmlns:a16="http://schemas.microsoft.com/office/drawing/2014/main" id="{9C694B1E-CA3C-4963-8DAA-88E4E02F2138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2" name="TextBox 1371">
              <a:extLst>
                <a:ext uri="{FF2B5EF4-FFF2-40B4-BE49-F238E27FC236}">
                  <a16:creationId xmlns:a16="http://schemas.microsoft.com/office/drawing/2014/main" id="{73D540E1-53D9-4C96-9915-8BEFD8B6050C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3" name="Group 1372">
            <a:extLst>
              <a:ext uri="{FF2B5EF4-FFF2-40B4-BE49-F238E27FC236}">
                <a16:creationId xmlns:a16="http://schemas.microsoft.com/office/drawing/2014/main" id="{27AB6A6C-EEBB-4993-8CA3-253637D3A513}"/>
              </a:ext>
            </a:extLst>
          </p:cNvPr>
          <p:cNvGrpSpPr/>
          <p:nvPr/>
        </p:nvGrpSpPr>
        <p:grpSpPr>
          <a:xfrm>
            <a:off x="7531782" y="2523812"/>
            <a:ext cx="1294058" cy="1661995"/>
            <a:chOff x="819820" y="3646109"/>
            <a:chExt cx="1411829" cy="1661995"/>
          </a:xfrm>
          <a:noFill/>
        </p:grpSpPr>
        <p:sp>
          <p:nvSpPr>
            <p:cNvPr id="1374" name="TextBox 1373">
              <a:extLst>
                <a:ext uri="{FF2B5EF4-FFF2-40B4-BE49-F238E27FC236}">
                  <a16:creationId xmlns:a16="http://schemas.microsoft.com/office/drawing/2014/main" id="{96944489-24AC-4F24-87CB-D6611B25042A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5" name="TextBox 1374">
              <a:extLst>
                <a:ext uri="{FF2B5EF4-FFF2-40B4-BE49-F238E27FC236}">
                  <a16:creationId xmlns:a16="http://schemas.microsoft.com/office/drawing/2014/main" id="{75257A48-6F72-421C-B8FD-AED916AE67D6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6" name="Group 1375">
            <a:extLst>
              <a:ext uri="{FF2B5EF4-FFF2-40B4-BE49-F238E27FC236}">
                <a16:creationId xmlns:a16="http://schemas.microsoft.com/office/drawing/2014/main" id="{B35F1096-A4A4-4CCF-917A-2A2FE9147943}"/>
              </a:ext>
            </a:extLst>
          </p:cNvPr>
          <p:cNvGrpSpPr/>
          <p:nvPr/>
        </p:nvGrpSpPr>
        <p:grpSpPr>
          <a:xfrm>
            <a:off x="9603880" y="2523812"/>
            <a:ext cx="1294058" cy="1661995"/>
            <a:chOff x="819820" y="3646109"/>
            <a:chExt cx="1411829" cy="1661995"/>
          </a:xfrm>
          <a:noFill/>
        </p:grpSpPr>
        <p:sp>
          <p:nvSpPr>
            <p:cNvPr id="1377" name="TextBox 1376">
              <a:extLst>
                <a:ext uri="{FF2B5EF4-FFF2-40B4-BE49-F238E27FC236}">
                  <a16:creationId xmlns:a16="http://schemas.microsoft.com/office/drawing/2014/main" id="{A13586C1-4205-45E2-A9CD-05011F3BB2C6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78" name="TextBox 1377">
              <a:extLst>
                <a:ext uri="{FF2B5EF4-FFF2-40B4-BE49-F238E27FC236}">
                  <a16:creationId xmlns:a16="http://schemas.microsoft.com/office/drawing/2014/main" id="{BF28B9AF-4F71-4D28-AC0D-670E57E2F9CC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9" name="Group 1378">
            <a:extLst>
              <a:ext uri="{FF2B5EF4-FFF2-40B4-BE49-F238E27FC236}">
                <a16:creationId xmlns:a16="http://schemas.microsoft.com/office/drawing/2014/main" id="{3DDA0233-C8B9-4FA8-8324-105DC7CBDDAB}"/>
              </a:ext>
            </a:extLst>
          </p:cNvPr>
          <p:cNvGrpSpPr/>
          <p:nvPr/>
        </p:nvGrpSpPr>
        <p:grpSpPr>
          <a:xfrm>
            <a:off x="3387584" y="2523812"/>
            <a:ext cx="1294058" cy="1661995"/>
            <a:chOff x="819820" y="3646109"/>
            <a:chExt cx="1411829" cy="1661995"/>
          </a:xfrm>
          <a:noFill/>
        </p:grpSpPr>
        <p:sp>
          <p:nvSpPr>
            <p:cNvPr id="1380" name="TextBox 1379">
              <a:extLst>
                <a:ext uri="{FF2B5EF4-FFF2-40B4-BE49-F238E27FC236}">
                  <a16:creationId xmlns:a16="http://schemas.microsoft.com/office/drawing/2014/main" id="{20B35F13-D4DC-4A0D-8330-7BE76D54014F}"/>
                </a:ext>
              </a:extLst>
            </p:cNvPr>
            <p:cNvSpPr txBox="1"/>
            <p:nvPr/>
          </p:nvSpPr>
          <p:spPr>
            <a:xfrm>
              <a:off x="819822" y="3646109"/>
              <a:ext cx="1411827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81" name="TextBox 1380">
              <a:extLst>
                <a:ext uri="{FF2B5EF4-FFF2-40B4-BE49-F238E27FC236}">
                  <a16:creationId xmlns:a16="http://schemas.microsoft.com/office/drawing/2014/main" id="{3BA396EB-8B62-4261-9592-E34137548A26}"/>
                </a:ext>
              </a:extLst>
            </p:cNvPr>
            <p:cNvSpPr txBox="1"/>
            <p:nvPr/>
          </p:nvSpPr>
          <p:spPr>
            <a:xfrm>
              <a:off x="819820" y="3923109"/>
              <a:ext cx="1411827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382" name="TextBox 1381">
            <a:extLst>
              <a:ext uri="{FF2B5EF4-FFF2-40B4-BE49-F238E27FC236}">
                <a16:creationId xmlns:a16="http://schemas.microsoft.com/office/drawing/2014/main" id="{FA5927E8-2FA9-4FBC-A367-C5ED2D671FAA}"/>
              </a:ext>
            </a:extLst>
          </p:cNvPr>
          <p:cNvSpPr txBox="1"/>
          <p:nvPr/>
        </p:nvSpPr>
        <p:spPr>
          <a:xfrm>
            <a:off x="5458788" y="1960696"/>
            <a:ext cx="1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3" name="TextBox 1382">
            <a:extLst>
              <a:ext uri="{FF2B5EF4-FFF2-40B4-BE49-F238E27FC236}">
                <a16:creationId xmlns:a16="http://schemas.microsoft.com/office/drawing/2014/main" id="{21F14341-BADC-4262-AAF1-A4DCFDBEB4EC}"/>
              </a:ext>
            </a:extLst>
          </p:cNvPr>
          <p:cNvSpPr txBox="1"/>
          <p:nvPr/>
        </p:nvSpPr>
        <p:spPr>
          <a:xfrm>
            <a:off x="7530886" y="1960696"/>
            <a:ext cx="1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4" name="TextBox 1383">
            <a:extLst>
              <a:ext uri="{FF2B5EF4-FFF2-40B4-BE49-F238E27FC236}">
                <a16:creationId xmlns:a16="http://schemas.microsoft.com/office/drawing/2014/main" id="{A42D5C4A-E195-453B-BD89-752D021F1F90}"/>
              </a:ext>
            </a:extLst>
          </p:cNvPr>
          <p:cNvSpPr txBox="1"/>
          <p:nvPr/>
        </p:nvSpPr>
        <p:spPr>
          <a:xfrm>
            <a:off x="9602984" y="1960696"/>
            <a:ext cx="1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5" name="TextBox 1384">
            <a:extLst>
              <a:ext uri="{FF2B5EF4-FFF2-40B4-BE49-F238E27FC236}">
                <a16:creationId xmlns:a16="http://schemas.microsoft.com/office/drawing/2014/main" id="{28CACFEE-4A56-487B-B768-D368AA3A166F}"/>
              </a:ext>
            </a:extLst>
          </p:cNvPr>
          <p:cNvSpPr txBox="1"/>
          <p:nvPr/>
        </p:nvSpPr>
        <p:spPr>
          <a:xfrm>
            <a:off x="3386688" y="1960696"/>
            <a:ext cx="129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86" name="TextBox 1385">
            <a:extLst>
              <a:ext uri="{FF2B5EF4-FFF2-40B4-BE49-F238E27FC236}">
                <a16:creationId xmlns:a16="http://schemas.microsoft.com/office/drawing/2014/main" id="{53237428-2BCC-43F7-B204-C8FE3F0B7975}"/>
              </a:ext>
            </a:extLst>
          </p:cNvPr>
          <p:cNvSpPr txBox="1"/>
          <p:nvPr/>
        </p:nvSpPr>
        <p:spPr>
          <a:xfrm>
            <a:off x="3415107" y="522183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7" name="TextBox 1386">
            <a:extLst>
              <a:ext uri="{FF2B5EF4-FFF2-40B4-BE49-F238E27FC236}">
                <a16:creationId xmlns:a16="http://schemas.microsoft.com/office/drawing/2014/main" id="{372197ED-5C6B-48F5-9279-8CC239F8C86F}"/>
              </a:ext>
            </a:extLst>
          </p:cNvPr>
          <p:cNvSpPr txBox="1"/>
          <p:nvPr/>
        </p:nvSpPr>
        <p:spPr>
          <a:xfrm>
            <a:off x="5540496" y="522183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8" name="TextBox 1387">
            <a:extLst>
              <a:ext uri="{FF2B5EF4-FFF2-40B4-BE49-F238E27FC236}">
                <a16:creationId xmlns:a16="http://schemas.microsoft.com/office/drawing/2014/main" id="{924499F5-741A-401A-BE92-9DF294A8F455}"/>
              </a:ext>
            </a:extLst>
          </p:cNvPr>
          <p:cNvSpPr txBox="1"/>
          <p:nvPr/>
        </p:nvSpPr>
        <p:spPr>
          <a:xfrm>
            <a:off x="7665885" y="522183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9" name="TextBox 1388">
            <a:extLst>
              <a:ext uri="{FF2B5EF4-FFF2-40B4-BE49-F238E27FC236}">
                <a16:creationId xmlns:a16="http://schemas.microsoft.com/office/drawing/2014/main" id="{5300F40B-0FDE-4FFE-9E91-566A7D679651}"/>
              </a:ext>
            </a:extLst>
          </p:cNvPr>
          <p:cNvSpPr txBox="1"/>
          <p:nvPr/>
        </p:nvSpPr>
        <p:spPr>
          <a:xfrm>
            <a:off x="9791274" y="5221834"/>
            <a:ext cx="1107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Simple PowerPoint Presentation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145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44</cp:revision>
  <dcterms:created xsi:type="dcterms:W3CDTF">2018-02-18T19:39:47Z</dcterms:created>
  <dcterms:modified xsi:type="dcterms:W3CDTF">2020-01-03T02:58:07Z</dcterms:modified>
</cp:coreProperties>
</file>