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9713D751-1B24-40B3-B4BA-ACAED6F431FD}"/>
              </a:ext>
            </a:extLst>
          </p:cNvPr>
          <p:cNvSpPr/>
          <p:nvPr/>
        </p:nvSpPr>
        <p:spPr>
          <a:xfrm>
            <a:off x="8376000" y="0"/>
            <a:ext cx="381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8720099-D8F9-4753-97CD-B7D6C1182C3F}"/>
              </a:ext>
            </a:extLst>
          </p:cNvPr>
          <p:cNvSpPr/>
          <p:nvPr/>
        </p:nvSpPr>
        <p:spPr>
          <a:xfrm>
            <a:off x="4" y="0"/>
            <a:ext cx="38151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30" name="Picture 5">
            <a:extLst>
              <a:ext uri="{FF2B5EF4-FFF2-40B4-BE49-F238E27FC236}">
                <a16:creationId xmlns:a16="http://schemas.microsoft.com/office/drawing/2014/main" id="{F453CEA4-4485-4C17-B9BF-88F7C7ACA5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571" y="4273042"/>
            <a:ext cx="908528" cy="1435985"/>
          </a:xfrm>
          <a:prstGeom prst="rect">
            <a:avLst/>
          </a:prstGeom>
        </p:spPr>
      </p:pic>
      <p:sp>
        <p:nvSpPr>
          <p:cNvPr id="31" name="Rectangle 9">
            <a:extLst>
              <a:ext uri="{FF2B5EF4-FFF2-40B4-BE49-F238E27FC236}">
                <a16:creationId xmlns:a16="http://schemas.microsoft.com/office/drawing/2014/main" id="{FAA99D7D-9D88-4728-BA39-A3526000375D}"/>
              </a:ext>
            </a:extLst>
          </p:cNvPr>
          <p:cNvSpPr/>
          <p:nvPr/>
        </p:nvSpPr>
        <p:spPr>
          <a:xfrm>
            <a:off x="4435054" y="2510709"/>
            <a:ext cx="1802618" cy="1799686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BCB5D24-9337-45C3-A925-076CF3B7E7BF}"/>
              </a:ext>
            </a:extLst>
          </p:cNvPr>
          <p:cNvGrpSpPr/>
          <p:nvPr/>
        </p:nvGrpSpPr>
        <p:grpSpPr>
          <a:xfrm>
            <a:off x="6491839" y="2167567"/>
            <a:ext cx="2303451" cy="2001159"/>
            <a:chOff x="4070449" y="2766517"/>
            <a:chExt cx="2346599" cy="2038644"/>
          </a:xfrm>
        </p:grpSpPr>
        <p:sp>
          <p:nvSpPr>
            <p:cNvPr id="33" name="Diagonal Stripe 18">
              <a:extLst>
                <a:ext uri="{FF2B5EF4-FFF2-40B4-BE49-F238E27FC236}">
                  <a16:creationId xmlns:a16="http://schemas.microsoft.com/office/drawing/2014/main" id="{F0789857-849A-42B8-82CB-C5C46EE46AAA}"/>
                </a:ext>
              </a:extLst>
            </p:cNvPr>
            <p:cNvSpPr>
              <a:spLocks noChangeAspect="1"/>
            </p:cNvSpPr>
            <p:nvPr/>
          </p:nvSpPr>
          <p:spPr>
            <a:xfrm rot="2848566">
              <a:off x="4228697" y="3717695"/>
              <a:ext cx="1076813" cy="1098119"/>
            </a:xfrm>
            <a:custGeom>
              <a:avLst/>
              <a:gdLst>
                <a:gd name="connsiteX0" fmla="*/ 348904 w 675990"/>
                <a:gd name="connsiteY0" fmla="*/ 312950 h 675086"/>
                <a:gd name="connsiteX1" fmla="*/ 361744 w 675990"/>
                <a:gd name="connsiteY1" fmla="*/ 304427 h 675086"/>
                <a:gd name="connsiteX2" fmla="*/ 387609 w 675990"/>
                <a:gd name="connsiteY2" fmla="*/ 311914 h 675086"/>
                <a:gd name="connsiteX3" fmla="*/ 399673 w 675990"/>
                <a:gd name="connsiteY3" fmla="*/ 352981 h 675086"/>
                <a:gd name="connsiteX4" fmla="*/ 398092 w 675990"/>
                <a:gd name="connsiteY4" fmla="*/ 358061 h 675086"/>
                <a:gd name="connsiteX5" fmla="*/ 348904 w 675990"/>
                <a:gd name="connsiteY5" fmla="*/ 312950 h 675086"/>
                <a:gd name="connsiteX6" fmla="*/ 230585 w 675990"/>
                <a:gd name="connsiteY6" fmla="*/ 257376 h 675086"/>
                <a:gd name="connsiteX7" fmla="*/ 274797 w 675990"/>
                <a:gd name="connsiteY7" fmla="*/ 297922 h 675086"/>
                <a:gd name="connsiteX8" fmla="*/ 274337 w 675990"/>
                <a:gd name="connsiteY8" fmla="*/ 298038 h 675086"/>
                <a:gd name="connsiteX9" fmla="*/ 239961 w 675990"/>
                <a:gd name="connsiteY9" fmla="*/ 288170 h 675086"/>
                <a:gd name="connsiteX10" fmla="*/ 239716 w 675990"/>
                <a:gd name="connsiteY10" fmla="*/ 288461 h 675086"/>
                <a:gd name="connsiteX11" fmla="*/ 230585 w 675990"/>
                <a:gd name="connsiteY11" fmla="*/ 257376 h 675086"/>
                <a:gd name="connsiteX12" fmla="*/ 175280 w 675990"/>
                <a:gd name="connsiteY12" fmla="*/ 206655 h 675086"/>
                <a:gd name="connsiteX13" fmla="*/ 188018 w 675990"/>
                <a:gd name="connsiteY13" fmla="*/ 218337 h 675086"/>
                <a:gd name="connsiteX14" fmla="*/ 176767 w 675990"/>
                <a:gd name="connsiteY14" fmla="*/ 241787 h 675086"/>
                <a:gd name="connsiteX15" fmla="*/ 204569 w 675990"/>
                <a:gd name="connsiteY15" fmla="*/ 330107 h 675086"/>
                <a:gd name="connsiteX16" fmla="*/ 280866 w 675990"/>
                <a:gd name="connsiteY16" fmla="*/ 352529 h 675086"/>
                <a:gd name="connsiteX17" fmla="*/ 318697 w 675990"/>
                <a:gd name="connsiteY17" fmla="*/ 338182 h 675086"/>
                <a:gd name="connsiteX18" fmla="*/ 369250 w 675990"/>
                <a:gd name="connsiteY18" fmla="*/ 384545 h 675086"/>
                <a:gd name="connsiteX19" fmla="*/ 327006 w 675990"/>
                <a:gd name="connsiteY19" fmla="*/ 373364 h 675086"/>
                <a:gd name="connsiteX20" fmla="*/ 284812 w 675990"/>
                <a:gd name="connsiteY20" fmla="*/ 415213 h 675086"/>
                <a:gd name="connsiteX21" fmla="*/ 385381 w 675990"/>
                <a:gd name="connsiteY21" fmla="*/ 441752 h 675086"/>
                <a:gd name="connsiteX22" fmla="*/ 415805 w 675990"/>
                <a:gd name="connsiteY22" fmla="*/ 427239 h 675086"/>
                <a:gd name="connsiteX23" fmla="*/ 428627 w 675990"/>
                <a:gd name="connsiteY23" fmla="*/ 438999 h 675086"/>
                <a:gd name="connsiteX24" fmla="*/ 454996 w 675990"/>
                <a:gd name="connsiteY24" fmla="*/ 410247 h 675086"/>
                <a:gd name="connsiteX25" fmla="*/ 443131 w 675990"/>
                <a:gd name="connsiteY25" fmla="*/ 399365 h 675086"/>
                <a:gd name="connsiteX26" fmla="*/ 457476 w 675990"/>
                <a:gd name="connsiteY26" fmla="*/ 366780 h 675086"/>
                <a:gd name="connsiteX27" fmla="*/ 428374 w 675990"/>
                <a:gd name="connsiteY27" fmla="*/ 268744 h 675086"/>
                <a:gd name="connsiteX28" fmla="*/ 428534 w 675990"/>
                <a:gd name="connsiteY28" fmla="*/ 268557 h 675086"/>
                <a:gd name="connsiteX29" fmla="*/ 427407 w 675990"/>
                <a:gd name="connsiteY29" fmla="*/ 267729 h 675086"/>
                <a:gd name="connsiteX30" fmla="*/ 427024 w 675990"/>
                <a:gd name="connsiteY30" fmla="*/ 267327 h 675086"/>
                <a:gd name="connsiteX31" fmla="*/ 426958 w 675990"/>
                <a:gd name="connsiteY31" fmla="*/ 267399 h 675086"/>
                <a:gd name="connsiteX32" fmla="*/ 352832 w 675990"/>
                <a:gd name="connsiteY32" fmla="*/ 248366 h 675086"/>
                <a:gd name="connsiteX33" fmla="*/ 307533 w 675990"/>
                <a:gd name="connsiteY33" fmla="*/ 275010 h 675086"/>
                <a:gd name="connsiteX34" fmla="*/ 255217 w 675990"/>
                <a:gd name="connsiteY34" fmla="*/ 227031 h 675086"/>
                <a:gd name="connsiteX35" fmla="*/ 258272 w 675990"/>
                <a:gd name="connsiteY35" fmla="*/ 225712 h 675086"/>
                <a:gd name="connsiteX36" fmla="*/ 296374 w 675990"/>
                <a:gd name="connsiteY36" fmla="*/ 235767 h 675086"/>
                <a:gd name="connsiteX37" fmla="*/ 334358 w 675990"/>
                <a:gd name="connsiteY37" fmla="*/ 198094 h 675086"/>
                <a:gd name="connsiteX38" fmla="*/ 243823 w 675990"/>
                <a:gd name="connsiteY38" fmla="*/ 174203 h 675086"/>
                <a:gd name="connsiteX39" fmla="*/ 213832 w 675990"/>
                <a:gd name="connsiteY39" fmla="*/ 189078 h 675086"/>
                <a:gd name="connsiteX40" fmla="*/ 201648 w 675990"/>
                <a:gd name="connsiteY40" fmla="*/ 177904 h 675086"/>
                <a:gd name="connsiteX41" fmla="*/ 175280 w 675990"/>
                <a:gd name="connsiteY41" fmla="*/ 206655 h 675086"/>
                <a:gd name="connsiteX42" fmla="*/ 12 w 675990"/>
                <a:gd name="connsiteY42" fmla="*/ 293155 h 675086"/>
                <a:gd name="connsiteX43" fmla="*/ 249809 w 675990"/>
                <a:gd name="connsiteY43" fmla="*/ 1624 h 675086"/>
                <a:gd name="connsiteX44" fmla="*/ 594173 w 675990"/>
                <a:gd name="connsiteY44" fmla="*/ 64966 h 675086"/>
                <a:gd name="connsiteX45" fmla="*/ 510663 w 675990"/>
                <a:gd name="connsiteY45" fmla="*/ 486821 h 675086"/>
                <a:gd name="connsiteX46" fmla="*/ 71150 w 675990"/>
                <a:gd name="connsiteY46" fmla="*/ 602445 h 675086"/>
                <a:gd name="connsiteX47" fmla="*/ 70567 w 675990"/>
                <a:gd name="connsiteY47" fmla="*/ 601568 h 675086"/>
                <a:gd name="connsiteX48" fmla="*/ 12 w 675990"/>
                <a:gd name="connsiteY48" fmla="*/ 293155 h 675086"/>
                <a:gd name="connsiteX0" fmla="*/ 348904 w 650157"/>
                <a:gd name="connsiteY0" fmla="*/ 335888 h 698024"/>
                <a:gd name="connsiteX1" fmla="*/ 361744 w 650157"/>
                <a:gd name="connsiteY1" fmla="*/ 327365 h 698024"/>
                <a:gd name="connsiteX2" fmla="*/ 387609 w 650157"/>
                <a:gd name="connsiteY2" fmla="*/ 334852 h 698024"/>
                <a:gd name="connsiteX3" fmla="*/ 399673 w 650157"/>
                <a:gd name="connsiteY3" fmla="*/ 375919 h 698024"/>
                <a:gd name="connsiteX4" fmla="*/ 398092 w 650157"/>
                <a:gd name="connsiteY4" fmla="*/ 380999 h 698024"/>
                <a:gd name="connsiteX5" fmla="*/ 348904 w 650157"/>
                <a:gd name="connsiteY5" fmla="*/ 335888 h 698024"/>
                <a:gd name="connsiteX6" fmla="*/ 230585 w 650157"/>
                <a:gd name="connsiteY6" fmla="*/ 280314 h 698024"/>
                <a:gd name="connsiteX7" fmla="*/ 274797 w 650157"/>
                <a:gd name="connsiteY7" fmla="*/ 320860 h 698024"/>
                <a:gd name="connsiteX8" fmla="*/ 274337 w 650157"/>
                <a:gd name="connsiteY8" fmla="*/ 320976 h 698024"/>
                <a:gd name="connsiteX9" fmla="*/ 239961 w 650157"/>
                <a:gd name="connsiteY9" fmla="*/ 311108 h 698024"/>
                <a:gd name="connsiteX10" fmla="*/ 239716 w 650157"/>
                <a:gd name="connsiteY10" fmla="*/ 311399 h 698024"/>
                <a:gd name="connsiteX11" fmla="*/ 230585 w 650157"/>
                <a:gd name="connsiteY11" fmla="*/ 280314 h 698024"/>
                <a:gd name="connsiteX12" fmla="*/ 175280 w 650157"/>
                <a:gd name="connsiteY12" fmla="*/ 229593 h 698024"/>
                <a:gd name="connsiteX13" fmla="*/ 188018 w 650157"/>
                <a:gd name="connsiteY13" fmla="*/ 241275 h 698024"/>
                <a:gd name="connsiteX14" fmla="*/ 176767 w 650157"/>
                <a:gd name="connsiteY14" fmla="*/ 264725 h 698024"/>
                <a:gd name="connsiteX15" fmla="*/ 204569 w 650157"/>
                <a:gd name="connsiteY15" fmla="*/ 353045 h 698024"/>
                <a:gd name="connsiteX16" fmla="*/ 280866 w 650157"/>
                <a:gd name="connsiteY16" fmla="*/ 375467 h 698024"/>
                <a:gd name="connsiteX17" fmla="*/ 318697 w 650157"/>
                <a:gd name="connsiteY17" fmla="*/ 361120 h 698024"/>
                <a:gd name="connsiteX18" fmla="*/ 369250 w 650157"/>
                <a:gd name="connsiteY18" fmla="*/ 407483 h 698024"/>
                <a:gd name="connsiteX19" fmla="*/ 327006 w 650157"/>
                <a:gd name="connsiteY19" fmla="*/ 396302 h 698024"/>
                <a:gd name="connsiteX20" fmla="*/ 284812 w 650157"/>
                <a:gd name="connsiteY20" fmla="*/ 438151 h 698024"/>
                <a:gd name="connsiteX21" fmla="*/ 385381 w 650157"/>
                <a:gd name="connsiteY21" fmla="*/ 464690 h 698024"/>
                <a:gd name="connsiteX22" fmla="*/ 415805 w 650157"/>
                <a:gd name="connsiteY22" fmla="*/ 450177 h 698024"/>
                <a:gd name="connsiteX23" fmla="*/ 428627 w 650157"/>
                <a:gd name="connsiteY23" fmla="*/ 461937 h 698024"/>
                <a:gd name="connsiteX24" fmla="*/ 454996 w 650157"/>
                <a:gd name="connsiteY24" fmla="*/ 433185 h 698024"/>
                <a:gd name="connsiteX25" fmla="*/ 443131 w 650157"/>
                <a:gd name="connsiteY25" fmla="*/ 422303 h 698024"/>
                <a:gd name="connsiteX26" fmla="*/ 457476 w 650157"/>
                <a:gd name="connsiteY26" fmla="*/ 389718 h 698024"/>
                <a:gd name="connsiteX27" fmla="*/ 428374 w 650157"/>
                <a:gd name="connsiteY27" fmla="*/ 291682 h 698024"/>
                <a:gd name="connsiteX28" fmla="*/ 428534 w 650157"/>
                <a:gd name="connsiteY28" fmla="*/ 291495 h 698024"/>
                <a:gd name="connsiteX29" fmla="*/ 427407 w 650157"/>
                <a:gd name="connsiteY29" fmla="*/ 290667 h 698024"/>
                <a:gd name="connsiteX30" fmla="*/ 427024 w 650157"/>
                <a:gd name="connsiteY30" fmla="*/ 290265 h 698024"/>
                <a:gd name="connsiteX31" fmla="*/ 426958 w 650157"/>
                <a:gd name="connsiteY31" fmla="*/ 290337 h 698024"/>
                <a:gd name="connsiteX32" fmla="*/ 352832 w 650157"/>
                <a:gd name="connsiteY32" fmla="*/ 271304 h 698024"/>
                <a:gd name="connsiteX33" fmla="*/ 307533 w 650157"/>
                <a:gd name="connsiteY33" fmla="*/ 297948 h 698024"/>
                <a:gd name="connsiteX34" fmla="*/ 255217 w 650157"/>
                <a:gd name="connsiteY34" fmla="*/ 249969 h 698024"/>
                <a:gd name="connsiteX35" fmla="*/ 258272 w 650157"/>
                <a:gd name="connsiteY35" fmla="*/ 248650 h 698024"/>
                <a:gd name="connsiteX36" fmla="*/ 296374 w 650157"/>
                <a:gd name="connsiteY36" fmla="*/ 258705 h 698024"/>
                <a:gd name="connsiteX37" fmla="*/ 334358 w 650157"/>
                <a:gd name="connsiteY37" fmla="*/ 221032 h 698024"/>
                <a:gd name="connsiteX38" fmla="*/ 243823 w 650157"/>
                <a:gd name="connsiteY38" fmla="*/ 197141 h 698024"/>
                <a:gd name="connsiteX39" fmla="*/ 213832 w 650157"/>
                <a:gd name="connsiteY39" fmla="*/ 212016 h 698024"/>
                <a:gd name="connsiteX40" fmla="*/ 201648 w 650157"/>
                <a:gd name="connsiteY40" fmla="*/ 200842 h 698024"/>
                <a:gd name="connsiteX41" fmla="*/ 175280 w 650157"/>
                <a:gd name="connsiteY41" fmla="*/ 229593 h 698024"/>
                <a:gd name="connsiteX42" fmla="*/ 12 w 650157"/>
                <a:gd name="connsiteY42" fmla="*/ 316093 h 698024"/>
                <a:gd name="connsiteX43" fmla="*/ 225239 w 650157"/>
                <a:gd name="connsiteY43" fmla="*/ 2029 h 698024"/>
                <a:gd name="connsiteX44" fmla="*/ 594173 w 650157"/>
                <a:gd name="connsiteY44" fmla="*/ 87904 h 698024"/>
                <a:gd name="connsiteX45" fmla="*/ 510663 w 650157"/>
                <a:gd name="connsiteY45" fmla="*/ 509759 h 698024"/>
                <a:gd name="connsiteX46" fmla="*/ 71150 w 650157"/>
                <a:gd name="connsiteY46" fmla="*/ 625383 h 698024"/>
                <a:gd name="connsiteX47" fmla="*/ 70567 w 650157"/>
                <a:gd name="connsiteY47" fmla="*/ 624506 h 698024"/>
                <a:gd name="connsiteX48" fmla="*/ 12 w 650157"/>
                <a:gd name="connsiteY48" fmla="*/ 316093 h 698024"/>
                <a:gd name="connsiteX0" fmla="*/ 348904 w 650157"/>
                <a:gd name="connsiteY0" fmla="*/ 335888 h 698024"/>
                <a:gd name="connsiteX1" fmla="*/ 361744 w 650157"/>
                <a:gd name="connsiteY1" fmla="*/ 327365 h 698024"/>
                <a:gd name="connsiteX2" fmla="*/ 387609 w 650157"/>
                <a:gd name="connsiteY2" fmla="*/ 334852 h 698024"/>
                <a:gd name="connsiteX3" fmla="*/ 399673 w 650157"/>
                <a:gd name="connsiteY3" fmla="*/ 375919 h 698024"/>
                <a:gd name="connsiteX4" fmla="*/ 398092 w 650157"/>
                <a:gd name="connsiteY4" fmla="*/ 380999 h 698024"/>
                <a:gd name="connsiteX5" fmla="*/ 348904 w 650157"/>
                <a:gd name="connsiteY5" fmla="*/ 335888 h 698024"/>
                <a:gd name="connsiteX6" fmla="*/ 230585 w 650157"/>
                <a:gd name="connsiteY6" fmla="*/ 280314 h 698024"/>
                <a:gd name="connsiteX7" fmla="*/ 274797 w 650157"/>
                <a:gd name="connsiteY7" fmla="*/ 320860 h 698024"/>
                <a:gd name="connsiteX8" fmla="*/ 274337 w 650157"/>
                <a:gd name="connsiteY8" fmla="*/ 320976 h 698024"/>
                <a:gd name="connsiteX9" fmla="*/ 239961 w 650157"/>
                <a:gd name="connsiteY9" fmla="*/ 311108 h 698024"/>
                <a:gd name="connsiteX10" fmla="*/ 239716 w 650157"/>
                <a:gd name="connsiteY10" fmla="*/ 311399 h 698024"/>
                <a:gd name="connsiteX11" fmla="*/ 230585 w 650157"/>
                <a:gd name="connsiteY11" fmla="*/ 280314 h 698024"/>
                <a:gd name="connsiteX12" fmla="*/ 175280 w 650157"/>
                <a:gd name="connsiteY12" fmla="*/ 229593 h 698024"/>
                <a:gd name="connsiteX13" fmla="*/ 188018 w 650157"/>
                <a:gd name="connsiteY13" fmla="*/ 241275 h 698024"/>
                <a:gd name="connsiteX14" fmla="*/ 176767 w 650157"/>
                <a:gd name="connsiteY14" fmla="*/ 264725 h 698024"/>
                <a:gd name="connsiteX15" fmla="*/ 204569 w 650157"/>
                <a:gd name="connsiteY15" fmla="*/ 353045 h 698024"/>
                <a:gd name="connsiteX16" fmla="*/ 280866 w 650157"/>
                <a:gd name="connsiteY16" fmla="*/ 375467 h 698024"/>
                <a:gd name="connsiteX17" fmla="*/ 318697 w 650157"/>
                <a:gd name="connsiteY17" fmla="*/ 361120 h 698024"/>
                <a:gd name="connsiteX18" fmla="*/ 369250 w 650157"/>
                <a:gd name="connsiteY18" fmla="*/ 407483 h 698024"/>
                <a:gd name="connsiteX19" fmla="*/ 327006 w 650157"/>
                <a:gd name="connsiteY19" fmla="*/ 396302 h 698024"/>
                <a:gd name="connsiteX20" fmla="*/ 284812 w 650157"/>
                <a:gd name="connsiteY20" fmla="*/ 438151 h 698024"/>
                <a:gd name="connsiteX21" fmla="*/ 385381 w 650157"/>
                <a:gd name="connsiteY21" fmla="*/ 464690 h 698024"/>
                <a:gd name="connsiteX22" fmla="*/ 415805 w 650157"/>
                <a:gd name="connsiteY22" fmla="*/ 450177 h 698024"/>
                <a:gd name="connsiteX23" fmla="*/ 428627 w 650157"/>
                <a:gd name="connsiteY23" fmla="*/ 461937 h 698024"/>
                <a:gd name="connsiteX24" fmla="*/ 454996 w 650157"/>
                <a:gd name="connsiteY24" fmla="*/ 433185 h 698024"/>
                <a:gd name="connsiteX25" fmla="*/ 443131 w 650157"/>
                <a:gd name="connsiteY25" fmla="*/ 422303 h 698024"/>
                <a:gd name="connsiteX26" fmla="*/ 457476 w 650157"/>
                <a:gd name="connsiteY26" fmla="*/ 389718 h 698024"/>
                <a:gd name="connsiteX27" fmla="*/ 428374 w 650157"/>
                <a:gd name="connsiteY27" fmla="*/ 291682 h 698024"/>
                <a:gd name="connsiteX28" fmla="*/ 428534 w 650157"/>
                <a:gd name="connsiteY28" fmla="*/ 291495 h 698024"/>
                <a:gd name="connsiteX29" fmla="*/ 427407 w 650157"/>
                <a:gd name="connsiteY29" fmla="*/ 290667 h 698024"/>
                <a:gd name="connsiteX30" fmla="*/ 427024 w 650157"/>
                <a:gd name="connsiteY30" fmla="*/ 290265 h 698024"/>
                <a:gd name="connsiteX31" fmla="*/ 426958 w 650157"/>
                <a:gd name="connsiteY31" fmla="*/ 290337 h 698024"/>
                <a:gd name="connsiteX32" fmla="*/ 352832 w 650157"/>
                <a:gd name="connsiteY32" fmla="*/ 271304 h 698024"/>
                <a:gd name="connsiteX33" fmla="*/ 307533 w 650157"/>
                <a:gd name="connsiteY33" fmla="*/ 297948 h 698024"/>
                <a:gd name="connsiteX34" fmla="*/ 255217 w 650157"/>
                <a:gd name="connsiteY34" fmla="*/ 249969 h 698024"/>
                <a:gd name="connsiteX35" fmla="*/ 258272 w 650157"/>
                <a:gd name="connsiteY35" fmla="*/ 248650 h 698024"/>
                <a:gd name="connsiteX36" fmla="*/ 296374 w 650157"/>
                <a:gd name="connsiteY36" fmla="*/ 258705 h 698024"/>
                <a:gd name="connsiteX37" fmla="*/ 334358 w 650157"/>
                <a:gd name="connsiteY37" fmla="*/ 221032 h 698024"/>
                <a:gd name="connsiteX38" fmla="*/ 243823 w 650157"/>
                <a:gd name="connsiteY38" fmla="*/ 197141 h 698024"/>
                <a:gd name="connsiteX39" fmla="*/ 213832 w 650157"/>
                <a:gd name="connsiteY39" fmla="*/ 212016 h 698024"/>
                <a:gd name="connsiteX40" fmla="*/ 201648 w 650157"/>
                <a:gd name="connsiteY40" fmla="*/ 200842 h 698024"/>
                <a:gd name="connsiteX41" fmla="*/ 175280 w 650157"/>
                <a:gd name="connsiteY41" fmla="*/ 229593 h 698024"/>
                <a:gd name="connsiteX42" fmla="*/ 12 w 650157"/>
                <a:gd name="connsiteY42" fmla="*/ 316093 h 698024"/>
                <a:gd name="connsiteX43" fmla="*/ 225239 w 650157"/>
                <a:gd name="connsiteY43" fmla="*/ 2029 h 698024"/>
                <a:gd name="connsiteX44" fmla="*/ 594173 w 650157"/>
                <a:gd name="connsiteY44" fmla="*/ 87904 h 698024"/>
                <a:gd name="connsiteX45" fmla="*/ 510663 w 650157"/>
                <a:gd name="connsiteY45" fmla="*/ 509759 h 698024"/>
                <a:gd name="connsiteX46" fmla="*/ 71150 w 650157"/>
                <a:gd name="connsiteY46" fmla="*/ 625383 h 698024"/>
                <a:gd name="connsiteX47" fmla="*/ 70567 w 650157"/>
                <a:gd name="connsiteY47" fmla="*/ 624506 h 698024"/>
                <a:gd name="connsiteX48" fmla="*/ 12 w 650157"/>
                <a:gd name="connsiteY48" fmla="*/ 316093 h 698024"/>
                <a:gd name="connsiteX0" fmla="*/ 348904 w 681821"/>
                <a:gd name="connsiteY0" fmla="*/ 335464 h 697600"/>
                <a:gd name="connsiteX1" fmla="*/ 361744 w 681821"/>
                <a:gd name="connsiteY1" fmla="*/ 326941 h 697600"/>
                <a:gd name="connsiteX2" fmla="*/ 387609 w 681821"/>
                <a:gd name="connsiteY2" fmla="*/ 334428 h 697600"/>
                <a:gd name="connsiteX3" fmla="*/ 399673 w 681821"/>
                <a:gd name="connsiteY3" fmla="*/ 375495 h 697600"/>
                <a:gd name="connsiteX4" fmla="*/ 398092 w 681821"/>
                <a:gd name="connsiteY4" fmla="*/ 380575 h 697600"/>
                <a:gd name="connsiteX5" fmla="*/ 348904 w 681821"/>
                <a:gd name="connsiteY5" fmla="*/ 335464 h 697600"/>
                <a:gd name="connsiteX6" fmla="*/ 230585 w 681821"/>
                <a:gd name="connsiteY6" fmla="*/ 279890 h 697600"/>
                <a:gd name="connsiteX7" fmla="*/ 274797 w 681821"/>
                <a:gd name="connsiteY7" fmla="*/ 320436 h 697600"/>
                <a:gd name="connsiteX8" fmla="*/ 274337 w 681821"/>
                <a:gd name="connsiteY8" fmla="*/ 320552 h 697600"/>
                <a:gd name="connsiteX9" fmla="*/ 239961 w 681821"/>
                <a:gd name="connsiteY9" fmla="*/ 310684 h 697600"/>
                <a:gd name="connsiteX10" fmla="*/ 239716 w 681821"/>
                <a:gd name="connsiteY10" fmla="*/ 310975 h 697600"/>
                <a:gd name="connsiteX11" fmla="*/ 230585 w 681821"/>
                <a:gd name="connsiteY11" fmla="*/ 279890 h 697600"/>
                <a:gd name="connsiteX12" fmla="*/ 175280 w 681821"/>
                <a:gd name="connsiteY12" fmla="*/ 229169 h 697600"/>
                <a:gd name="connsiteX13" fmla="*/ 188018 w 681821"/>
                <a:gd name="connsiteY13" fmla="*/ 240851 h 697600"/>
                <a:gd name="connsiteX14" fmla="*/ 176767 w 681821"/>
                <a:gd name="connsiteY14" fmla="*/ 264301 h 697600"/>
                <a:gd name="connsiteX15" fmla="*/ 204569 w 681821"/>
                <a:gd name="connsiteY15" fmla="*/ 352621 h 697600"/>
                <a:gd name="connsiteX16" fmla="*/ 280866 w 681821"/>
                <a:gd name="connsiteY16" fmla="*/ 375043 h 697600"/>
                <a:gd name="connsiteX17" fmla="*/ 318697 w 681821"/>
                <a:gd name="connsiteY17" fmla="*/ 360696 h 697600"/>
                <a:gd name="connsiteX18" fmla="*/ 369250 w 681821"/>
                <a:gd name="connsiteY18" fmla="*/ 407059 h 697600"/>
                <a:gd name="connsiteX19" fmla="*/ 327006 w 681821"/>
                <a:gd name="connsiteY19" fmla="*/ 395878 h 697600"/>
                <a:gd name="connsiteX20" fmla="*/ 284812 w 681821"/>
                <a:gd name="connsiteY20" fmla="*/ 437727 h 697600"/>
                <a:gd name="connsiteX21" fmla="*/ 385381 w 681821"/>
                <a:gd name="connsiteY21" fmla="*/ 464266 h 697600"/>
                <a:gd name="connsiteX22" fmla="*/ 415805 w 681821"/>
                <a:gd name="connsiteY22" fmla="*/ 449753 h 697600"/>
                <a:gd name="connsiteX23" fmla="*/ 428627 w 681821"/>
                <a:gd name="connsiteY23" fmla="*/ 461513 h 697600"/>
                <a:gd name="connsiteX24" fmla="*/ 454996 w 681821"/>
                <a:gd name="connsiteY24" fmla="*/ 432761 h 697600"/>
                <a:gd name="connsiteX25" fmla="*/ 443131 w 681821"/>
                <a:gd name="connsiteY25" fmla="*/ 421879 h 697600"/>
                <a:gd name="connsiteX26" fmla="*/ 457476 w 681821"/>
                <a:gd name="connsiteY26" fmla="*/ 389294 h 697600"/>
                <a:gd name="connsiteX27" fmla="*/ 428374 w 681821"/>
                <a:gd name="connsiteY27" fmla="*/ 291258 h 697600"/>
                <a:gd name="connsiteX28" fmla="*/ 428534 w 681821"/>
                <a:gd name="connsiteY28" fmla="*/ 291071 h 697600"/>
                <a:gd name="connsiteX29" fmla="*/ 427407 w 681821"/>
                <a:gd name="connsiteY29" fmla="*/ 290243 h 697600"/>
                <a:gd name="connsiteX30" fmla="*/ 427024 w 681821"/>
                <a:gd name="connsiteY30" fmla="*/ 289841 h 697600"/>
                <a:gd name="connsiteX31" fmla="*/ 426958 w 681821"/>
                <a:gd name="connsiteY31" fmla="*/ 289913 h 697600"/>
                <a:gd name="connsiteX32" fmla="*/ 352832 w 681821"/>
                <a:gd name="connsiteY32" fmla="*/ 270880 h 697600"/>
                <a:gd name="connsiteX33" fmla="*/ 307533 w 681821"/>
                <a:gd name="connsiteY33" fmla="*/ 297524 h 697600"/>
                <a:gd name="connsiteX34" fmla="*/ 255217 w 681821"/>
                <a:gd name="connsiteY34" fmla="*/ 249545 h 697600"/>
                <a:gd name="connsiteX35" fmla="*/ 258272 w 681821"/>
                <a:gd name="connsiteY35" fmla="*/ 248226 h 697600"/>
                <a:gd name="connsiteX36" fmla="*/ 296374 w 681821"/>
                <a:gd name="connsiteY36" fmla="*/ 258281 h 697600"/>
                <a:gd name="connsiteX37" fmla="*/ 334358 w 681821"/>
                <a:gd name="connsiteY37" fmla="*/ 220608 h 697600"/>
                <a:gd name="connsiteX38" fmla="*/ 243823 w 681821"/>
                <a:gd name="connsiteY38" fmla="*/ 196717 h 697600"/>
                <a:gd name="connsiteX39" fmla="*/ 213832 w 681821"/>
                <a:gd name="connsiteY39" fmla="*/ 211592 h 697600"/>
                <a:gd name="connsiteX40" fmla="*/ 201648 w 681821"/>
                <a:gd name="connsiteY40" fmla="*/ 200418 h 697600"/>
                <a:gd name="connsiteX41" fmla="*/ 175280 w 681821"/>
                <a:gd name="connsiteY41" fmla="*/ 229169 h 697600"/>
                <a:gd name="connsiteX42" fmla="*/ 12 w 681821"/>
                <a:gd name="connsiteY42" fmla="*/ 315669 h 697600"/>
                <a:gd name="connsiteX43" fmla="*/ 225239 w 681821"/>
                <a:gd name="connsiteY43" fmla="*/ 1605 h 697600"/>
                <a:gd name="connsiteX44" fmla="*/ 594173 w 681821"/>
                <a:gd name="connsiteY44" fmla="*/ 87480 h 697600"/>
                <a:gd name="connsiteX45" fmla="*/ 510663 w 681821"/>
                <a:gd name="connsiteY45" fmla="*/ 509335 h 697600"/>
                <a:gd name="connsiteX46" fmla="*/ 71150 w 681821"/>
                <a:gd name="connsiteY46" fmla="*/ 624959 h 697600"/>
                <a:gd name="connsiteX47" fmla="*/ 70567 w 681821"/>
                <a:gd name="connsiteY47" fmla="*/ 624082 h 697600"/>
                <a:gd name="connsiteX48" fmla="*/ 12 w 681821"/>
                <a:gd name="connsiteY48" fmla="*/ 315669 h 697600"/>
                <a:gd name="connsiteX0" fmla="*/ 348904 w 700110"/>
                <a:gd name="connsiteY0" fmla="*/ 336630 h 721497"/>
                <a:gd name="connsiteX1" fmla="*/ 361744 w 700110"/>
                <a:gd name="connsiteY1" fmla="*/ 328107 h 721497"/>
                <a:gd name="connsiteX2" fmla="*/ 387609 w 700110"/>
                <a:gd name="connsiteY2" fmla="*/ 335594 h 721497"/>
                <a:gd name="connsiteX3" fmla="*/ 399673 w 700110"/>
                <a:gd name="connsiteY3" fmla="*/ 376661 h 721497"/>
                <a:gd name="connsiteX4" fmla="*/ 398092 w 700110"/>
                <a:gd name="connsiteY4" fmla="*/ 381741 h 721497"/>
                <a:gd name="connsiteX5" fmla="*/ 348904 w 700110"/>
                <a:gd name="connsiteY5" fmla="*/ 336630 h 721497"/>
                <a:gd name="connsiteX6" fmla="*/ 230585 w 700110"/>
                <a:gd name="connsiteY6" fmla="*/ 281056 h 721497"/>
                <a:gd name="connsiteX7" fmla="*/ 274797 w 700110"/>
                <a:gd name="connsiteY7" fmla="*/ 321602 h 721497"/>
                <a:gd name="connsiteX8" fmla="*/ 274337 w 700110"/>
                <a:gd name="connsiteY8" fmla="*/ 321718 h 721497"/>
                <a:gd name="connsiteX9" fmla="*/ 239961 w 700110"/>
                <a:gd name="connsiteY9" fmla="*/ 311850 h 721497"/>
                <a:gd name="connsiteX10" fmla="*/ 239716 w 700110"/>
                <a:gd name="connsiteY10" fmla="*/ 312141 h 721497"/>
                <a:gd name="connsiteX11" fmla="*/ 230585 w 700110"/>
                <a:gd name="connsiteY11" fmla="*/ 281056 h 721497"/>
                <a:gd name="connsiteX12" fmla="*/ 175280 w 700110"/>
                <a:gd name="connsiteY12" fmla="*/ 230335 h 721497"/>
                <a:gd name="connsiteX13" fmla="*/ 188018 w 700110"/>
                <a:gd name="connsiteY13" fmla="*/ 242017 h 721497"/>
                <a:gd name="connsiteX14" fmla="*/ 176767 w 700110"/>
                <a:gd name="connsiteY14" fmla="*/ 265467 h 721497"/>
                <a:gd name="connsiteX15" fmla="*/ 204569 w 700110"/>
                <a:gd name="connsiteY15" fmla="*/ 353787 h 721497"/>
                <a:gd name="connsiteX16" fmla="*/ 280866 w 700110"/>
                <a:gd name="connsiteY16" fmla="*/ 376209 h 721497"/>
                <a:gd name="connsiteX17" fmla="*/ 318697 w 700110"/>
                <a:gd name="connsiteY17" fmla="*/ 361862 h 721497"/>
                <a:gd name="connsiteX18" fmla="*/ 369250 w 700110"/>
                <a:gd name="connsiteY18" fmla="*/ 408225 h 721497"/>
                <a:gd name="connsiteX19" fmla="*/ 327006 w 700110"/>
                <a:gd name="connsiteY19" fmla="*/ 397044 h 721497"/>
                <a:gd name="connsiteX20" fmla="*/ 284812 w 700110"/>
                <a:gd name="connsiteY20" fmla="*/ 438893 h 721497"/>
                <a:gd name="connsiteX21" fmla="*/ 385381 w 700110"/>
                <a:gd name="connsiteY21" fmla="*/ 465432 h 721497"/>
                <a:gd name="connsiteX22" fmla="*/ 415805 w 700110"/>
                <a:gd name="connsiteY22" fmla="*/ 450919 h 721497"/>
                <a:gd name="connsiteX23" fmla="*/ 428627 w 700110"/>
                <a:gd name="connsiteY23" fmla="*/ 462679 h 721497"/>
                <a:gd name="connsiteX24" fmla="*/ 454996 w 700110"/>
                <a:gd name="connsiteY24" fmla="*/ 433927 h 721497"/>
                <a:gd name="connsiteX25" fmla="*/ 443131 w 700110"/>
                <a:gd name="connsiteY25" fmla="*/ 423045 h 721497"/>
                <a:gd name="connsiteX26" fmla="*/ 457476 w 700110"/>
                <a:gd name="connsiteY26" fmla="*/ 390460 h 721497"/>
                <a:gd name="connsiteX27" fmla="*/ 428374 w 700110"/>
                <a:gd name="connsiteY27" fmla="*/ 292424 h 721497"/>
                <a:gd name="connsiteX28" fmla="*/ 428534 w 700110"/>
                <a:gd name="connsiteY28" fmla="*/ 292237 h 721497"/>
                <a:gd name="connsiteX29" fmla="*/ 427407 w 700110"/>
                <a:gd name="connsiteY29" fmla="*/ 291409 h 721497"/>
                <a:gd name="connsiteX30" fmla="*/ 427024 w 700110"/>
                <a:gd name="connsiteY30" fmla="*/ 291007 h 721497"/>
                <a:gd name="connsiteX31" fmla="*/ 426958 w 700110"/>
                <a:gd name="connsiteY31" fmla="*/ 291079 h 721497"/>
                <a:gd name="connsiteX32" fmla="*/ 352832 w 700110"/>
                <a:gd name="connsiteY32" fmla="*/ 272046 h 721497"/>
                <a:gd name="connsiteX33" fmla="*/ 307533 w 700110"/>
                <a:gd name="connsiteY33" fmla="*/ 298690 h 721497"/>
                <a:gd name="connsiteX34" fmla="*/ 255217 w 700110"/>
                <a:gd name="connsiteY34" fmla="*/ 250711 h 721497"/>
                <a:gd name="connsiteX35" fmla="*/ 258272 w 700110"/>
                <a:gd name="connsiteY35" fmla="*/ 249392 h 721497"/>
                <a:gd name="connsiteX36" fmla="*/ 296374 w 700110"/>
                <a:gd name="connsiteY36" fmla="*/ 259447 h 721497"/>
                <a:gd name="connsiteX37" fmla="*/ 334358 w 700110"/>
                <a:gd name="connsiteY37" fmla="*/ 221774 h 721497"/>
                <a:gd name="connsiteX38" fmla="*/ 243823 w 700110"/>
                <a:gd name="connsiteY38" fmla="*/ 197883 h 721497"/>
                <a:gd name="connsiteX39" fmla="*/ 213832 w 700110"/>
                <a:gd name="connsiteY39" fmla="*/ 212758 h 721497"/>
                <a:gd name="connsiteX40" fmla="*/ 201648 w 700110"/>
                <a:gd name="connsiteY40" fmla="*/ 201584 h 721497"/>
                <a:gd name="connsiteX41" fmla="*/ 175280 w 700110"/>
                <a:gd name="connsiteY41" fmla="*/ 230335 h 721497"/>
                <a:gd name="connsiteX42" fmla="*/ 12 w 700110"/>
                <a:gd name="connsiteY42" fmla="*/ 316835 h 721497"/>
                <a:gd name="connsiteX43" fmla="*/ 225239 w 700110"/>
                <a:gd name="connsiteY43" fmla="*/ 2771 h 721497"/>
                <a:gd name="connsiteX44" fmla="*/ 594173 w 700110"/>
                <a:gd name="connsiteY44" fmla="*/ 88646 h 721497"/>
                <a:gd name="connsiteX45" fmla="*/ 588618 w 700110"/>
                <a:gd name="connsiteY45" fmla="*/ 559376 h 721497"/>
                <a:gd name="connsiteX46" fmla="*/ 71150 w 700110"/>
                <a:gd name="connsiteY46" fmla="*/ 626125 h 721497"/>
                <a:gd name="connsiteX47" fmla="*/ 70567 w 700110"/>
                <a:gd name="connsiteY47" fmla="*/ 625248 h 721497"/>
                <a:gd name="connsiteX48" fmla="*/ 12 w 700110"/>
                <a:gd name="connsiteY48" fmla="*/ 316835 h 721497"/>
                <a:gd name="connsiteX0" fmla="*/ 348904 w 717019"/>
                <a:gd name="connsiteY0" fmla="*/ 335844 h 720711"/>
                <a:gd name="connsiteX1" fmla="*/ 361744 w 717019"/>
                <a:gd name="connsiteY1" fmla="*/ 327321 h 720711"/>
                <a:gd name="connsiteX2" fmla="*/ 387609 w 717019"/>
                <a:gd name="connsiteY2" fmla="*/ 334808 h 720711"/>
                <a:gd name="connsiteX3" fmla="*/ 399673 w 717019"/>
                <a:gd name="connsiteY3" fmla="*/ 375875 h 720711"/>
                <a:gd name="connsiteX4" fmla="*/ 398092 w 717019"/>
                <a:gd name="connsiteY4" fmla="*/ 380955 h 720711"/>
                <a:gd name="connsiteX5" fmla="*/ 348904 w 717019"/>
                <a:gd name="connsiteY5" fmla="*/ 335844 h 720711"/>
                <a:gd name="connsiteX6" fmla="*/ 230585 w 717019"/>
                <a:gd name="connsiteY6" fmla="*/ 280270 h 720711"/>
                <a:gd name="connsiteX7" fmla="*/ 274797 w 717019"/>
                <a:gd name="connsiteY7" fmla="*/ 320816 h 720711"/>
                <a:gd name="connsiteX8" fmla="*/ 274337 w 717019"/>
                <a:gd name="connsiteY8" fmla="*/ 320932 h 720711"/>
                <a:gd name="connsiteX9" fmla="*/ 239961 w 717019"/>
                <a:gd name="connsiteY9" fmla="*/ 311064 h 720711"/>
                <a:gd name="connsiteX10" fmla="*/ 239716 w 717019"/>
                <a:gd name="connsiteY10" fmla="*/ 311355 h 720711"/>
                <a:gd name="connsiteX11" fmla="*/ 230585 w 717019"/>
                <a:gd name="connsiteY11" fmla="*/ 280270 h 720711"/>
                <a:gd name="connsiteX12" fmla="*/ 175280 w 717019"/>
                <a:gd name="connsiteY12" fmla="*/ 229549 h 720711"/>
                <a:gd name="connsiteX13" fmla="*/ 188018 w 717019"/>
                <a:gd name="connsiteY13" fmla="*/ 241231 h 720711"/>
                <a:gd name="connsiteX14" fmla="*/ 176767 w 717019"/>
                <a:gd name="connsiteY14" fmla="*/ 264681 h 720711"/>
                <a:gd name="connsiteX15" fmla="*/ 204569 w 717019"/>
                <a:gd name="connsiteY15" fmla="*/ 353001 h 720711"/>
                <a:gd name="connsiteX16" fmla="*/ 280866 w 717019"/>
                <a:gd name="connsiteY16" fmla="*/ 375423 h 720711"/>
                <a:gd name="connsiteX17" fmla="*/ 318697 w 717019"/>
                <a:gd name="connsiteY17" fmla="*/ 361076 h 720711"/>
                <a:gd name="connsiteX18" fmla="*/ 369250 w 717019"/>
                <a:gd name="connsiteY18" fmla="*/ 407439 h 720711"/>
                <a:gd name="connsiteX19" fmla="*/ 327006 w 717019"/>
                <a:gd name="connsiteY19" fmla="*/ 396258 h 720711"/>
                <a:gd name="connsiteX20" fmla="*/ 284812 w 717019"/>
                <a:gd name="connsiteY20" fmla="*/ 438107 h 720711"/>
                <a:gd name="connsiteX21" fmla="*/ 385381 w 717019"/>
                <a:gd name="connsiteY21" fmla="*/ 464646 h 720711"/>
                <a:gd name="connsiteX22" fmla="*/ 415805 w 717019"/>
                <a:gd name="connsiteY22" fmla="*/ 450133 h 720711"/>
                <a:gd name="connsiteX23" fmla="*/ 428627 w 717019"/>
                <a:gd name="connsiteY23" fmla="*/ 461893 h 720711"/>
                <a:gd name="connsiteX24" fmla="*/ 454996 w 717019"/>
                <a:gd name="connsiteY24" fmla="*/ 433141 h 720711"/>
                <a:gd name="connsiteX25" fmla="*/ 443131 w 717019"/>
                <a:gd name="connsiteY25" fmla="*/ 422259 h 720711"/>
                <a:gd name="connsiteX26" fmla="*/ 457476 w 717019"/>
                <a:gd name="connsiteY26" fmla="*/ 389674 h 720711"/>
                <a:gd name="connsiteX27" fmla="*/ 428374 w 717019"/>
                <a:gd name="connsiteY27" fmla="*/ 291638 h 720711"/>
                <a:gd name="connsiteX28" fmla="*/ 428534 w 717019"/>
                <a:gd name="connsiteY28" fmla="*/ 291451 h 720711"/>
                <a:gd name="connsiteX29" fmla="*/ 427407 w 717019"/>
                <a:gd name="connsiteY29" fmla="*/ 290623 h 720711"/>
                <a:gd name="connsiteX30" fmla="*/ 427024 w 717019"/>
                <a:gd name="connsiteY30" fmla="*/ 290221 h 720711"/>
                <a:gd name="connsiteX31" fmla="*/ 426958 w 717019"/>
                <a:gd name="connsiteY31" fmla="*/ 290293 h 720711"/>
                <a:gd name="connsiteX32" fmla="*/ 352832 w 717019"/>
                <a:gd name="connsiteY32" fmla="*/ 271260 h 720711"/>
                <a:gd name="connsiteX33" fmla="*/ 307533 w 717019"/>
                <a:gd name="connsiteY33" fmla="*/ 297904 h 720711"/>
                <a:gd name="connsiteX34" fmla="*/ 255217 w 717019"/>
                <a:gd name="connsiteY34" fmla="*/ 249925 h 720711"/>
                <a:gd name="connsiteX35" fmla="*/ 258272 w 717019"/>
                <a:gd name="connsiteY35" fmla="*/ 248606 h 720711"/>
                <a:gd name="connsiteX36" fmla="*/ 296374 w 717019"/>
                <a:gd name="connsiteY36" fmla="*/ 258661 h 720711"/>
                <a:gd name="connsiteX37" fmla="*/ 334358 w 717019"/>
                <a:gd name="connsiteY37" fmla="*/ 220988 h 720711"/>
                <a:gd name="connsiteX38" fmla="*/ 243823 w 717019"/>
                <a:gd name="connsiteY38" fmla="*/ 197097 h 720711"/>
                <a:gd name="connsiteX39" fmla="*/ 213832 w 717019"/>
                <a:gd name="connsiteY39" fmla="*/ 211972 h 720711"/>
                <a:gd name="connsiteX40" fmla="*/ 201648 w 717019"/>
                <a:gd name="connsiteY40" fmla="*/ 200798 h 720711"/>
                <a:gd name="connsiteX41" fmla="*/ 175280 w 717019"/>
                <a:gd name="connsiteY41" fmla="*/ 229549 h 720711"/>
                <a:gd name="connsiteX42" fmla="*/ 12 w 717019"/>
                <a:gd name="connsiteY42" fmla="*/ 316049 h 720711"/>
                <a:gd name="connsiteX43" fmla="*/ 225239 w 717019"/>
                <a:gd name="connsiteY43" fmla="*/ 1985 h 720711"/>
                <a:gd name="connsiteX44" fmla="*/ 638347 w 717019"/>
                <a:gd name="connsiteY44" fmla="*/ 96063 h 720711"/>
                <a:gd name="connsiteX45" fmla="*/ 588618 w 717019"/>
                <a:gd name="connsiteY45" fmla="*/ 558590 h 720711"/>
                <a:gd name="connsiteX46" fmla="*/ 71150 w 717019"/>
                <a:gd name="connsiteY46" fmla="*/ 625339 h 720711"/>
                <a:gd name="connsiteX47" fmla="*/ 70567 w 717019"/>
                <a:gd name="connsiteY47" fmla="*/ 624462 h 720711"/>
                <a:gd name="connsiteX48" fmla="*/ 12 w 717019"/>
                <a:gd name="connsiteY48" fmla="*/ 316049 h 720711"/>
                <a:gd name="connsiteX0" fmla="*/ 348904 w 720751"/>
                <a:gd name="connsiteY0" fmla="*/ 335142 h 720009"/>
                <a:gd name="connsiteX1" fmla="*/ 361744 w 720751"/>
                <a:gd name="connsiteY1" fmla="*/ 326619 h 720009"/>
                <a:gd name="connsiteX2" fmla="*/ 387609 w 720751"/>
                <a:gd name="connsiteY2" fmla="*/ 334106 h 720009"/>
                <a:gd name="connsiteX3" fmla="*/ 399673 w 720751"/>
                <a:gd name="connsiteY3" fmla="*/ 375173 h 720009"/>
                <a:gd name="connsiteX4" fmla="*/ 398092 w 720751"/>
                <a:gd name="connsiteY4" fmla="*/ 380253 h 720009"/>
                <a:gd name="connsiteX5" fmla="*/ 348904 w 720751"/>
                <a:gd name="connsiteY5" fmla="*/ 335142 h 720009"/>
                <a:gd name="connsiteX6" fmla="*/ 230585 w 720751"/>
                <a:gd name="connsiteY6" fmla="*/ 279568 h 720009"/>
                <a:gd name="connsiteX7" fmla="*/ 274797 w 720751"/>
                <a:gd name="connsiteY7" fmla="*/ 320114 h 720009"/>
                <a:gd name="connsiteX8" fmla="*/ 274337 w 720751"/>
                <a:gd name="connsiteY8" fmla="*/ 320230 h 720009"/>
                <a:gd name="connsiteX9" fmla="*/ 239961 w 720751"/>
                <a:gd name="connsiteY9" fmla="*/ 310362 h 720009"/>
                <a:gd name="connsiteX10" fmla="*/ 239716 w 720751"/>
                <a:gd name="connsiteY10" fmla="*/ 310653 h 720009"/>
                <a:gd name="connsiteX11" fmla="*/ 230585 w 720751"/>
                <a:gd name="connsiteY11" fmla="*/ 279568 h 720009"/>
                <a:gd name="connsiteX12" fmla="*/ 175280 w 720751"/>
                <a:gd name="connsiteY12" fmla="*/ 228847 h 720009"/>
                <a:gd name="connsiteX13" fmla="*/ 188018 w 720751"/>
                <a:gd name="connsiteY13" fmla="*/ 240529 h 720009"/>
                <a:gd name="connsiteX14" fmla="*/ 176767 w 720751"/>
                <a:gd name="connsiteY14" fmla="*/ 263979 h 720009"/>
                <a:gd name="connsiteX15" fmla="*/ 204569 w 720751"/>
                <a:gd name="connsiteY15" fmla="*/ 352299 h 720009"/>
                <a:gd name="connsiteX16" fmla="*/ 280866 w 720751"/>
                <a:gd name="connsiteY16" fmla="*/ 374721 h 720009"/>
                <a:gd name="connsiteX17" fmla="*/ 318697 w 720751"/>
                <a:gd name="connsiteY17" fmla="*/ 360374 h 720009"/>
                <a:gd name="connsiteX18" fmla="*/ 369250 w 720751"/>
                <a:gd name="connsiteY18" fmla="*/ 406737 h 720009"/>
                <a:gd name="connsiteX19" fmla="*/ 327006 w 720751"/>
                <a:gd name="connsiteY19" fmla="*/ 395556 h 720009"/>
                <a:gd name="connsiteX20" fmla="*/ 284812 w 720751"/>
                <a:gd name="connsiteY20" fmla="*/ 437405 h 720009"/>
                <a:gd name="connsiteX21" fmla="*/ 385381 w 720751"/>
                <a:gd name="connsiteY21" fmla="*/ 463944 h 720009"/>
                <a:gd name="connsiteX22" fmla="*/ 415805 w 720751"/>
                <a:gd name="connsiteY22" fmla="*/ 449431 h 720009"/>
                <a:gd name="connsiteX23" fmla="*/ 428627 w 720751"/>
                <a:gd name="connsiteY23" fmla="*/ 461191 h 720009"/>
                <a:gd name="connsiteX24" fmla="*/ 454996 w 720751"/>
                <a:gd name="connsiteY24" fmla="*/ 432439 h 720009"/>
                <a:gd name="connsiteX25" fmla="*/ 443131 w 720751"/>
                <a:gd name="connsiteY25" fmla="*/ 421557 h 720009"/>
                <a:gd name="connsiteX26" fmla="*/ 457476 w 720751"/>
                <a:gd name="connsiteY26" fmla="*/ 388972 h 720009"/>
                <a:gd name="connsiteX27" fmla="*/ 428374 w 720751"/>
                <a:gd name="connsiteY27" fmla="*/ 290936 h 720009"/>
                <a:gd name="connsiteX28" fmla="*/ 428534 w 720751"/>
                <a:gd name="connsiteY28" fmla="*/ 290749 h 720009"/>
                <a:gd name="connsiteX29" fmla="*/ 427407 w 720751"/>
                <a:gd name="connsiteY29" fmla="*/ 289921 h 720009"/>
                <a:gd name="connsiteX30" fmla="*/ 427024 w 720751"/>
                <a:gd name="connsiteY30" fmla="*/ 289519 h 720009"/>
                <a:gd name="connsiteX31" fmla="*/ 426958 w 720751"/>
                <a:gd name="connsiteY31" fmla="*/ 289591 h 720009"/>
                <a:gd name="connsiteX32" fmla="*/ 352832 w 720751"/>
                <a:gd name="connsiteY32" fmla="*/ 270558 h 720009"/>
                <a:gd name="connsiteX33" fmla="*/ 307533 w 720751"/>
                <a:gd name="connsiteY33" fmla="*/ 297202 h 720009"/>
                <a:gd name="connsiteX34" fmla="*/ 255217 w 720751"/>
                <a:gd name="connsiteY34" fmla="*/ 249223 h 720009"/>
                <a:gd name="connsiteX35" fmla="*/ 258272 w 720751"/>
                <a:gd name="connsiteY35" fmla="*/ 247904 h 720009"/>
                <a:gd name="connsiteX36" fmla="*/ 296374 w 720751"/>
                <a:gd name="connsiteY36" fmla="*/ 257959 h 720009"/>
                <a:gd name="connsiteX37" fmla="*/ 334358 w 720751"/>
                <a:gd name="connsiteY37" fmla="*/ 220286 h 720009"/>
                <a:gd name="connsiteX38" fmla="*/ 243823 w 720751"/>
                <a:gd name="connsiteY38" fmla="*/ 196395 h 720009"/>
                <a:gd name="connsiteX39" fmla="*/ 213832 w 720751"/>
                <a:gd name="connsiteY39" fmla="*/ 211270 h 720009"/>
                <a:gd name="connsiteX40" fmla="*/ 201648 w 720751"/>
                <a:gd name="connsiteY40" fmla="*/ 200096 h 720009"/>
                <a:gd name="connsiteX41" fmla="*/ 175280 w 720751"/>
                <a:gd name="connsiteY41" fmla="*/ 228847 h 720009"/>
                <a:gd name="connsiteX42" fmla="*/ 12 w 720751"/>
                <a:gd name="connsiteY42" fmla="*/ 315347 h 720009"/>
                <a:gd name="connsiteX43" fmla="*/ 225239 w 720751"/>
                <a:gd name="connsiteY43" fmla="*/ 1283 h 720009"/>
                <a:gd name="connsiteX44" fmla="*/ 638347 w 720751"/>
                <a:gd name="connsiteY44" fmla="*/ 95361 h 720009"/>
                <a:gd name="connsiteX45" fmla="*/ 588618 w 720751"/>
                <a:gd name="connsiteY45" fmla="*/ 557888 h 720009"/>
                <a:gd name="connsiteX46" fmla="*/ 71150 w 720751"/>
                <a:gd name="connsiteY46" fmla="*/ 624637 h 720009"/>
                <a:gd name="connsiteX47" fmla="*/ 70567 w 720751"/>
                <a:gd name="connsiteY47" fmla="*/ 623760 h 720009"/>
                <a:gd name="connsiteX48" fmla="*/ 12 w 720751"/>
                <a:gd name="connsiteY48" fmla="*/ 315347 h 720009"/>
                <a:gd name="connsiteX0" fmla="*/ 362658 w 734505"/>
                <a:gd name="connsiteY0" fmla="*/ 335142 h 720009"/>
                <a:gd name="connsiteX1" fmla="*/ 375498 w 734505"/>
                <a:gd name="connsiteY1" fmla="*/ 326619 h 720009"/>
                <a:gd name="connsiteX2" fmla="*/ 401363 w 734505"/>
                <a:gd name="connsiteY2" fmla="*/ 334106 h 720009"/>
                <a:gd name="connsiteX3" fmla="*/ 413427 w 734505"/>
                <a:gd name="connsiteY3" fmla="*/ 375173 h 720009"/>
                <a:gd name="connsiteX4" fmla="*/ 411846 w 734505"/>
                <a:gd name="connsiteY4" fmla="*/ 380253 h 720009"/>
                <a:gd name="connsiteX5" fmla="*/ 362658 w 734505"/>
                <a:gd name="connsiteY5" fmla="*/ 335142 h 720009"/>
                <a:gd name="connsiteX6" fmla="*/ 244339 w 734505"/>
                <a:gd name="connsiteY6" fmla="*/ 279568 h 720009"/>
                <a:gd name="connsiteX7" fmla="*/ 288551 w 734505"/>
                <a:gd name="connsiteY7" fmla="*/ 320114 h 720009"/>
                <a:gd name="connsiteX8" fmla="*/ 288091 w 734505"/>
                <a:gd name="connsiteY8" fmla="*/ 320230 h 720009"/>
                <a:gd name="connsiteX9" fmla="*/ 253715 w 734505"/>
                <a:gd name="connsiteY9" fmla="*/ 310362 h 720009"/>
                <a:gd name="connsiteX10" fmla="*/ 253470 w 734505"/>
                <a:gd name="connsiteY10" fmla="*/ 310653 h 720009"/>
                <a:gd name="connsiteX11" fmla="*/ 244339 w 734505"/>
                <a:gd name="connsiteY11" fmla="*/ 279568 h 720009"/>
                <a:gd name="connsiteX12" fmla="*/ 189034 w 734505"/>
                <a:gd name="connsiteY12" fmla="*/ 228847 h 720009"/>
                <a:gd name="connsiteX13" fmla="*/ 201772 w 734505"/>
                <a:gd name="connsiteY13" fmla="*/ 240529 h 720009"/>
                <a:gd name="connsiteX14" fmla="*/ 190521 w 734505"/>
                <a:gd name="connsiteY14" fmla="*/ 263979 h 720009"/>
                <a:gd name="connsiteX15" fmla="*/ 218323 w 734505"/>
                <a:gd name="connsiteY15" fmla="*/ 352299 h 720009"/>
                <a:gd name="connsiteX16" fmla="*/ 294620 w 734505"/>
                <a:gd name="connsiteY16" fmla="*/ 374721 h 720009"/>
                <a:gd name="connsiteX17" fmla="*/ 332451 w 734505"/>
                <a:gd name="connsiteY17" fmla="*/ 360374 h 720009"/>
                <a:gd name="connsiteX18" fmla="*/ 383004 w 734505"/>
                <a:gd name="connsiteY18" fmla="*/ 406737 h 720009"/>
                <a:gd name="connsiteX19" fmla="*/ 340760 w 734505"/>
                <a:gd name="connsiteY19" fmla="*/ 395556 h 720009"/>
                <a:gd name="connsiteX20" fmla="*/ 298566 w 734505"/>
                <a:gd name="connsiteY20" fmla="*/ 437405 h 720009"/>
                <a:gd name="connsiteX21" fmla="*/ 399135 w 734505"/>
                <a:gd name="connsiteY21" fmla="*/ 463944 h 720009"/>
                <a:gd name="connsiteX22" fmla="*/ 429559 w 734505"/>
                <a:gd name="connsiteY22" fmla="*/ 449431 h 720009"/>
                <a:gd name="connsiteX23" fmla="*/ 442381 w 734505"/>
                <a:gd name="connsiteY23" fmla="*/ 461191 h 720009"/>
                <a:gd name="connsiteX24" fmla="*/ 468750 w 734505"/>
                <a:gd name="connsiteY24" fmla="*/ 432439 h 720009"/>
                <a:gd name="connsiteX25" fmla="*/ 456885 w 734505"/>
                <a:gd name="connsiteY25" fmla="*/ 421557 h 720009"/>
                <a:gd name="connsiteX26" fmla="*/ 471230 w 734505"/>
                <a:gd name="connsiteY26" fmla="*/ 388972 h 720009"/>
                <a:gd name="connsiteX27" fmla="*/ 442128 w 734505"/>
                <a:gd name="connsiteY27" fmla="*/ 290936 h 720009"/>
                <a:gd name="connsiteX28" fmla="*/ 442288 w 734505"/>
                <a:gd name="connsiteY28" fmla="*/ 290749 h 720009"/>
                <a:gd name="connsiteX29" fmla="*/ 441161 w 734505"/>
                <a:gd name="connsiteY29" fmla="*/ 289921 h 720009"/>
                <a:gd name="connsiteX30" fmla="*/ 440778 w 734505"/>
                <a:gd name="connsiteY30" fmla="*/ 289519 h 720009"/>
                <a:gd name="connsiteX31" fmla="*/ 440712 w 734505"/>
                <a:gd name="connsiteY31" fmla="*/ 289591 h 720009"/>
                <a:gd name="connsiteX32" fmla="*/ 366586 w 734505"/>
                <a:gd name="connsiteY32" fmla="*/ 270558 h 720009"/>
                <a:gd name="connsiteX33" fmla="*/ 321287 w 734505"/>
                <a:gd name="connsiteY33" fmla="*/ 297202 h 720009"/>
                <a:gd name="connsiteX34" fmla="*/ 268971 w 734505"/>
                <a:gd name="connsiteY34" fmla="*/ 249223 h 720009"/>
                <a:gd name="connsiteX35" fmla="*/ 272026 w 734505"/>
                <a:gd name="connsiteY35" fmla="*/ 247904 h 720009"/>
                <a:gd name="connsiteX36" fmla="*/ 310128 w 734505"/>
                <a:gd name="connsiteY36" fmla="*/ 257959 h 720009"/>
                <a:gd name="connsiteX37" fmla="*/ 348112 w 734505"/>
                <a:gd name="connsiteY37" fmla="*/ 220286 h 720009"/>
                <a:gd name="connsiteX38" fmla="*/ 257577 w 734505"/>
                <a:gd name="connsiteY38" fmla="*/ 196395 h 720009"/>
                <a:gd name="connsiteX39" fmla="*/ 227586 w 734505"/>
                <a:gd name="connsiteY39" fmla="*/ 211270 h 720009"/>
                <a:gd name="connsiteX40" fmla="*/ 215402 w 734505"/>
                <a:gd name="connsiteY40" fmla="*/ 200096 h 720009"/>
                <a:gd name="connsiteX41" fmla="*/ 189034 w 734505"/>
                <a:gd name="connsiteY41" fmla="*/ 228847 h 720009"/>
                <a:gd name="connsiteX42" fmla="*/ 13766 w 734505"/>
                <a:gd name="connsiteY42" fmla="*/ 315347 h 720009"/>
                <a:gd name="connsiteX43" fmla="*/ 238993 w 734505"/>
                <a:gd name="connsiteY43" fmla="*/ 1283 h 720009"/>
                <a:gd name="connsiteX44" fmla="*/ 652101 w 734505"/>
                <a:gd name="connsiteY44" fmla="*/ 95361 h 720009"/>
                <a:gd name="connsiteX45" fmla="*/ 602372 w 734505"/>
                <a:gd name="connsiteY45" fmla="*/ 557888 h 720009"/>
                <a:gd name="connsiteX46" fmla="*/ 84904 w 734505"/>
                <a:gd name="connsiteY46" fmla="*/ 624637 h 720009"/>
                <a:gd name="connsiteX47" fmla="*/ 34164 w 734505"/>
                <a:gd name="connsiteY47" fmla="*/ 555144 h 720009"/>
                <a:gd name="connsiteX48" fmla="*/ 13766 w 734505"/>
                <a:gd name="connsiteY48" fmla="*/ 315347 h 720009"/>
                <a:gd name="connsiteX0" fmla="*/ 362658 w 734505"/>
                <a:gd name="connsiteY0" fmla="*/ 335142 h 735979"/>
                <a:gd name="connsiteX1" fmla="*/ 375498 w 734505"/>
                <a:gd name="connsiteY1" fmla="*/ 326619 h 735979"/>
                <a:gd name="connsiteX2" fmla="*/ 401363 w 734505"/>
                <a:gd name="connsiteY2" fmla="*/ 334106 h 735979"/>
                <a:gd name="connsiteX3" fmla="*/ 413427 w 734505"/>
                <a:gd name="connsiteY3" fmla="*/ 375173 h 735979"/>
                <a:gd name="connsiteX4" fmla="*/ 411846 w 734505"/>
                <a:gd name="connsiteY4" fmla="*/ 380253 h 735979"/>
                <a:gd name="connsiteX5" fmla="*/ 362658 w 734505"/>
                <a:gd name="connsiteY5" fmla="*/ 335142 h 735979"/>
                <a:gd name="connsiteX6" fmla="*/ 244339 w 734505"/>
                <a:gd name="connsiteY6" fmla="*/ 279568 h 735979"/>
                <a:gd name="connsiteX7" fmla="*/ 288551 w 734505"/>
                <a:gd name="connsiteY7" fmla="*/ 320114 h 735979"/>
                <a:gd name="connsiteX8" fmla="*/ 288091 w 734505"/>
                <a:gd name="connsiteY8" fmla="*/ 320230 h 735979"/>
                <a:gd name="connsiteX9" fmla="*/ 253715 w 734505"/>
                <a:gd name="connsiteY9" fmla="*/ 310362 h 735979"/>
                <a:gd name="connsiteX10" fmla="*/ 253470 w 734505"/>
                <a:gd name="connsiteY10" fmla="*/ 310653 h 735979"/>
                <a:gd name="connsiteX11" fmla="*/ 244339 w 734505"/>
                <a:gd name="connsiteY11" fmla="*/ 279568 h 735979"/>
                <a:gd name="connsiteX12" fmla="*/ 189034 w 734505"/>
                <a:gd name="connsiteY12" fmla="*/ 228847 h 735979"/>
                <a:gd name="connsiteX13" fmla="*/ 201772 w 734505"/>
                <a:gd name="connsiteY13" fmla="*/ 240529 h 735979"/>
                <a:gd name="connsiteX14" fmla="*/ 190521 w 734505"/>
                <a:gd name="connsiteY14" fmla="*/ 263979 h 735979"/>
                <a:gd name="connsiteX15" fmla="*/ 218323 w 734505"/>
                <a:gd name="connsiteY15" fmla="*/ 352299 h 735979"/>
                <a:gd name="connsiteX16" fmla="*/ 294620 w 734505"/>
                <a:gd name="connsiteY16" fmla="*/ 374721 h 735979"/>
                <a:gd name="connsiteX17" fmla="*/ 332451 w 734505"/>
                <a:gd name="connsiteY17" fmla="*/ 360374 h 735979"/>
                <a:gd name="connsiteX18" fmla="*/ 383004 w 734505"/>
                <a:gd name="connsiteY18" fmla="*/ 406737 h 735979"/>
                <a:gd name="connsiteX19" fmla="*/ 340760 w 734505"/>
                <a:gd name="connsiteY19" fmla="*/ 395556 h 735979"/>
                <a:gd name="connsiteX20" fmla="*/ 298566 w 734505"/>
                <a:gd name="connsiteY20" fmla="*/ 437405 h 735979"/>
                <a:gd name="connsiteX21" fmla="*/ 399135 w 734505"/>
                <a:gd name="connsiteY21" fmla="*/ 463944 h 735979"/>
                <a:gd name="connsiteX22" fmla="*/ 429559 w 734505"/>
                <a:gd name="connsiteY22" fmla="*/ 449431 h 735979"/>
                <a:gd name="connsiteX23" fmla="*/ 442381 w 734505"/>
                <a:gd name="connsiteY23" fmla="*/ 461191 h 735979"/>
                <a:gd name="connsiteX24" fmla="*/ 468750 w 734505"/>
                <a:gd name="connsiteY24" fmla="*/ 432439 h 735979"/>
                <a:gd name="connsiteX25" fmla="*/ 456885 w 734505"/>
                <a:gd name="connsiteY25" fmla="*/ 421557 h 735979"/>
                <a:gd name="connsiteX26" fmla="*/ 471230 w 734505"/>
                <a:gd name="connsiteY26" fmla="*/ 388972 h 735979"/>
                <a:gd name="connsiteX27" fmla="*/ 442128 w 734505"/>
                <a:gd name="connsiteY27" fmla="*/ 290936 h 735979"/>
                <a:gd name="connsiteX28" fmla="*/ 442288 w 734505"/>
                <a:gd name="connsiteY28" fmla="*/ 290749 h 735979"/>
                <a:gd name="connsiteX29" fmla="*/ 441161 w 734505"/>
                <a:gd name="connsiteY29" fmla="*/ 289921 h 735979"/>
                <a:gd name="connsiteX30" fmla="*/ 440778 w 734505"/>
                <a:gd name="connsiteY30" fmla="*/ 289519 h 735979"/>
                <a:gd name="connsiteX31" fmla="*/ 440712 w 734505"/>
                <a:gd name="connsiteY31" fmla="*/ 289591 h 735979"/>
                <a:gd name="connsiteX32" fmla="*/ 366586 w 734505"/>
                <a:gd name="connsiteY32" fmla="*/ 270558 h 735979"/>
                <a:gd name="connsiteX33" fmla="*/ 321287 w 734505"/>
                <a:gd name="connsiteY33" fmla="*/ 297202 h 735979"/>
                <a:gd name="connsiteX34" fmla="*/ 268971 w 734505"/>
                <a:gd name="connsiteY34" fmla="*/ 249223 h 735979"/>
                <a:gd name="connsiteX35" fmla="*/ 272026 w 734505"/>
                <a:gd name="connsiteY35" fmla="*/ 247904 h 735979"/>
                <a:gd name="connsiteX36" fmla="*/ 310128 w 734505"/>
                <a:gd name="connsiteY36" fmla="*/ 257959 h 735979"/>
                <a:gd name="connsiteX37" fmla="*/ 348112 w 734505"/>
                <a:gd name="connsiteY37" fmla="*/ 220286 h 735979"/>
                <a:gd name="connsiteX38" fmla="*/ 257577 w 734505"/>
                <a:gd name="connsiteY38" fmla="*/ 196395 h 735979"/>
                <a:gd name="connsiteX39" fmla="*/ 227586 w 734505"/>
                <a:gd name="connsiteY39" fmla="*/ 211270 h 735979"/>
                <a:gd name="connsiteX40" fmla="*/ 215402 w 734505"/>
                <a:gd name="connsiteY40" fmla="*/ 200096 h 735979"/>
                <a:gd name="connsiteX41" fmla="*/ 189034 w 734505"/>
                <a:gd name="connsiteY41" fmla="*/ 228847 h 735979"/>
                <a:gd name="connsiteX42" fmla="*/ 13766 w 734505"/>
                <a:gd name="connsiteY42" fmla="*/ 315347 h 735979"/>
                <a:gd name="connsiteX43" fmla="*/ 238993 w 734505"/>
                <a:gd name="connsiteY43" fmla="*/ 1283 h 735979"/>
                <a:gd name="connsiteX44" fmla="*/ 652101 w 734505"/>
                <a:gd name="connsiteY44" fmla="*/ 95361 h 735979"/>
                <a:gd name="connsiteX45" fmla="*/ 602372 w 734505"/>
                <a:gd name="connsiteY45" fmla="*/ 557888 h 735979"/>
                <a:gd name="connsiteX46" fmla="*/ 146920 w 734505"/>
                <a:gd name="connsiteY46" fmla="*/ 655663 h 735979"/>
                <a:gd name="connsiteX47" fmla="*/ 34164 w 734505"/>
                <a:gd name="connsiteY47" fmla="*/ 555144 h 735979"/>
                <a:gd name="connsiteX48" fmla="*/ 13766 w 734505"/>
                <a:gd name="connsiteY48" fmla="*/ 315347 h 735979"/>
                <a:gd name="connsiteX0" fmla="*/ 348892 w 720739"/>
                <a:gd name="connsiteY0" fmla="*/ 335142 h 735979"/>
                <a:gd name="connsiteX1" fmla="*/ 361732 w 720739"/>
                <a:gd name="connsiteY1" fmla="*/ 326619 h 735979"/>
                <a:gd name="connsiteX2" fmla="*/ 387597 w 720739"/>
                <a:gd name="connsiteY2" fmla="*/ 334106 h 735979"/>
                <a:gd name="connsiteX3" fmla="*/ 399661 w 720739"/>
                <a:gd name="connsiteY3" fmla="*/ 375173 h 735979"/>
                <a:gd name="connsiteX4" fmla="*/ 398080 w 720739"/>
                <a:gd name="connsiteY4" fmla="*/ 380253 h 735979"/>
                <a:gd name="connsiteX5" fmla="*/ 348892 w 720739"/>
                <a:gd name="connsiteY5" fmla="*/ 335142 h 735979"/>
                <a:gd name="connsiteX6" fmla="*/ 230573 w 720739"/>
                <a:gd name="connsiteY6" fmla="*/ 279568 h 735979"/>
                <a:gd name="connsiteX7" fmla="*/ 274785 w 720739"/>
                <a:gd name="connsiteY7" fmla="*/ 320114 h 735979"/>
                <a:gd name="connsiteX8" fmla="*/ 274325 w 720739"/>
                <a:gd name="connsiteY8" fmla="*/ 320230 h 735979"/>
                <a:gd name="connsiteX9" fmla="*/ 239949 w 720739"/>
                <a:gd name="connsiteY9" fmla="*/ 310362 h 735979"/>
                <a:gd name="connsiteX10" fmla="*/ 239704 w 720739"/>
                <a:gd name="connsiteY10" fmla="*/ 310653 h 735979"/>
                <a:gd name="connsiteX11" fmla="*/ 230573 w 720739"/>
                <a:gd name="connsiteY11" fmla="*/ 279568 h 735979"/>
                <a:gd name="connsiteX12" fmla="*/ 175268 w 720739"/>
                <a:gd name="connsiteY12" fmla="*/ 228847 h 735979"/>
                <a:gd name="connsiteX13" fmla="*/ 188006 w 720739"/>
                <a:gd name="connsiteY13" fmla="*/ 240529 h 735979"/>
                <a:gd name="connsiteX14" fmla="*/ 176755 w 720739"/>
                <a:gd name="connsiteY14" fmla="*/ 263979 h 735979"/>
                <a:gd name="connsiteX15" fmla="*/ 204557 w 720739"/>
                <a:gd name="connsiteY15" fmla="*/ 352299 h 735979"/>
                <a:gd name="connsiteX16" fmla="*/ 280854 w 720739"/>
                <a:gd name="connsiteY16" fmla="*/ 374721 h 735979"/>
                <a:gd name="connsiteX17" fmla="*/ 318685 w 720739"/>
                <a:gd name="connsiteY17" fmla="*/ 360374 h 735979"/>
                <a:gd name="connsiteX18" fmla="*/ 369238 w 720739"/>
                <a:gd name="connsiteY18" fmla="*/ 406737 h 735979"/>
                <a:gd name="connsiteX19" fmla="*/ 326994 w 720739"/>
                <a:gd name="connsiteY19" fmla="*/ 395556 h 735979"/>
                <a:gd name="connsiteX20" fmla="*/ 284800 w 720739"/>
                <a:gd name="connsiteY20" fmla="*/ 437405 h 735979"/>
                <a:gd name="connsiteX21" fmla="*/ 385369 w 720739"/>
                <a:gd name="connsiteY21" fmla="*/ 463944 h 735979"/>
                <a:gd name="connsiteX22" fmla="*/ 415793 w 720739"/>
                <a:gd name="connsiteY22" fmla="*/ 449431 h 735979"/>
                <a:gd name="connsiteX23" fmla="*/ 428615 w 720739"/>
                <a:gd name="connsiteY23" fmla="*/ 461191 h 735979"/>
                <a:gd name="connsiteX24" fmla="*/ 454984 w 720739"/>
                <a:gd name="connsiteY24" fmla="*/ 432439 h 735979"/>
                <a:gd name="connsiteX25" fmla="*/ 443119 w 720739"/>
                <a:gd name="connsiteY25" fmla="*/ 421557 h 735979"/>
                <a:gd name="connsiteX26" fmla="*/ 457464 w 720739"/>
                <a:gd name="connsiteY26" fmla="*/ 388972 h 735979"/>
                <a:gd name="connsiteX27" fmla="*/ 428362 w 720739"/>
                <a:gd name="connsiteY27" fmla="*/ 290936 h 735979"/>
                <a:gd name="connsiteX28" fmla="*/ 428522 w 720739"/>
                <a:gd name="connsiteY28" fmla="*/ 290749 h 735979"/>
                <a:gd name="connsiteX29" fmla="*/ 427395 w 720739"/>
                <a:gd name="connsiteY29" fmla="*/ 289921 h 735979"/>
                <a:gd name="connsiteX30" fmla="*/ 427012 w 720739"/>
                <a:gd name="connsiteY30" fmla="*/ 289519 h 735979"/>
                <a:gd name="connsiteX31" fmla="*/ 426946 w 720739"/>
                <a:gd name="connsiteY31" fmla="*/ 289591 h 735979"/>
                <a:gd name="connsiteX32" fmla="*/ 352820 w 720739"/>
                <a:gd name="connsiteY32" fmla="*/ 270558 h 735979"/>
                <a:gd name="connsiteX33" fmla="*/ 307521 w 720739"/>
                <a:gd name="connsiteY33" fmla="*/ 297202 h 735979"/>
                <a:gd name="connsiteX34" fmla="*/ 255205 w 720739"/>
                <a:gd name="connsiteY34" fmla="*/ 249223 h 735979"/>
                <a:gd name="connsiteX35" fmla="*/ 258260 w 720739"/>
                <a:gd name="connsiteY35" fmla="*/ 247904 h 735979"/>
                <a:gd name="connsiteX36" fmla="*/ 296362 w 720739"/>
                <a:gd name="connsiteY36" fmla="*/ 257959 h 735979"/>
                <a:gd name="connsiteX37" fmla="*/ 334346 w 720739"/>
                <a:gd name="connsiteY37" fmla="*/ 220286 h 735979"/>
                <a:gd name="connsiteX38" fmla="*/ 243811 w 720739"/>
                <a:gd name="connsiteY38" fmla="*/ 196395 h 735979"/>
                <a:gd name="connsiteX39" fmla="*/ 213820 w 720739"/>
                <a:gd name="connsiteY39" fmla="*/ 211270 h 735979"/>
                <a:gd name="connsiteX40" fmla="*/ 201636 w 720739"/>
                <a:gd name="connsiteY40" fmla="*/ 200096 h 735979"/>
                <a:gd name="connsiteX41" fmla="*/ 175268 w 720739"/>
                <a:gd name="connsiteY41" fmla="*/ 228847 h 735979"/>
                <a:gd name="connsiteX42" fmla="*/ 0 w 720739"/>
                <a:gd name="connsiteY42" fmla="*/ 315347 h 735979"/>
                <a:gd name="connsiteX43" fmla="*/ 225227 w 720739"/>
                <a:gd name="connsiteY43" fmla="*/ 1283 h 735979"/>
                <a:gd name="connsiteX44" fmla="*/ 638335 w 720739"/>
                <a:gd name="connsiteY44" fmla="*/ 95361 h 735979"/>
                <a:gd name="connsiteX45" fmla="*/ 588606 w 720739"/>
                <a:gd name="connsiteY45" fmla="*/ 557888 h 735979"/>
                <a:gd name="connsiteX46" fmla="*/ 133154 w 720739"/>
                <a:gd name="connsiteY46" fmla="*/ 655663 h 735979"/>
                <a:gd name="connsiteX47" fmla="*/ 0 w 720739"/>
                <a:gd name="connsiteY47" fmla="*/ 315347 h 735979"/>
                <a:gd name="connsiteX0" fmla="*/ 348892 w 720739"/>
                <a:gd name="connsiteY0" fmla="*/ 335142 h 719800"/>
                <a:gd name="connsiteX1" fmla="*/ 361732 w 720739"/>
                <a:gd name="connsiteY1" fmla="*/ 326619 h 719800"/>
                <a:gd name="connsiteX2" fmla="*/ 387597 w 720739"/>
                <a:gd name="connsiteY2" fmla="*/ 334106 h 719800"/>
                <a:gd name="connsiteX3" fmla="*/ 399661 w 720739"/>
                <a:gd name="connsiteY3" fmla="*/ 375173 h 719800"/>
                <a:gd name="connsiteX4" fmla="*/ 398080 w 720739"/>
                <a:gd name="connsiteY4" fmla="*/ 380253 h 719800"/>
                <a:gd name="connsiteX5" fmla="*/ 348892 w 720739"/>
                <a:gd name="connsiteY5" fmla="*/ 335142 h 719800"/>
                <a:gd name="connsiteX6" fmla="*/ 230573 w 720739"/>
                <a:gd name="connsiteY6" fmla="*/ 279568 h 719800"/>
                <a:gd name="connsiteX7" fmla="*/ 274785 w 720739"/>
                <a:gd name="connsiteY7" fmla="*/ 320114 h 719800"/>
                <a:gd name="connsiteX8" fmla="*/ 274325 w 720739"/>
                <a:gd name="connsiteY8" fmla="*/ 320230 h 719800"/>
                <a:gd name="connsiteX9" fmla="*/ 239949 w 720739"/>
                <a:gd name="connsiteY9" fmla="*/ 310362 h 719800"/>
                <a:gd name="connsiteX10" fmla="*/ 239704 w 720739"/>
                <a:gd name="connsiteY10" fmla="*/ 310653 h 719800"/>
                <a:gd name="connsiteX11" fmla="*/ 230573 w 720739"/>
                <a:gd name="connsiteY11" fmla="*/ 279568 h 719800"/>
                <a:gd name="connsiteX12" fmla="*/ 175268 w 720739"/>
                <a:gd name="connsiteY12" fmla="*/ 228847 h 719800"/>
                <a:gd name="connsiteX13" fmla="*/ 188006 w 720739"/>
                <a:gd name="connsiteY13" fmla="*/ 240529 h 719800"/>
                <a:gd name="connsiteX14" fmla="*/ 176755 w 720739"/>
                <a:gd name="connsiteY14" fmla="*/ 263979 h 719800"/>
                <a:gd name="connsiteX15" fmla="*/ 204557 w 720739"/>
                <a:gd name="connsiteY15" fmla="*/ 352299 h 719800"/>
                <a:gd name="connsiteX16" fmla="*/ 280854 w 720739"/>
                <a:gd name="connsiteY16" fmla="*/ 374721 h 719800"/>
                <a:gd name="connsiteX17" fmla="*/ 318685 w 720739"/>
                <a:gd name="connsiteY17" fmla="*/ 360374 h 719800"/>
                <a:gd name="connsiteX18" fmla="*/ 369238 w 720739"/>
                <a:gd name="connsiteY18" fmla="*/ 406737 h 719800"/>
                <a:gd name="connsiteX19" fmla="*/ 326994 w 720739"/>
                <a:gd name="connsiteY19" fmla="*/ 395556 h 719800"/>
                <a:gd name="connsiteX20" fmla="*/ 284800 w 720739"/>
                <a:gd name="connsiteY20" fmla="*/ 437405 h 719800"/>
                <a:gd name="connsiteX21" fmla="*/ 385369 w 720739"/>
                <a:gd name="connsiteY21" fmla="*/ 463944 h 719800"/>
                <a:gd name="connsiteX22" fmla="*/ 415793 w 720739"/>
                <a:gd name="connsiteY22" fmla="*/ 449431 h 719800"/>
                <a:gd name="connsiteX23" fmla="*/ 428615 w 720739"/>
                <a:gd name="connsiteY23" fmla="*/ 461191 h 719800"/>
                <a:gd name="connsiteX24" fmla="*/ 454984 w 720739"/>
                <a:gd name="connsiteY24" fmla="*/ 432439 h 719800"/>
                <a:gd name="connsiteX25" fmla="*/ 443119 w 720739"/>
                <a:gd name="connsiteY25" fmla="*/ 421557 h 719800"/>
                <a:gd name="connsiteX26" fmla="*/ 457464 w 720739"/>
                <a:gd name="connsiteY26" fmla="*/ 388972 h 719800"/>
                <a:gd name="connsiteX27" fmla="*/ 428362 w 720739"/>
                <a:gd name="connsiteY27" fmla="*/ 290936 h 719800"/>
                <a:gd name="connsiteX28" fmla="*/ 428522 w 720739"/>
                <a:gd name="connsiteY28" fmla="*/ 290749 h 719800"/>
                <a:gd name="connsiteX29" fmla="*/ 427395 w 720739"/>
                <a:gd name="connsiteY29" fmla="*/ 289921 h 719800"/>
                <a:gd name="connsiteX30" fmla="*/ 427012 w 720739"/>
                <a:gd name="connsiteY30" fmla="*/ 289519 h 719800"/>
                <a:gd name="connsiteX31" fmla="*/ 426946 w 720739"/>
                <a:gd name="connsiteY31" fmla="*/ 289591 h 719800"/>
                <a:gd name="connsiteX32" fmla="*/ 352820 w 720739"/>
                <a:gd name="connsiteY32" fmla="*/ 270558 h 719800"/>
                <a:gd name="connsiteX33" fmla="*/ 307521 w 720739"/>
                <a:gd name="connsiteY33" fmla="*/ 297202 h 719800"/>
                <a:gd name="connsiteX34" fmla="*/ 255205 w 720739"/>
                <a:gd name="connsiteY34" fmla="*/ 249223 h 719800"/>
                <a:gd name="connsiteX35" fmla="*/ 258260 w 720739"/>
                <a:gd name="connsiteY35" fmla="*/ 247904 h 719800"/>
                <a:gd name="connsiteX36" fmla="*/ 296362 w 720739"/>
                <a:gd name="connsiteY36" fmla="*/ 257959 h 719800"/>
                <a:gd name="connsiteX37" fmla="*/ 334346 w 720739"/>
                <a:gd name="connsiteY37" fmla="*/ 220286 h 719800"/>
                <a:gd name="connsiteX38" fmla="*/ 243811 w 720739"/>
                <a:gd name="connsiteY38" fmla="*/ 196395 h 719800"/>
                <a:gd name="connsiteX39" fmla="*/ 213820 w 720739"/>
                <a:gd name="connsiteY39" fmla="*/ 211270 h 719800"/>
                <a:gd name="connsiteX40" fmla="*/ 201636 w 720739"/>
                <a:gd name="connsiteY40" fmla="*/ 200096 h 719800"/>
                <a:gd name="connsiteX41" fmla="*/ 175268 w 720739"/>
                <a:gd name="connsiteY41" fmla="*/ 228847 h 719800"/>
                <a:gd name="connsiteX42" fmla="*/ 0 w 720739"/>
                <a:gd name="connsiteY42" fmla="*/ 315347 h 719800"/>
                <a:gd name="connsiteX43" fmla="*/ 225227 w 720739"/>
                <a:gd name="connsiteY43" fmla="*/ 1283 h 719800"/>
                <a:gd name="connsiteX44" fmla="*/ 638335 w 720739"/>
                <a:gd name="connsiteY44" fmla="*/ 95361 h 719800"/>
                <a:gd name="connsiteX45" fmla="*/ 588606 w 720739"/>
                <a:gd name="connsiteY45" fmla="*/ 557888 h 719800"/>
                <a:gd name="connsiteX46" fmla="*/ 81233 w 720739"/>
                <a:gd name="connsiteY46" fmla="*/ 624201 h 719800"/>
                <a:gd name="connsiteX47" fmla="*/ 0 w 720739"/>
                <a:gd name="connsiteY47" fmla="*/ 315347 h 719800"/>
                <a:gd name="connsiteX0" fmla="*/ 348892 w 720739"/>
                <a:gd name="connsiteY0" fmla="*/ 335142 h 719800"/>
                <a:gd name="connsiteX1" fmla="*/ 361732 w 720739"/>
                <a:gd name="connsiteY1" fmla="*/ 326619 h 719800"/>
                <a:gd name="connsiteX2" fmla="*/ 387597 w 720739"/>
                <a:gd name="connsiteY2" fmla="*/ 334106 h 719800"/>
                <a:gd name="connsiteX3" fmla="*/ 399661 w 720739"/>
                <a:gd name="connsiteY3" fmla="*/ 375173 h 719800"/>
                <a:gd name="connsiteX4" fmla="*/ 398080 w 720739"/>
                <a:gd name="connsiteY4" fmla="*/ 380253 h 719800"/>
                <a:gd name="connsiteX5" fmla="*/ 348892 w 720739"/>
                <a:gd name="connsiteY5" fmla="*/ 335142 h 719800"/>
                <a:gd name="connsiteX6" fmla="*/ 230573 w 720739"/>
                <a:gd name="connsiteY6" fmla="*/ 279568 h 719800"/>
                <a:gd name="connsiteX7" fmla="*/ 274785 w 720739"/>
                <a:gd name="connsiteY7" fmla="*/ 320114 h 719800"/>
                <a:gd name="connsiteX8" fmla="*/ 274325 w 720739"/>
                <a:gd name="connsiteY8" fmla="*/ 320230 h 719800"/>
                <a:gd name="connsiteX9" fmla="*/ 239949 w 720739"/>
                <a:gd name="connsiteY9" fmla="*/ 310362 h 719800"/>
                <a:gd name="connsiteX10" fmla="*/ 239704 w 720739"/>
                <a:gd name="connsiteY10" fmla="*/ 310653 h 719800"/>
                <a:gd name="connsiteX11" fmla="*/ 230573 w 720739"/>
                <a:gd name="connsiteY11" fmla="*/ 279568 h 719800"/>
                <a:gd name="connsiteX12" fmla="*/ 175268 w 720739"/>
                <a:gd name="connsiteY12" fmla="*/ 228847 h 719800"/>
                <a:gd name="connsiteX13" fmla="*/ 188006 w 720739"/>
                <a:gd name="connsiteY13" fmla="*/ 240529 h 719800"/>
                <a:gd name="connsiteX14" fmla="*/ 176755 w 720739"/>
                <a:gd name="connsiteY14" fmla="*/ 263979 h 719800"/>
                <a:gd name="connsiteX15" fmla="*/ 204557 w 720739"/>
                <a:gd name="connsiteY15" fmla="*/ 352299 h 719800"/>
                <a:gd name="connsiteX16" fmla="*/ 280854 w 720739"/>
                <a:gd name="connsiteY16" fmla="*/ 374721 h 719800"/>
                <a:gd name="connsiteX17" fmla="*/ 318685 w 720739"/>
                <a:gd name="connsiteY17" fmla="*/ 360374 h 719800"/>
                <a:gd name="connsiteX18" fmla="*/ 369238 w 720739"/>
                <a:gd name="connsiteY18" fmla="*/ 406737 h 719800"/>
                <a:gd name="connsiteX19" fmla="*/ 326994 w 720739"/>
                <a:gd name="connsiteY19" fmla="*/ 395556 h 719800"/>
                <a:gd name="connsiteX20" fmla="*/ 284800 w 720739"/>
                <a:gd name="connsiteY20" fmla="*/ 437405 h 719800"/>
                <a:gd name="connsiteX21" fmla="*/ 385369 w 720739"/>
                <a:gd name="connsiteY21" fmla="*/ 463944 h 719800"/>
                <a:gd name="connsiteX22" fmla="*/ 415793 w 720739"/>
                <a:gd name="connsiteY22" fmla="*/ 449431 h 719800"/>
                <a:gd name="connsiteX23" fmla="*/ 428615 w 720739"/>
                <a:gd name="connsiteY23" fmla="*/ 461191 h 719800"/>
                <a:gd name="connsiteX24" fmla="*/ 454984 w 720739"/>
                <a:gd name="connsiteY24" fmla="*/ 432439 h 719800"/>
                <a:gd name="connsiteX25" fmla="*/ 443119 w 720739"/>
                <a:gd name="connsiteY25" fmla="*/ 421557 h 719800"/>
                <a:gd name="connsiteX26" fmla="*/ 457464 w 720739"/>
                <a:gd name="connsiteY26" fmla="*/ 388972 h 719800"/>
                <a:gd name="connsiteX27" fmla="*/ 428362 w 720739"/>
                <a:gd name="connsiteY27" fmla="*/ 290936 h 719800"/>
                <a:gd name="connsiteX28" fmla="*/ 428522 w 720739"/>
                <a:gd name="connsiteY28" fmla="*/ 290749 h 719800"/>
                <a:gd name="connsiteX29" fmla="*/ 427395 w 720739"/>
                <a:gd name="connsiteY29" fmla="*/ 289921 h 719800"/>
                <a:gd name="connsiteX30" fmla="*/ 427012 w 720739"/>
                <a:gd name="connsiteY30" fmla="*/ 289519 h 719800"/>
                <a:gd name="connsiteX31" fmla="*/ 426946 w 720739"/>
                <a:gd name="connsiteY31" fmla="*/ 289591 h 719800"/>
                <a:gd name="connsiteX32" fmla="*/ 352820 w 720739"/>
                <a:gd name="connsiteY32" fmla="*/ 270558 h 719800"/>
                <a:gd name="connsiteX33" fmla="*/ 307521 w 720739"/>
                <a:gd name="connsiteY33" fmla="*/ 297202 h 719800"/>
                <a:gd name="connsiteX34" fmla="*/ 255205 w 720739"/>
                <a:gd name="connsiteY34" fmla="*/ 249223 h 719800"/>
                <a:gd name="connsiteX35" fmla="*/ 258260 w 720739"/>
                <a:gd name="connsiteY35" fmla="*/ 247904 h 719800"/>
                <a:gd name="connsiteX36" fmla="*/ 296362 w 720739"/>
                <a:gd name="connsiteY36" fmla="*/ 257959 h 719800"/>
                <a:gd name="connsiteX37" fmla="*/ 334346 w 720739"/>
                <a:gd name="connsiteY37" fmla="*/ 220286 h 719800"/>
                <a:gd name="connsiteX38" fmla="*/ 243811 w 720739"/>
                <a:gd name="connsiteY38" fmla="*/ 196395 h 719800"/>
                <a:gd name="connsiteX39" fmla="*/ 213820 w 720739"/>
                <a:gd name="connsiteY39" fmla="*/ 211270 h 719800"/>
                <a:gd name="connsiteX40" fmla="*/ 201636 w 720739"/>
                <a:gd name="connsiteY40" fmla="*/ 200096 h 719800"/>
                <a:gd name="connsiteX41" fmla="*/ 175268 w 720739"/>
                <a:gd name="connsiteY41" fmla="*/ 228847 h 719800"/>
                <a:gd name="connsiteX42" fmla="*/ 0 w 720739"/>
                <a:gd name="connsiteY42" fmla="*/ 315347 h 719800"/>
                <a:gd name="connsiteX43" fmla="*/ 225227 w 720739"/>
                <a:gd name="connsiteY43" fmla="*/ 1283 h 719800"/>
                <a:gd name="connsiteX44" fmla="*/ 638335 w 720739"/>
                <a:gd name="connsiteY44" fmla="*/ 95361 h 719800"/>
                <a:gd name="connsiteX45" fmla="*/ 588606 w 720739"/>
                <a:gd name="connsiteY45" fmla="*/ 557888 h 719800"/>
                <a:gd name="connsiteX46" fmla="*/ 81233 w 720739"/>
                <a:gd name="connsiteY46" fmla="*/ 624201 h 719800"/>
                <a:gd name="connsiteX47" fmla="*/ 0 w 720739"/>
                <a:gd name="connsiteY47" fmla="*/ 315347 h 719800"/>
                <a:gd name="connsiteX0" fmla="*/ 348892 w 720739"/>
                <a:gd name="connsiteY0" fmla="*/ 335142 h 729933"/>
                <a:gd name="connsiteX1" fmla="*/ 361732 w 720739"/>
                <a:gd name="connsiteY1" fmla="*/ 326619 h 729933"/>
                <a:gd name="connsiteX2" fmla="*/ 387597 w 720739"/>
                <a:gd name="connsiteY2" fmla="*/ 334106 h 729933"/>
                <a:gd name="connsiteX3" fmla="*/ 399661 w 720739"/>
                <a:gd name="connsiteY3" fmla="*/ 375173 h 729933"/>
                <a:gd name="connsiteX4" fmla="*/ 398080 w 720739"/>
                <a:gd name="connsiteY4" fmla="*/ 380253 h 729933"/>
                <a:gd name="connsiteX5" fmla="*/ 348892 w 720739"/>
                <a:gd name="connsiteY5" fmla="*/ 335142 h 729933"/>
                <a:gd name="connsiteX6" fmla="*/ 230573 w 720739"/>
                <a:gd name="connsiteY6" fmla="*/ 279568 h 729933"/>
                <a:gd name="connsiteX7" fmla="*/ 274785 w 720739"/>
                <a:gd name="connsiteY7" fmla="*/ 320114 h 729933"/>
                <a:gd name="connsiteX8" fmla="*/ 274325 w 720739"/>
                <a:gd name="connsiteY8" fmla="*/ 320230 h 729933"/>
                <a:gd name="connsiteX9" fmla="*/ 239949 w 720739"/>
                <a:gd name="connsiteY9" fmla="*/ 310362 h 729933"/>
                <a:gd name="connsiteX10" fmla="*/ 239704 w 720739"/>
                <a:gd name="connsiteY10" fmla="*/ 310653 h 729933"/>
                <a:gd name="connsiteX11" fmla="*/ 230573 w 720739"/>
                <a:gd name="connsiteY11" fmla="*/ 279568 h 729933"/>
                <a:gd name="connsiteX12" fmla="*/ 175268 w 720739"/>
                <a:gd name="connsiteY12" fmla="*/ 228847 h 729933"/>
                <a:gd name="connsiteX13" fmla="*/ 188006 w 720739"/>
                <a:gd name="connsiteY13" fmla="*/ 240529 h 729933"/>
                <a:gd name="connsiteX14" fmla="*/ 176755 w 720739"/>
                <a:gd name="connsiteY14" fmla="*/ 263979 h 729933"/>
                <a:gd name="connsiteX15" fmla="*/ 204557 w 720739"/>
                <a:gd name="connsiteY15" fmla="*/ 352299 h 729933"/>
                <a:gd name="connsiteX16" fmla="*/ 280854 w 720739"/>
                <a:gd name="connsiteY16" fmla="*/ 374721 h 729933"/>
                <a:gd name="connsiteX17" fmla="*/ 318685 w 720739"/>
                <a:gd name="connsiteY17" fmla="*/ 360374 h 729933"/>
                <a:gd name="connsiteX18" fmla="*/ 369238 w 720739"/>
                <a:gd name="connsiteY18" fmla="*/ 406737 h 729933"/>
                <a:gd name="connsiteX19" fmla="*/ 326994 w 720739"/>
                <a:gd name="connsiteY19" fmla="*/ 395556 h 729933"/>
                <a:gd name="connsiteX20" fmla="*/ 284800 w 720739"/>
                <a:gd name="connsiteY20" fmla="*/ 437405 h 729933"/>
                <a:gd name="connsiteX21" fmla="*/ 385369 w 720739"/>
                <a:gd name="connsiteY21" fmla="*/ 463944 h 729933"/>
                <a:gd name="connsiteX22" fmla="*/ 415793 w 720739"/>
                <a:gd name="connsiteY22" fmla="*/ 449431 h 729933"/>
                <a:gd name="connsiteX23" fmla="*/ 428615 w 720739"/>
                <a:gd name="connsiteY23" fmla="*/ 461191 h 729933"/>
                <a:gd name="connsiteX24" fmla="*/ 454984 w 720739"/>
                <a:gd name="connsiteY24" fmla="*/ 432439 h 729933"/>
                <a:gd name="connsiteX25" fmla="*/ 443119 w 720739"/>
                <a:gd name="connsiteY25" fmla="*/ 421557 h 729933"/>
                <a:gd name="connsiteX26" fmla="*/ 457464 w 720739"/>
                <a:gd name="connsiteY26" fmla="*/ 388972 h 729933"/>
                <a:gd name="connsiteX27" fmla="*/ 428362 w 720739"/>
                <a:gd name="connsiteY27" fmla="*/ 290936 h 729933"/>
                <a:gd name="connsiteX28" fmla="*/ 428522 w 720739"/>
                <a:gd name="connsiteY28" fmla="*/ 290749 h 729933"/>
                <a:gd name="connsiteX29" fmla="*/ 427395 w 720739"/>
                <a:gd name="connsiteY29" fmla="*/ 289921 h 729933"/>
                <a:gd name="connsiteX30" fmla="*/ 427012 w 720739"/>
                <a:gd name="connsiteY30" fmla="*/ 289519 h 729933"/>
                <a:gd name="connsiteX31" fmla="*/ 426946 w 720739"/>
                <a:gd name="connsiteY31" fmla="*/ 289591 h 729933"/>
                <a:gd name="connsiteX32" fmla="*/ 352820 w 720739"/>
                <a:gd name="connsiteY32" fmla="*/ 270558 h 729933"/>
                <a:gd name="connsiteX33" fmla="*/ 307521 w 720739"/>
                <a:gd name="connsiteY33" fmla="*/ 297202 h 729933"/>
                <a:gd name="connsiteX34" fmla="*/ 255205 w 720739"/>
                <a:gd name="connsiteY34" fmla="*/ 249223 h 729933"/>
                <a:gd name="connsiteX35" fmla="*/ 258260 w 720739"/>
                <a:gd name="connsiteY35" fmla="*/ 247904 h 729933"/>
                <a:gd name="connsiteX36" fmla="*/ 296362 w 720739"/>
                <a:gd name="connsiteY36" fmla="*/ 257959 h 729933"/>
                <a:gd name="connsiteX37" fmla="*/ 334346 w 720739"/>
                <a:gd name="connsiteY37" fmla="*/ 220286 h 729933"/>
                <a:gd name="connsiteX38" fmla="*/ 243811 w 720739"/>
                <a:gd name="connsiteY38" fmla="*/ 196395 h 729933"/>
                <a:gd name="connsiteX39" fmla="*/ 213820 w 720739"/>
                <a:gd name="connsiteY39" fmla="*/ 211270 h 729933"/>
                <a:gd name="connsiteX40" fmla="*/ 201636 w 720739"/>
                <a:gd name="connsiteY40" fmla="*/ 200096 h 729933"/>
                <a:gd name="connsiteX41" fmla="*/ 175268 w 720739"/>
                <a:gd name="connsiteY41" fmla="*/ 228847 h 729933"/>
                <a:gd name="connsiteX42" fmla="*/ 0 w 720739"/>
                <a:gd name="connsiteY42" fmla="*/ 315347 h 729933"/>
                <a:gd name="connsiteX43" fmla="*/ 225227 w 720739"/>
                <a:gd name="connsiteY43" fmla="*/ 1283 h 729933"/>
                <a:gd name="connsiteX44" fmla="*/ 638335 w 720739"/>
                <a:gd name="connsiteY44" fmla="*/ 95361 h 729933"/>
                <a:gd name="connsiteX45" fmla="*/ 588606 w 720739"/>
                <a:gd name="connsiteY45" fmla="*/ 557888 h 729933"/>
                <a:gd name="connsiteX46" fmla="*/ 120870 w 720739"/>
                <a:gd name="connsiteY46" fmla="*/ 644397 h 729933"/>
                <a:gd name="connsiteX47" fmla="*/ 0 w 720739"/>
                <a:gd name="connsiteY47" fmla="*/ 315347 h 729933"/>
                <a:gd name="connsiteX0" fmla="*/ 348892 w 720739"/>
                <a:gd name="connsiteY0" fmla="*/ 335142 h 731465"/>
                <a:gd name="connsiteX1" fmla="*/ 361732 w 720739"/>
                <a:gd name="connsiteY1" fmla="*/ 326619 h 731465"/>
                <a:gd name="connsiteX2" fmla="*/ 387597 w 720739"/>
                <a:gd name="connsiteY2" fmla="*/ 334106 h 731465"/>
                <a:gd name="connsiteX3" fmla="*/ 399661 w 720739"/>
                <a:gd name="connsiteY3" fmla="*/ 375173 h 731465"/>
                <a:gd name="connsiteX4" fmla="*/ 398080 w 720739"/>
                <a:gd name="connsiteY4" fmla="*/ 380253 h 731465"/>
                <a:gd name="connsiteX5" fmla="*/ 348892 w 720739"/>
                <a:gd name="connsiteY5" fmla="*/ 335142 h 731465"/>
                <a:gd name="connsiteX6" fmla="*/ 230573 w 720739"/>
                <a:gd name="connsiteY6" fmla="*/ 279568 h 731465"/>
                <a:gd name="connsiteX7" fmla="*/ 274785 w 720739"/>
                <a:gd name="connsiteY7" fmla="*/ 320114 h 731465"/>
                <a:gd name="connsiteX8" fmla="*/ 274325 w 720739"/>
                <a:gd name="connsiteY8" fmla="*/ 320230 h 731465"/>
                <a:gd name="connsiteX9" fmla="*/ 239949 w 720739"/>
                <a:gd name="connsiteY9" fmla="*/ 310362 h 731465"/>
                <a:gd name="connsiteX10" fmla="*/ 239704 w 720739"/>
                <a:gd name="connsiteY10" fmla="*/ 310653 h 731465"/>
                <a:gd name="connsiteX11" fmla="*/ 230573 w 720739"/>
                <a:gd name="connsiteY11" fmla="*/ 279568 h 731465"/>
                <a:gd name="connsiteX12" fmla="*/ 175268 w 720739"/>
                <a:gd name="connsiteY12" fmla="*/ 228847 h 731465"/>
                <a:gd name="connsiteX13" fmla="*/ 188006 w 720739"/>
                <a:gd name="connsiteY13" fmla="*/ 240529 h 731465"/>
                <a:gd name="connsiteX14" fmla="*/ 176755 w 720739"/>
                <a:gd name="connsiteY14" fmla="*/ 263979 h 731465"/>
                <a:gd name="connsiteX15" fmla="*/ 204557 w 720739"/>
                <a:gd name="connsiteY15" fmla="*/ 352299 h 731465"/>
                <a:gd name="connsiteX16" fmla="*/ 280854 w 720739"/>
                <a:gd name="connsiteY16" fmla="*/ 374721 h 731465"/>
                <a:gd name="connsiteX17" fmla="*/ 318685 w 720739"/>
                <a:gd name="connsiteY17" fmla="*/ 360374 h 731465"/>
                <a:gd name="connsiteX18" fmla="*/ 369238 w 720739"/>
                <a:gd name="connsiteY18" fmla="*/ 406737 h 731465"/>
                <a:gd name="connsiteX19" fmla="*/ 326994 w 720739"/>
                <a:gd name="connsiteY19" fmla="*/ 395556 h 731465"/>
                <a:gd name="connsiteX20" fmla="*/ 284800 w 720739"/>
                <a:gd name="connsiteY20" fmla="*/ 437405 h 731465"/>
                <a:gd name="connsiteX21" fmla="*/ 385369 w 720739"/>
                <a:gd name="connsiteY21" fmla="*/ 463944 h 731465"/>
                <a:gd name="connsiteX22" fmla="*/ 415793 w 720739"/>
                <a:gd name="connsiteY22" fmla="*/ 449431 h 731465"/>
                <a:gd name="connsiteX23" fmla="*/ 428615 w 720739"/>
                <a:gd name="connsiteY23" fmla="*/ 461191 h 731465"/>
                <a:gd name="connsiteX24" fmla="*/ 454984 w 720739"/>
                <a:gd name="connsiteY24" fmla="*/ 432439 h 731465"/>
                <a:gd name="connsiteX25" fmla="*/ 443119 w 720739"/>
                <a:gd name="connsiteY25" fmla="*/ 421557 h 731465"/>
                <a:gd name="connsiteX26" fmla="*/ 457464 w 720739"/>
                <a:gd name="connsiteY26" fmla="*/ 388972 h 731465"/>
                <a:gd name="connsiteX27" fmla="*/ 428362 w 720739"/>
                <a:gd name="connsiteY27" fmla="*/ 290936 h 731465"/>
                <a:gd name="connsiteX28" fmla="*/ 428522 w 720739"/>
                <a:gd name="connsiteY28" fmla="*/ 290749 h 731465"/>
                <a:gd name="connsiteX29" fmla="*/ 427395 w 720739"/>
                <a:gd name="connsiteY29" fmla="*/ 289921 h 731465"/>
                <a:gd name="connsiteX30" fmla="*/ 427012 w 720739"/>
                <a:gd name="connsiteY30" fmla="*/ 289519 h 731465"/>
                <a:gd name="connsiteX31" fmla="*/ 426946 w 720739"/>
                <a:gd name="connsiteY31" fmla="*/ 289591 h 731465"/>
                <a:gd name="connsiteX32" fmla="*/ 352820 w 720739"/>
                <a:gd name="connsiteY32" fmla="*/ 270558 h 731465"/>
                <a:gd name="connsiteX33" fmla="*/ 307521 w 720739"/>
                <a:gd name="connsiteY33" fmla="*/ 297202 h 731465"/>
                <a:gd name="connsiteX34" fmla="*/ 255205 w 720739"/>
                <a:gd name="connsiteY34" fmla="*/ 249223 h 731465"/>
                <a:gd name="connsiteX35" fmla="*/ 258260 w 720739"/>
                <a:gd name="connsiteY35" fmla="*/ 247904 h 731465"/>
                <a:gd name="connsiteX36" fmla="*/ 296362 w 720739"/>
                <a:gd name="connsiteY36" fmla="*/ 257959 h 731465"/>
                <a:gd name="connsiteX37" fmla="*/ 334346 w 720739"/>
                <a:gd name="connsiteY37" fmla="*/ 220286 h 731465"/>
                <a:gd name="connsiteX38" fmla="*/ 243811 w 720739"/>
                <a:gd name="connsiteY38" fmla="*/ 196395 h 731465"/>
                <a:gd name="connsiteX39" fmla="*/ 213820 w 720739"/>
                <a:gd name="connsiteY39" fmla="*/ 211270 h 731465"/>
                <a:gd name="connsiteX40" fmla="*/ 201636 w 720739"/>
                <a:gd name="connsiteY40" fmla="*/ 200096 h 731465"/>
                <a:gd name="connsiteX41" fmla="*/ 175268 w 720739"/>
                <a:gd name="connsiteY41" fmla="*/ 228847 h 731465"/>
                <a:gd name="connsiteX42" fmla="*/ 0 w 720739"/>
                <a:gd name="connsiteY42" fmla="*/ 315347 h 731465"/>
                <a:gd name="connsiteX43" fmla="*/ 225227 w 720739"/>
                <a:gd name="connsiteY43" fmla="*/ 1283 h 731465"/>
                <a:gd name="connsiteX44" fmla="*/ 638335 w 720739"/>
                <a:gd name="connsiteY44" fmla="*/ 95361 h 731465"/>
                <a:gd name="connsiteX45" fmla="*/ 588606 w 720739"/>
                <a:gd name="connsiteY45" fmla="*/ 557888 h 731465"/>
                <a:gd name="connsiteX46" fmla="*/ 120870 w 720739"/>
                <a:gd name="connsiteY46" fmla="*/ 644397 h 731465"/>
                <a:gd name="connsiteX47" fmla="*/ 0 w 720739"/>
                <a:gd name="connsiteY47" fmla="*/ 315347 h 731465"/>
                <a:gd name="connsiteX0" fmla="*/ 348892 w 731940"/>
                <a:gd name="connsiteY0" fmla="*/ 336207 h 746412"/>
                <a:gd name="connsiteX1" fmla="*/ 361732 w 731940"/>
                <a:gd name="connsiteY1" fmla="*/ 327684 h 746412"/>
                <a:gd name="connsiteX2" fmla="*/ 387597 w 731940"/>
                <a:gd name="connsiteY2" fmla="*/ 335171 h 746412"/>
                <a:gd name="connsiteX3" fmla="*/ 399661 w 731940"/>
                <a:gd name="connsiteY3" fmla="*/ 376238 h 746412"/>
                <a:gd name="connsiteX4" fmla="*/ 398080 w 731940"/>
                <a:gd name="connsiteY4" fmla="*/ 381318 h 746412"/>
                <a:gd name="connsiteX5" fmla="*/ 348892 w 731940"/>
                <a:gd name="connsiteY5" fmla="*/ 336207 h 746412"/>
                <a:gd name="connsiteX6" fmla="*/ 230573 w 731940"/>
                <a:gd name="connsiteY6" fmla="*/ 280633 h 746412"/>
                <a:gd name="connsiteX7" fmla="*/ 274785 w 731940"/>
                <a:gd name="connsiteY7" fmla="*/ 321179 h 746412"/>
                <a:gd name="connsiteX8" fmla="*/ 274325 w 731940"/>
                <a:gd name="connsiteY8" fmla="*/ 321295 h 746412"/>
                <a:gd name="connsiteX9" fmla="*/ 239949 w 731940"/>
                <a:gd name="connsiteY9" fmla="*/ 311427 h 746412"/>
                <a:gd name="connsiteX10" fmla="*/ 239704 w 731940"/>
                <a:gd name="connsiteY10" fmla="*/ 311718 h 746412"/>
                <a:gd name="connsiteX11" fmla="*/ 230573 w 731940"/>
                <a:gd name="connsiteY11" fmla="*/ 280633 h 746412"/>
                <a:gd name="connsiteX12" fmla="*/ 175268 w 731940"/>
                <a:gd name="connsiteY12" fmla="*/ 229912 h 746412"/>
                <a:gd name="connsiteX13" fmla="*/ 188006 w 731940"/>
                <a:gd name="connsiteY13" fmla="*/ 241594 h 746412"/>
                <a:gd name="connsiteX14" fmla="*/ 176755 w 731940"/>
                <a:gd name="connsiteY14" fmla="*/ 265044 h 746412"/>
                <a:gd name="connsiteX15" fmla="*/ 204557 w 731940"/>
                <a:gd name="connsiteY15" fmla="*/ 353364 h 746412"/>
                <a:gd name="connsiteX16" fmla="*/ 280854 w 731940"/>
                <a:gd name="connsiteY16" fmla="*/ 375786 h 746412"/>
                <a:gd name="connsiteX17" fmla="*/ 318685 w 731940"/>
                <a:gd name="connsiteY17" fmla="*/ 361439 h 746412"/>
                <a:gd name="connsiteX18" fmla="*/ 369238 w 731940"/>
                <a:gd name="connsiteY18" fmla="*/ 407802 h 746412"/>
                <a:gd name="connsiteX19" fmla="*/ 326994 w 731940"/>
                <a:gd name="connsiteY19" fmla="*/ 396621 h 746412"/>
                <a:gd name="connsiteX20" fmla="*/ 284800 w 731940"/>
                <a:gd name="connsiteY20" fmla="*/ 438470 h 746412"/>
                <a:gd name="connsiteX21" fmla="*/ 385369 w 731940"/>
                <a:gd name="connsiteY21" fmla="*/ 465009 h 746412"/>
                <a:gd name="connsiteX22" fmla="*/ 415793 w 731940"/>
                <a:gd name="connsiteY22" fmla="*/ 450496 h 746412"/>
                <a:gd name="connsiteX23" fmla="*/ 428615 w 731940"/>
                <a:gd name="connsiteY23" fmla="*/ 462256 h 746412"/>
                <a:gd name="connsiteX24" fmla="*/ 454984 w 731940"/>
                <a:gd name="connsiteY24" fmla="*/ 433504 h 746412"/>
                <a:gd name="connsiteX25" fmla="*/ 443119 w 731940"/>
                <a:gd name="connsiteY25" fmla="*/ 422622 h 746412"/>
                <a:gd name="connsiteX26" fmla="*/ 457464 w 731940"/>
                <a:gd name="connsiteY26" fmla="*/ 390037 h 746412"/>
                <a:gd name="connsiteX27" fmla="*/ 428362 w 731940"/>
                <a:gd name="connsiteY27" fmla="*/ 292001 h 746412"/>
                <a:gd name="connsiteX28" fmla="*/ 428522 w 731940"/>
                <a:gd name="connsiteY28" fmla="*/ 291814 h 746412"/>
                <a:gd name="connsiteX29" fmla="*/ 427395 w 731940"/>
                <a:gd name="connsiteY29" fmla="*/ 290986 h 746412"/>
                <a:gd name="connsiteX30" fmla="*/ 427012 w 731940"/>
                <a:gd name="connsiteY30" fmla="*/ 290584 h 746412"/>
                <a:gd name="connsiteX31" fmla="*/ 426946 w 731940"/>
                <a:gd name="connsiteY31" fmla="*/ 290656 h 746412"/>
                <a:gd name="connsiteX32" fmla="*/ 352820 w 731940"/>
                <a:gd name="connsiteY32" fmla="*/ 271623 h 746412"/>
                <a:gd name="connsiteX33" fmla="*/ 307521 w 731940"/>
                <a:gd name="connsiteY33" fmla="*/ 298267 h 746412"/>
                <a:gd name="connsiteX34" fmla="*/ 255205 w 731940"/>
                <a:gd name="connsiteY34" fmla="*/ 250288 h 746412"/>
                <a:gd name="connsiteX35" fmla="*/ 258260 w 731940"/>
                <a:gd name="connsiteY35" fmla="*/ 248969 h 746412"/>
                <a:gd name="connsiteX36" fmla="*/ 296362 w 731940"/>
                <a:gd name="connsiteY36" fmla="*/ 259024 h 746412"/>
                <a:gd name="connsiteX37" fmla="*/ 334346 w 731940"/>
                <a:gd name="connsiteY37" fmla="*/ 221351 h 746412"/>
                <a:gd name="connsiteX38" fmla="*/ 243811 w 731940"/>
                <a:gd name="connsiteY38" fmla="*/ 197460 h 746412"/>
                <a:gd name="connsiteX39" fmla="*/ 213820 w 731940"/>
                <a:gd name="connsiteY39" fmla="*/ 212335 h 746412"/>
                <a:gd name="connsiteX40" fmla="*/ 201636 w 731940"/>
                <a:gd name="connsiteY40" fmla="*/ 201161 h 746412"/>
                <a:gd name="connsiteX41" fmla="*/ 175268 w 731940"/>
                <a:gd name="connsiteY41" fmla="*/ 229912 h 746412"/>
                <a:gd name="connsiteX42" fmla="*/ 0 w 731940"/>
                <a:gd name="connsiteY42" fmla="*/ 316412 h 746412"/>
                <a:gd name="connsiteX43" fmla="*/ 225227 w 731940"/>
                <a:gd name="connsiteY43" fmla="*/ 2348 h 746412"/>
                <a:gd name="connsiteX44" fmla="*/ 638335 w 731940"/>
                <a:gd name="connsiteY44" fmla="*/ 96426 h 746412"/>
                <a:gd name="connsiteX45" fmla="*/ 611711 w 731940"/>
                <a:gd name="connsiteY45" fmla="*/ 586606 h 746412"/>
                <a:gd name="connsiteX46" fmla="*/ 120870 w 731940"/>
                <a:gd name="connsiteY46" fmla="*/ 645462 h 746412"/>
                <a:gd name="connsiteX47" fmla="*/ 0 w 731940"/>
                <a:gd name="connsiteY47" fmla="*/ 316412 h 746412"/>
                <a:gd name="connsiteX0" fmla="*/ 348892 w 731940"/>
                <a:gd name="connsiteY0" fmla="*/ 336207 h 721787"/>
                <a:gd name="connsiteX1" fmla="*/ 361732 w 731940"/>
                <a:gd name="connsiteY1" fmla="*/ 327684 h 721787"/>
                <a:gd name="connsiteX2" fmla="*/ 387597 w 731940"/>
                <a:gd name="connsiteY2" fmla="*/ 335171 h 721787"/>
                <a:gd name="connsiteX3" fmla="*/ 399661 w 731940"/>
                <a:gd name="connsiteY3" fmla="*/ 376238 h 721787"/>
                <a:gd name="connsiteX4" fmla="*/ 398080 w 731940"/>
                <a:gd name="connsiteY4" fmla="*/ 381318 h 721787"/>
                <a:gd name="connsiteX5" fmla="*/ 348892 w 731940"/>
                <a:gd name="connsiteY5" fmla="*/ 336207 h 721787"/>
                <a:gd name="connsiteX6" fmla="*/ 230573 w 731940"/>
                <a:gd name="connsiteY6" fmla="*/ 280633 h 721787"/>
                <a:gd name="connsiteX7" fmla="*/ 274785 w 731940"/>
                <a:gd name="connsiteY7" fmla="*/ 321179 h 721787"/>
                <a:gd name="connsiteX8" fmla="*/ 274325 w 731940"/>
                <a:gd name="connsiteY8" fmla="*/ 321295 h 721787"/>
                <a:gd name="connsiteX9" fmla="*/ 239949 w 731940"/>
                <a:gd name="connsiteY9" fmla="*/ 311427 h 721787"/>
                <a:gd name="connsiteX10" fmla="*/ 239704 w 731940"/>
                <a:gd name="connsiteY10" fmla="*/ 311718 h 721787"/>
                <a:gd name="connsiteX11" fmla="*/ 230573 w 731940"/>
                <a:gd name="connsiteY11" fmla="*/ 280633 h 721787"/>
                <a:gd name="connsiteX12" fmla="*/ 175268 w 731940"/>
                <a:gd name="connsiteY12" fmla="*/ 229912 h 721787"/>
                <a:gd name="connsiteX13" fmla="*/ 188006 w 731940"/>
                <a:gd name="connsiteY13" fmla="*/ 241594 h 721787"/>
                <a:gd name="connsiteX14" fmla="*/ 176755 w 731940"/>
                <a:gd name="connsiteY14" fmla="*/ 265044 h 721787"/>
                <a:gd name="connsiteX15" fmla="*/ 204557 w 731940"/>
                <a:gd name="connsiteY15" fmla="*/ 353364 h 721787"/>
                <a:gd name="connsiteX16" fmla="*/ 280854 w 731940"/>
                <a:gd name="connsiteY16" fmla="*/ 375786 h 721787"/>
                <a:gd name="connsiteX17" fmla="*/ 318685 w 731940"/>
                <a:gd name="connsiteY17" fmla="*/ 361439 h 721787"/>
                <a:gd name="connsiteX18" fmla="*/ 369238 w 731940"/>
                <a:gd name="connsiteY18" fmla="*/ 407802 h 721787"/>
                <a:gd name="connsiteX19" fmla="*/ 326994 w 731940"/>
                <a:gd name="connsiteY19" fmla="*/ 396621 h 721787"/>
                <a:gd name="connsiteX20" fmla="*/ 284800 w 731940"/>
                <a:gd name="connsiteY20" fmla="*/ 438470 h 721787"/>
                <a:gd name="connsiteX21" fmla="*/ 385369 w 731940"/>
                <a:gd name="connsiteY21" fmla="*/ 465009 h 721787"/>
                <a:gd name="connsiteX22" fmla="*/ 415793 w 731940"/>
                <a:gd name="connsiteY22" fmla="*/ 450496 h 721787"/>
                <a:gd name="connsiteX23" fmla="*/ 428615 w 731940"/>
                <a:gd name="connsiteY23" fmla="*/ 462256 h 721787"/>
                <a:gd name="connsiteX24" fmla="*/ 454984 w 731940"/>
                <a:gd name="connsiteY24" fmla="*/ 433504 h 721787"/>
                <a:gd name="connsiteX25" fmla="*/ 443119 w 731940"/>
                <a:gd name="connsiteY25" fmla="*/ 422622 h 721787"/>
                <a:gd name="connsiteX26" fmla="*/ 457464 w 731940"/>
                <a:gd name="connsiteY26" fmla="*/ 390037 h 721787"/>
                <a:gd name="connsiteX27" fmla="*/ 428362 w 731940"/>
                <a:gd name="connsiteY27" fmla="*/ 292001 h 721787"/>
                <a:gd name="connsiteX28" fmla="*/ 428522 w 731940"/>
                <a:gd name="connsiteY28" fmla="*/ 291814 h 721787"/>
                <a:gd name="connsiteX29" fmla="*/ 427395 w 731940"/>
                <a:gd name="connsiteY29" fmla="*/ 290986 h 721787"/>
                <a:gd name="connsiteX30" fmla="*/ 427012 w 731940"/>
                <a:gd name="connsiteY30" fmla="*/ 290584 h 721787"/>
                <a:gd name="connsiteX31" fmla="*/ 426946 w 731940"/>
                <a:gd name="connsiteY31" fmla="*/ 290656 h 721787"/>
                <a:gd name="connsiteX32" fmla="*/ 352820 w 731940"/>
                <a:gd name="connsiteY32" fmla="*/ 271623 h 721787"/>
                <a:gd name="connsiteX33" fmla="*/ 307521 w 731940"/>
                <a:gd name="connsiteY33" fmla="*/ 298267 h 721787"/>
                <a:gd name="connsiteX34" fmla="*/ 255205 w 731940"/>
                <a:gd name="connsiteY34" fmla="*/ 250288 h 721787"/>
                <a:gd name="connsiteX35" fmla="*/ 258260 w 731940"/>
                <a:gd name="connsiteY35" fmla="*/ 248969 h 721787"/>
                <a:gd name="connsiteX36" fmla="*/ 296362 w 731940"/>
                <a:gd name="connsiteY36" fmla="*/ 259024 h 721787"/>
                <a:gd name="connsiteX37" fmla="*/ 334346 w 731940"/>
                <a:gd name="connsiteY37" fmla="*/ 221351 h 721787"/>
                <a:gd name="connsiteX38" fmla="*/ 243811 w 731940"/>
                <a:gd name="connsiteY38" fmla="*/ 197460 h 721787"/>
                <a:gd name="connsiteX39" fmla="*/ 213820 w 731940"/>
                <a:gd name="connsiteY39" fmla="*/ 212335 h 721787"/>
                <a:gd name="connsiteX40" fmla="*/ 201636 w 731940"/>
                <a:gd name="connsiteY40" fmla="*/ 201161 h 721787"/>
                <a:gd name="connsiteX41" fmla="*/ 175268 w 731940"/>
                <a:gd name="connsiteY41" fmla="*/ 229912 h 721787"/>
                <a:gd name="connsiteX42" fmla="*/ 0 w 731940"/>
                <a:gd name="connsiteY42" fmla="*/ 316412 h 721787"/>
                <a:gd name="connsiteX43" fmla="*/ 225227 w 731940"/>
                <a:gd name="connsiteY43" fmla="*/ 2348 h 721787"/>
                <a:gd name="connsiteX44" fmla="*/ 638335 w 731940"/>
                <a:gd name="connsiteY44" fmla="*/ 96426 h 721787"/>
                <a:gd name="connsiteX45" fmla="*/ 611711 w 731940"/>
                <a:gd name="connsiteY45" fmla="*/ 586606 h 721787"/>
                <a:gd name="connsiteX46" fmla="*/ 120870 w 731940"/>
                <a:gd name="connsiteY46" fmla="*/ 645462 h 721787"/>
                <a:gd name="connsiteX47" fmla="*/ 0 w 731940"/>
                <a:gd name="connsiteY47" fmla="*/ 316412 h 721787"/>
                <a:gd name="connsiteX0" fmla="*/ 348892 w 703658"/>
                <a:gd name="connsiteY0" fmla="*/ 336207 h 721787"/>
                <a:gd name="connsiteX1" fmla="*/ 361732 w 703658"/>
                <a:gd name="connsiteY1" fmla="*/ 327684 h 721787"/>
                <a:gd name="connsiteX2" fmla="*/ 387597 w 703658"/>
                <a:gd name="connsiteY2" fmla="*/ 335171 h 721787"/>
                <a:gd name="connsiteX3" fmla="*/ 399661 w 703658"/>
                <a:gd name="connsiteY3" fmla="*/ 376238 h 721787"/>
                <a:gd name="connsiteX4" fmla="*/ 398080 w 703658"/>
                <a:gd name="connsiteY4" fmla="*/ 381318 h 721787"/>
                <a:gd name="connsiteX5" fmla="*/ 348892 w 703658"/>
                <a:gd name="connsiteY5" fmla="*/ 336207 h 721787"/>
                <a:gd name="connsiteX6" fmla="*/ 230573 w 703658"/>
                <a:gd name="connsiteY6" fmla="*/ 280633 h 721787"/>
                <a:gd name="connsiteX7" fmla="*/ 274785 w 703658"/>
                <a:gd name="connsiteY7" fmla="*/ 321179 h 721787"/>
                <a:gd name="connsiteX8" fmla="*/ 274325 w 703658"/>
                <a:gd name="connsiteY8" fmla="*/ 321295 h 721787"/>
                <a:gd name="connsiteX9" fmla="*/ 239949 w 703658"/>
                <a:gd name="connsiteY9" fmla="*/ 311427 h 721787"/>
                <a:gd name="connsiteX10" fmla="*/ 239704 w 703658"/>
                <a:gd name="connsiteY10" fmla="*/ 311718 h 721787"/>
                <a:gd name="connsiteX11" fmla="*/ 230573 w 703658"/>
                <a:gd name="connsiteY11" fmla="*/ 280633 h 721787"/>
                <a:gd name="connsiteX12" fmla="*/ 175268 w 703658"/>
                <a:gd name="connsiteY12" fmla="*/ 229912 h 721787"/>
                <a:gd name="connsiteX13" fmla="*/ 188006 w 703658"/>
                <a:gd name="connsiteY13" fmla="*/ 241594 h 721787"/>
                <a:gd name="connsiteX14" fmla="*/ 176755 w 703658"/>
                <a:gd name="connsiteY14" fmla="*/ 265044 h 721787"/>
                <a:gd name="connsiteX15" fmla="*/ 204557 w 703658"/>
                <a:gd name="connsiteY15" fmla="*/ 353364 h 721787"/>
                <a:gd name="connsiteX16" fmla="*/ 280854 w 703658"/>
                <a:gd name="connsiteY16" fmla="*/ 375786 h 721787"/>
                <a:gd name="connsiteX17" fmla="*/ 318685 w 703658"/>
                <a:gd name="connsiteY17" fmla="*/ 361439 h 721787"/>
                <a:gd name="connsiteX18" fmla="*/ 369238 w 703658"/>
                <a:gd name="connsiteY18" fmla="*/ 407802 h 721787"/>
                <a:gd name="connsiteX19" fmla="*/ 326994 w 703658"/>
                <a:gd name="connsiteY19" fmla="*/ 396621 h 721787"/>
                <a:gd name="connsiteX20" fmla="*/ 284800 w 703658"/>
                <a:gd name="connsiteY20" fmla="*/ 438470 h 721787"/>
                <a:gd name="connsiteX21" fmla="*/ 385369 w 703658"/>
                <a:gd name="connsiteY21" fmla="*/ 465009 h 721787"/>
                <a:gd name="connsiteX22" fmla="*/ 415793 w 703658"/>
                <a:gd name="connsiteY22" fmla="*/ 450496 h 721787"/>
                <a:gd name="connsiteX23" fmla="*/ 428615 w 703658"/>
                <a:gd name="connsiteY23" fmla="*/ 462256 h 721787"/>
                <a:gd name="connsiteX24" fmla="*/ 454984 w 703658"/>
                <a:gd name="connsiteY24" fmla="*/ 433504 h 721787"/>
                <a:gd name="connsiteX25" fmla="*/ 443119 w 703658"/>
                <a:gd name="connsiteY25" fmla="*/ 422622 h 721787"/>
                <a:gd name="connsiteX26" fmla="*/ 457464 w 703658"/>
                <a:gd name="connsiteY26" fmla="*/ 390037 h 721787"/>
                <a:gd name="connsiteX27" fmla="*/ 428362 w 703658"/>
                <a:gd name="connsiteY27" fmla="*/ 292001 h 721787"/>
                <a:gd name="connsiteX28" fmla="*/ 428522 w 703658"/>
                <a:gd name="connsiteY28" fmla="*/ 291814 h 721787"/>
                <a:gd name="connsiteX29" fmla="*/ 427395 w 703658"/>
                <a:gd name="connsiteY29" fmla="*/ 290986 h 721787"/>
                <a:gd name="connsiteX30" fmla="*/ 427012 w 703658"/>
                <a:gd name="connsiteY30" fmla="*/ 290584 h 721787"/>
                <a:gd name="connsiteX31" fmla="*/ 426946 w 703658"/>
                <a:gd name="connsiteY31" fmla="*/ 290656 h 721787"/>
                <a:gd name="connsiteX32" fmla="*/ 352820 w 703658"/>
                <a:gd name="connsiteY32" fmla="*/ 271623 h 721787"/>
                <a:gd name="connsiteX33" fmla="*/ 307521 w 703658"/>
                <a:gd name="connsiteY33" fmla="*/ 298267 h 721787"/>
                <a:gd name="connsiteX34" fmla="*/ 255205 w 703658"/>
                <a:gd name="connsiteY34" fmla="*/ 250288 h 721787"/>
                <a:gd name="connsiteX35" fmla="*/ 258260 w 703658"/>
                <a:gd name="connsiteY35" fmla="*/ 248969 h 721787"/>
                <a:gd name="connsiteX36" fmla="*/ 296362 w 703658"/>
                <a:gd name="connsiteY36" fmla="*/ 259024 h 721787"/>
                <a:gd name="connsiteX37" fmla="*/ 334346 w 703658"/>
                <a:gd name="connsiteY37" fmla="*/ 221351 h 721787"/>
                <a:gd name="connsiteX38" fmla="*/ 243811 w 703658"/>
                <a:gd name="connsiteY38" fmla="*/ 197460 h 721787"/>
                <a:gd name="connsiteX39" fmla="*/ 213820 w 703658"/>
                <a:gd name="connsiteY39" fmla="*/ 212335 h 721787"/>
                <a:gd name="connsiteX40" fmla="*/ 201636 w 703658"/>
                <a:gd name="connsiteY40" fmla="*/ 201161 h 721787"/>
                <a:gd name="connsiteX41" fmla="*/ 175268 w 703658"/>
                <a:gd name="connsiteY41" fmla="*/ 229912 h 721787"/>
                <a:gd name="connsiteX42" fmla="*/ 0 w 703658"/>
                <a:gd name="connsiteY42" fmla="*/ 316412 h 721787"/>
                <a:gd name="connsiteX43" fmla="*/ 225227 w 703658"/>
                <a:gd name="connsiteY43" fmla="*/ 2348 h 721787"/>
                <a:gd name="connsiteX44" fmla="*/ 638335 w 703658"/>
                <a:gd name="connsiteY44" fmla="*/ 96426 h 721787"/>
                <a:gd name="connsiteX45" fmla="*/ 611711 w 703658"/>
                <a:gd name="connsiteY45" fmla="*/ 586606 h 721787"/>
                <a:gd name="connsiteX46" fmla="*/ 120870 w 703658"/>
                <a:gd name="connsiteY46" fmla="*/ 645462 h 721787"/>
                <a:gd name="connsiteX47" fmla="*/ 0 w 703658"/>
                <a:gd name="connsiteY47" fmla="*/ 316412 h 721787"/>
                <a:gd name="connsiteX0" fmla="*/ 348892 w 712232"/>
                <a:gd name="connsiteY0" fmla="*/ 336300 h 724701"/>
                <a:gd name="connsiteX1" fmla="*/ 361732 w 712232"/>
                <a:gd name="connsiteY1" fmla="*/ 327777 h 724701"/>
                <a:gd name="connsiteX2" fmla="*/ 387597 w 712232"/>
                <a:gd name="connsiteY2" fmla="*/ 335264 h 724701"/>
                <a:gd name="connsiteX3" fmla="*/ 399661 w 712232"/>
                <a:gd name="connsiteY3" fmla="*/ 376331 h 724701"/>
                <a:gd name="connsiteX4" fmla="*/ 398080 w 712232"/>
                <a:gd name="connsiteY4" fmla="*/ 381411 h 724701"/>
                <a:gd name="connsiteX5" fmla="*/ 348892 w 712232"/>
                <a:gd name="connsiteY5" fmla="*/ 336300 h 724701"/>
                <a:gd name="connsiteX6" fmla="*/ 230573 w 712232"/>
                <a:gd name="connsiteY6" fmla="*/ 280726 h 724701"/>
                <a:gd name="connsiteX7" fmla="*/ 274785 w 712232"/>
                <a:gd name="connsiteY7" fmla="*/ 321272 h 724701"/>
                <a:gd name="connsiteX8" fmla="*/ 274325 w 712232"/>
                <a:gd name="connsiteY8" fmla="*/ 321388 h 724701"/>
                <a:gd name="connsiteX9" fmla="*/ 239949 w 712232"/>
                <a:gd name="connsiteY9" fmla="*/ 311520 h 724701"/>
                <a:gd name="connsiteX10" fmla="*/ 239704 w 712232"/>
                <a:gd name="connsiteY10" fmla="*/ 311811 h 724701"/>
                <a:gd name="connsiteX11" fmla="*/ 230573 w 712232"/>
                <a:gd name="connsiteY11" fmla="*/ 280726 h 724701"/>
                <a:gd name="connsiteX12" fmla="*/ 175268 w 712232"/>
                <a:gd name="connsiteY12" fmla="*/ 230005 h 724701"/>
                <a:gd name="connsiteX13" fmla="*/ 188006 w 712232"/>
                <a:gd name="connsiteY13" fmla="*/ 241687 h 724701"/>
                <a:gd name="connsiteX14" fmla="*/ 176755 w 712232"/>
                <a:gd name="connsiteY14" fmla="*/ 265137 h 724701"/>
                <a:gd name="connsiteX15" fmla="*/ 204557 w 712232"/>
                <a:gd name="connsiteY15" fmla="*/ 353457 h 724701"/>
                <a:gd name="connsiteX16" fmla="*/ 280854 w 712232"/>
                <a:gd name="connsiteY16" fmla="*/ 375879 h 724701"/>
                <a:gd name="connsiteX17" fmla="*/ 318685 w 712232"/>
                <a:gd name="connsiteY17" fmla="*/ 361532 h 724701"/>
                <a:gd name="connsiteX18" fmla="*/ 369238 w 712232"/>
                <a:gd name="connsiteY18" fmla="*/ 407895 h 724701"/>
                <a:gd name="connsiteX19" fmla="*/ 326994 w 712232"/>
                <a:gd name="connsiteY19" fmla="*/ 396714 h 724701"/>
                <a:gd name="connsiteX20" fmla="*/ 284800 w 712232"/>
                <a:gd name="connsiteY20" fmla="*/ 438563 h 724701"/>
                <a:gd name="connsiteX21" fmla="*/ 385369 w 712232"/>
                <a:gd name="connsiteY21" fmla="*/ 465102 h 724701"/>
                <a:gd name="connsiteX22" fmla="*/ 415793 w 712232"/>
                <a:gd name="connsiteY22" fmla="*/ 450589 h 724701"/>
                <a:gd name="connsiteX23" fmla="*/ 428615 w 712232"/>
                <a:gd name="connsiteY23" fmla="*/ 462349 h 724701"/>
                <a:gd name="connsiteX24" fmla="*/ 454984 w 712232"/>
                <a:gd name="connsiteY24" fmla="*/ 433597 h 724701"/>
                <a:gd name="connsiteX25" fmla="*/ 443119 w 712232"/>
                <a:gd name="connsiteY25" fmla="*/ 422715 h 724701"/>
                <a:gd name="connsiteX26" fmla="*/ 457464 w 712232"/>
                <a:gd name="connsiteY26" fmla="*/ 390130 h 724701"/>
                <a:gd name="connsiteX27" fmla="*/ 428362 w 712232"/>
                <a:gd name="connsiteY27" fmla="*/ 292094 h 724701"/>
                <a:gd name="connsiteX28" fmla="*/ 428522 w 712232"/>
                <a:gd name="connsiteY28" fmla="*/ 291907 h 724701"/>
                <a:gd name="connsiteX29" fmla="*/ 427395 w 712232"/>
                <a:gd name="connsiteY29" fmla="*/ 291079 h 724701"/>
                <a:gd name="connsiteX30" fmla="*/ 427012 w 712232"/>
                <a:gd name="connsiteY30" fmla="*/ 290677 h 724701"/>
                <a:gd name="connsiteX31" fmla="*/ 426946 w 712232"/>
                <a:gd name="connsiteY31" fmla="*/ 290749 h 724701"/>
                <a:gd name="connsiteX32" fmla="*/ 352820 w 712232"/>
                <a:gd name="connsiteY32" fmla="*/ 271716 h 724701"/>
                <a:gd name="connsiteX33" fmla="*/ 307521 w 712232"/>
                <a:gd name="connsiteY33" fmla="*/ 298360 h 724701"/>
                <a:gd name="connsiteX34" fmla="*/ 255205 w 712232"/>
                <a:gd name="connsiteY34" fmla="*/ 250381 h 724701"/>
                <a:gd name="connsiteX35" fmla="*/ 258260 w 712232"/>
                <a:gd name="connsiteY35" fmla="*/ 249062 h 724701"/>
                <a:gd name="connsiteX36" fmla="*/ 296362 w 712232"/>
                <a:gd name="connsiteY36" fmla="*/ 259117 h 724701"/>
                <a:gd name="connsiteX37" fmla="*/ 334346 w 712232"/>
                <a:gd name="connsiteY37" fmla="*/ 221444 h 724701"/>
                <a:gd name="connsiteX38" fmla="*/ 243811 w 712232"/>
                <a:gd name="connsiteY38" fmla="*/ 197553 h 724701"/>
                <a:gd name="connsiteX39" fmla="*/ 213820 w 712232"/>
                <a:gd name="connsiteY39" fmla="*/ 212428 h 724701"/>
                <a:gd name="connsiteX40" fmla="*/ 201636 w 712232"/>
                <a:gd name="connsiteY40" fmla="*/ 201254 h 724701"/>
                <a:gd name="connsiteX41" fmla="*/ 175268 w 712232"/>
                <a:gd name="connsiteY41" fmla="*/ 230005 h 724701"/>
                <a:gd name="connsiteX42" fmla="*/ 0 w 712232"/>
                <a:gd name="connsiteY42" fmla="*/ 316505 h 724701"/>
                <a:gd name="connsiteX43" fmla="*/ 225227 w 712232"/>
                <a:gd name="connsiteY43" fmla="*/ 2441 h 724701"/>
                <a:gd name="connsiteX44" fmla="*/ 638335 w 712232"/>
                <a:gd name="connsiteY44" fmla="*/ 96519 h 724701"/>
                <a:gd name="connsiteX45" fmla="*/ 625461 w 712232"/>
                <a:gd name="connsiteY45" fmla="*/ 592846 h 724701"/>
                <a:gd name="connsiteX46" fmla="*/ 120870 w 712232"/>
                <a:gd name="connsiteY46" fmla="*/ 645555 h 724701"/>
                <a:gd name="connsiteX47" fmla="*/ 0 w 712232"/>
                <a:gd name="connsiteY47" fmla="*/ 316505 h 724701"/>
                <a:gd name="connsiteX0" fmla="*/ 348892 w 716659"/>
                <a:gd name="connsiteY0" fmla="*/ 335530 h 723931"/>
                <a:gd name="connsiteX1" fmla="*/ 361732 w 716659"/>
                <a:gd name="connsiteY1" fmla="*/ 327007 h 723931"/>
                <a:gd name="connsiteX2" fmla="*/ 387597 w 716659"/>
                <a:gd name="connsiteY2" fmla="*/ 334494 h 723931"/>
                <a:gd name="connsiteX3" fmla="*/ 399661 w 716659"/>
                <a:gd name="connsiteY3" fmla="*/ 375561 h 723931"/>
                <a:gd name="connsiteX4" fmla="*/ 398080 w 716659"/>
                <a:gd name="connsiteY4" fmla="*/ 380641 h 723931"/>
                <a:gd name="connsiteX5" fmla="*/ 348892 w 716659"/>
                <a:gd name="connsiteY5" fmla="*/ 335530 h 723931"/>
                <a:gd name="connsiteX6" fmla="*/ 230573 w 716659"/>
                <a:gd name="connsiteY6" fmla="*/ 279956 h 723931"/>
                <a:gd name="connsiteX7" fmla="*/ 274785 w 716659"/>
                <a:gd name="connsiteY7" fmla="*/ 320502 h 723931"/>
                <a:gd name="connsiteX8" fmla="*/ 274325 w 716659"/>
                <a:gd name="connsiteY8" fmla="*/ 320618 h 723931"/>
                <a:gd name="connsiteX9" fmla="*/ 239949 w 716659"/>
                <a:gd name="connsiteY9" fmla="*/ 310750 h 723931"/>
                <a:gd name="connsiteX10" fmla="*/ 239704 w 716659"/>
                <a:gd name="connsiteY10" fmla="*/ 311041 h 723931"/>
                <a:gd name="connsiteX11" fmla="*/ 230573 w 716659"/>
                <a:gd name="connsiteY11" fmla="*/ 279956 h 723931"/>
                <a:gd name="connsiteX12" fmla="*/ 175268 w 716659"/>
                <a:gd name="connsiteY12" fmla="*/ 229235 h 723931"/>
                <a:gd name="connsiteX13" fmla="*/ 188006 w 716659"/>
                <a:gd name="connsiteY13" fmla="*/ 240917 h 723931"/>
                <a:gd name="connsiteX14" fmla="*/ 176755 w 716659"/>
                <a:gd name="connsiteY14" fmla="*/ 264367 h 723931"/>
                <a:gd name="connsiteX15" fmla="*/ 204557 w 716659"/>
                <a:gd name="connsiteY15" fmla="*/ 352687 h 723931"/>
                <a:gd name="connsiteX16" fmla="*/ 280854 w 716659"/>
                <a:gd name="connsiteY16" fmla="*/ 375109 h 723931"/>
                <a:gd name="connsiteX17" fmla="*/ 318685 w 716659"/>
                <a:gd name="connsiteY17" fmla="*/ 360762 h 723931"/>
                <a:gd name="connsiteX18" fmla="*/ 369238 w 716659"/>
                <a:gd name="connsiteY18" fmla="*/ 407125 h 723931"/>
                <a:gd name="connsiteX19" fmla="*/ 326994 w 716659"/>
                <a:gd name="connsiteY19" fmla="*/ 395944 h 723931"/>
                <a:gd name="connsiteX20" fmla="*/ 284800 w 716659"/>
                <a:gd name="connsiteY20" fmla="*/ 437793 h 723931"/>
                <a:gd name="connsiteX21" fmla="*/ 385369 w 716659"/>
                <a:gd name="connsiteY21" fmla="*/ 464332 h 723931"/>
                <a:gd name="connsiteX22" fmla="*/ 415793 w 716659"/>
                <a:gd name="connsiteY22" fmla="*/ 449819 h 723931"/>
                <a:gd name="connsiteX23" fmla="*/ 428615 w 716659"/>
                <a:gd name="connsiteY23" fmla="*/ 461579 h 723931"/>
                <a:gd name="connsiteX24" fmla="*/ 454984 w 716659"/>
                <a:gd name="connsiteY24" fmla="*/ 432827 h 723931"/>
                <a:gd name="connsiteX25" fmla="*/ 443119 w 716659"/>
                <a:gd name="connsiteY25" fmla="*/ 421945 h 723931"/>
                <a:gd name="connsiteX26" fmla="*/ 457464 w 716659"/>
                <a:gd name="connsiteY26" fmla="*/ 389360 h 723931"/>
                <a:gd name="connsiteX27" fmla="*/ 428362 w 716659"/>
                <a:gd name="connsiteY27" fmla="*/ 291324 h 723931"/>
                <a:gd name="connsiteX28" fmla="*/ 428522 w 716659"/>
                <a:gd name="connsiteY28" fmla="*/ 291137 h 723931"/>
                <a:gd name="connsiteX29" fmla="*/ 427395 w 716659"/>
                <a:gd name="connsiteY29" fmla="*/ 290309 h 723931"/>
                <a:gd name="connsiteX30" fmla="*/ 427012 w 716659"/>
                <a:gd name="connsiteY30" fmla="*/ 289907 h 723931"/>
                <a:gd name="connsiteX31" fmla="*/ 426946 w 716659"/>
                <a:gd name="connsiteY31" fmla="*/ 289979 h 723931"/>
                <a:gd name="connsiteX32" fmla="*/ 352820 w 716659"/>
                <a:gd name="connsiteY32" fmla="*/ 270946 h 723931"/>
                <a:gd name="connsiteX33" fmla="*/ 307521 w 716659"/>
                <a:gd name="connsiteY33" fmla="*/ 297590 h 723931"/>
                <a:gd name="connsiteX34" fmla="*/ 255205 w 716659"/>
                <a:gd name="connsiteY34" fmla="*/ 249611 h 723931"/>
                <a:gd name="connsiteX35" fmla="*/ 258260 w 716659"/>
                <a:gd name="connsiteY35" fmla="*/ 248292 h 723931"/>
                <a:gd name="connsiteX36" fmla="*/ 296362 w 716659"/>
                <a:gd name="connsiteY36" fmla="*/ 258347 h 723931"/>
                <a:gd name="connsiteX37" fmla="*/ 334346 w 716659"/>
                <a:gd name="connsiteY37" fmla="*/ 220674 h 723931"/>
                <a:gd name="connsiteX38" fmla="*/ 243811 w 716659"/>
                <a:gd name="connsiteY38" fmla="*/ 196783 h 723931"/>
                <a:gd name="connsiteX39" fmla="*/ 213820 w 716659"/>
                <a:gd name="connsiteY39" fmla="*/ 211658 h 723931"/>
                <a:gd name="connsiteX40" fmla="*/ 201636 w 716659"/>
                <a:gd name="connsiteY40" fmla="*/ 200484 h 723931"/>
                <a:gd name="connsiteX41" fmla="*/ 175268 w 716659"/>
                <a:gd name="connsiteY41" fmla="*/ 229235 h 723931"/>
                <a:gd name="connsiteX42" fmla="*/ 0 w 716659"/>
                <a:gd name="connsiteY42" fmla="*/ 315735 h 723931"/>
                <a:gd name="connsiteX43" fmla="*/ 225227 w 716659"/>
                <a:gd name="connsiteY43" fmla="*/ 1671 h 723931"/>
                <a:gd name="connsiteX44" fmla="*/ 638335 w 716659"/>
                <a:gd name="connsiteY44" fmla="*/ 95749 h 723931"/>
                <a:gd name="connsiteX45" fmla="*/ 625461 w 716659"/>
                <a:gd name="connsiteY45" fmla="*/ 592076 h 723931"/>
                <a:gd name="connsiteX46" fmla="*/ 120870 w 716659"/>
                <a:gd name="connsiteY46" fmla="*/ 644785 h 723931"/>
                <a:gd name="connsiteX47" fmla="*/ 0 w 716659"/>
                <a:gd name="connsiteY47" fmla="*/ 315735 h 723931"/>
                <a:gd name="connsiteX0" fmla="*/ 348892 w 734416"/>
                <a:gd name="connsiteY0" fmla="*/ 334428 h 722829"/>
                <a:gd name="connsiteX1" fmla="*/ 361732 w 734416"/>
                <a:gd name="connsiteY1" fmla="*/ 325905 h 722829"/>
                <a:gd name="connsiteX2" fmla="*/ 387597 w 734416"/>
                <a:gd name="connsiteY2" fmla="*/ 333392 h 722829"/>
                <a:gd name="connsiteX3" fmla="*/ 399661 w 734416"/>
                <a:gd name="connsiteY3" fmla="*/ 374459 h 722829"/>
                <a:gd name="connsiteX4" fmla="*/ 398080 w 734416"/>
                <a:gd name="connsiteY4" fmla="*/ 379539 h 722829"/>
                <a:gd name="connsiteX5" fmla="*/ 348892 w 734416"/>
                <a:gd name="connsiteY5" fmla="*/ 334428 h 722829"/>
                <a:gd name="connsiteX6" fmla="*/ 230573 w 734416"/>
                <a:gd name="connsiteY6" fmla="*/ 278854 h 722829"/>
                <a:gd name="connsiteX7" fmla="*/ 274785 w 734416"/>
                <a:gd name="connsiteY7" fmla="*/ 319400 h 722829"/>
                <a:gd name="connsiteX8" fmla="*/ 274325 w 734416"/>
                <a:gd name="connsiteY8" fmla="*/ 319516 h 722829"/>
                <a:gd name="connsiteX9" fmla="*/ 239949 w 734416"/>
                <a:gd name="connsiteY9" fmla="*/ 309648 h 722829"/>
                <a:gd name="connsiteX10" fmla="*/ 239704 w 734416"/>
                <a:gd name="connsiteY10" fmla="*/ 309939 h 722829"/>
                <a:gd name="connsiteX11" fmla="*/ 230573 w 734416"/>
                <a:gd name="connsiteY11" fmla="*/ 278854 h 722829"/>
                <a:gd name="connsiteX12" fmla="*/ 175268 w 734416"/>
                <a:gd name="connsiteY12" fmla="*/ 228133 h 722829"/>
                <a:gd name="connsiteX13" fmla="*/ 188006 w 734416"/>
                <a:gd name="connsiteY13" fmla="*/ 239815 h 722829"/>
                <a:gd name="connsiteX14" fmla="*/ 176755 w 734416"/>
                <a:gd name="connsiteY14" fmla="*/ 263265 h 722829"/>
                <a:gd name="connsiteX15" fmla="*/ 204557 w 734416"/>
                <a:gd name="connsiteY15" fmla="*/ 351585 h 722829"/>
                <a:gd name="connsiteX16" fmla="*/ 280854 w 734416"/>
                <a:gd name="connsiteY16" fmla="*/ 374007 h 722829"/>
                <a:gd name="connsiteX17" fmla="*/ 318685 w 734416"/>
                <a:gd name="connsiteY17" fmla="*/ 359660 h 722829"/>
                <a:gd name="connsiteX18" fmla="*/ 369238 w 734416"/>
                <a:gd name="connsiteY18" fmla="*/ 406023 h 722829"/>
                <a:gd name="connsiteX19" fmla="*/ 326994 w 734416"/>
                <a:gd name="connsiteY19" fmla="*/ 394842 h 722829"/>
                <a:gd name="connsiteX20" fmla="*/ 284800 w 734416"/>
                <a:gd name="connsiteY20" fmla="*/ 436691 h 722829"/>
                <a:gd name="connsiteX21" fmla="*/ 385369 w 734416"/>
                <a:gd name="connsiteY21" fmla="*/ 463230 h 722829"/>
                <a:gd name="connsiteX22" fmla="*/ 415793 w 734416"/>
                <a:gd name="connsiteY22" fmla="*/ 448717 h 722829"/>
                <a:gd name="connsiteX23" fmla="*/ 428615 w 734416"/>
                <a:gd name="connsiteY23" fmla="*/ 460477 h 722829"/>
                <a:gd name="connsiteX24" fmla="*/ 454984 w 734416"/>
                <a:gd name="connsiteY24" fmla="*/ 431725 h 722829"/>
                <a:gd name="connsiteX25" fmla="*/ 443119 w 734416"/>
                <a:gd name="connsiteY25" fmla="*/ 420843 h 722829"/>
                <a:gd name="connsiteX26" fmla="*/ 457464 w 734416"/>
                <a:gd name="connsiteY26" fmla="*/ 388258 h 722829"/>
                <a:gd name="connsiteX27" fmla="*/ 428362 w 734416"/>
                <a:gd name="connsiteY27" fmla="*/ 290222 h 722829"/>
                <a:gd name="connsiteX28" fmla="*/ 428522 w 734416"/>
                <a:gd name="connsiteY28" fmla="*/ 290035 h 722829"/>
                <a:gd name="connsiteX29" fmla="*/ 427395 w 734416"/>
                <a:gd name="connsiteY29" fmla="*/ 289207 h 722829"/>
                <a:gd name="connsiteX30" fmla="*/ 427012 w 734416"/>
                <a:gd name="connsiteY30" fmla="*/ 288805 h 722829"/>
                <a:gd name="connsiteX31" fmla="*/ 426946 w 734416"/>
                <a:gd name="connsiteY31" fmla="*/ 288877 h 722829"/>
                <a:gd name="connsiteX32" fmla="*/ 352820 w 734416"/>
                <a:gd name="connsiteY32" fmla="*/ 269844 h 722829"/>
                <a:gd name="connsiteX33" fmla="*/ 307521 w 734416"/>
                <a:gd name="connsiteY33" fmla="*/ 296488 h 722829"/>
                <a:gd name="connsiteX34" fmla="*/ 255205 w 734416"/>
                <a:gd name="connsiteY34" fmla="*/ 248509 h 722829"/>
                <a:gd name="connsiteX35" fmla="*/ 258260 w 734416"/>
                <a:gd name="connsiteY35" fmla="*/ 247190 h 722829"/>
                <a:gd name="connsiteX36" fmla="*/ 296362 w 734416"/>
                <a:gd name="connsiteY36" fmla="*/ 257245 h 722829"/>
                <a:gd name="connsiteX37" fmla="*/ 334346 w 734416"/>
                <a:gd name="connsiteY37" fmla="*/ 219572 h 722829"/>
                <a:gd name="connsiteX38" fmla="*/ 243811 w 734416"/>
                <a:gd name="connsiteY38" fmla="*/ 195681 h 722829"/>
                <a:gd name="connsiteX39" fmla="*/ 213820 w 734416"/>
                <a:gd name="connsiteY39" fmla="*/ 210556 h 722829"/>
                <a:gd name="connsiteX40" fmla="*/ 201636 w 734416"/>
                <a:gd name="connsiteY40" fmla="*/ 199382 h 722829"/>
                <a:gd name="connsiteX41" fmla="*/ 175268 w 734416"/>
                <a:gd name="connsiteY41" fmla="*/ 228133 h 722829"/>
                <a:gd name="connsiteX42" fmla="*/ 0 w 734416"/>
                <a:gd name="connsiteY42" fmla="*/ 314633 h 722829"/>
                <a:gd name="connsiteX43" fmla="*/ 225227 w 734416"/>
                <a:gd name="connsiteY43" fmla="*/ 569 h 722829"/>
                <a:gd name="connsiteX44" fmla="*/ 674161 w 734416"/>
                <a:gd name="connsiteY44" fmla="*/ 143659 h 722829"/>
                <a:gd name="connsiteX45" fmla="*/ 625461 w 734416"/>
                <a:gd name="connsiteY45" fmla="*/ 590974 h 722829"/>
                <a:gd name="connsiteX46" fmla="*/ 120870 w 734416"/>
                <a:gd name="connsiteY46" fmla="*/ 643683 h 722829"/>
                <a:gd name="connsiteX47" fmla="*/ 0 w 734416"/>
                <a:gd name="connsiteY47" fmla="*/ 314633 h 722829"/>
                <a:gd name="connsiteX0" fmla="*/ 348892 w 734000"/>
                <a:gd name="connsiteY0" fmla="*/ 334499 h 722900"/>
                <a:gd name="connsiteX1" fmla="*/ 361732 w 734000"/>
                <a:gd name="connsiteY1" fmla="*/ 325976 h 722900"/>
                <a:gd name="connsiteX2" fmla="*/ 387597 w 734000"/>
                <a:gd name="connsiteY2" fmla="*/ 333463 h 722900"/>
                <a:gd name="connsiteX3" fmla="*/ 399661 w 734000"/>
                <a:gd name="connsiteY3" fmla="*/ 374530 h 722900"/>
                <a:gd name="connsiteX4" fmla="*/ 398080 w 734000"/>
                <a:gd name="connsiteY4" fmla="*/ 379610 h 722900"/>
                <a:gd name="connsiteX5" fmla="*/ 348892 w 734000"/>
                <a:gd name="connsiteY5" fmla="*/ 334499 h 722900"/>
                <a:gd name="connsiteX6" fmla="*/ 230573 w 734000"/>
                <a:gd name="connsiteY6" fmla="*/ 278925 h 722900"/>
                <a:gd name="connsiteX7" fmla="*/ 274785 w 734000"/>
                <a:gd name="connsiteY7" fmla="*/ 319471 h 722900"/>
                <a:gd name="connsiteX8" fmla="*/ 274325 w 734000"/>
                <a:gd name="connsiteY8" fmla="*/ 319587 h 722900"/>
                <a:gd name="connsiteX9" fmla="*/ 239949 w 734000"/>
                <a:gd name="connsiteY9" fmla="*/ 309719 h 722900"/>
                <a:gd name="connsiteX10" fmla="*/ 239704 w 734000"/>
                <a:gd name="connsiteY10" fmla="*/ 310010 h 722900"/>
                <a:gd name="connsiteX11" fmla="*/ 230573 w 734000"/>
                <a:gd name="connsiteY11" fmla="*/ 278925 h 722900"/>
                <a:gd name="connsiteX12" fmla="*/ 175268 w 734000"/>
                <a:gd name="connsiteY12" fmla="*/ 228204 h 722900"/>
                <a:gd name="connsiteX13" fmla="*/ 188006 w 734000"/>
                <a:gd name="connsiteY13" fmla="*/ 239886 h 722900"/>
                <a:gd name="connsiteX14" fmla="*/ 176755 w 734000"/>
                <a:gd name="connsiteY14" fmla="*/ 263336 h 722900"/>
                <a:gd name="connsiteX15" fmla="*/ 204557 w 734000"/>
                <a:gd name="connsiteY15" fmla="*/ 351656 h 722900"/>
                <a:gd name="connsiteX16" fmla="*/ 280854 w 734000"/>
                <a:gd name="connsiteY16" fmla="*/ 374078 h 722900"/>
                <a:gd name="connsiteX17" fmla="*/ 318685 w 734000"/>
                <a:gd name="connsiteY17" fmla="*/ 359731 h 722900"/>
                <a:gd name="connsiteX18" fmla="*/ 369238 w 734000"/>
                <a:gd name="connsiteY18" fmla="*/ 406094 h 722900"/>
                <a:gd name="connsiteX19" fmla="*/ 326994 w 734000"/>
                <a:gd name="connsiteY19" fmla="*/ 394913 h 722900"/>
                <a:gd name="connsiteX20" fmla="*/ 284800 w 734000"/>
                <a:gd name="connsiteY20" fmla="*/ 436762 h 722900"/>
                <a:gd name="connsiteX21" fmla="*/ 385369 w 734000"/>
                <a:gd name="connsiteY21" fmla="*/ 463301 h 722900"/>
                <a:gd name="connsiteX22" fmla="*/ 415793 w 734000"/>
                <a:gd name="connsiteY22" fmla="*/ 448788 h 722900"/>
                <a:gd name="connsiteX23" fmla="*/ 428615 w 734000"/>
                <a:gd name="connsiteY23" fmla="*/ 460548 h 722900"/>
                <a:gd name="connsiteX24" fmla="*/ 454984 w 734000"/>
                <a:gd name="connsiteY24" fmla="*/ 431796 h 722900"/>
                <a:gd name="connsiteX25" fmla="*/ 443119 w 734000"/>
                <a:gd name="connsiteY25" fmla="*/ 420914 h 722900"/>
                <a:gd name="connsiteX26" fmla="*/ 457464 w 734000"/>
                <a:gd name="connsiteY26" fmla="*/ 388329 h 722900"/>
                <a:gd name="connsiteX27" fmla="*/ 428362 w 734000"/>
                <a:gd name="connsiteY27" fmla="*/ 290293 h 722900"/>
                <a:gd name="connsiteX28" fmla="*/ 428522 w 734000"/>
                <a:gd name="connsiteY28" fmla="*/ 290106 h 722900"/>
                <a:gd name="connsiteX29" fmla="*/ 427395 w 734000"/>
                <a:gd name="connsiteY29" fmla="*/ 289278 h 722900"/>
                <a:gd name="connsiteX30" fmla="*/ 427012 w 734000"/>
                <a:gd name="connsiteY30" fmla="*/ 288876 h 722900"/>
                <a:gd name="connsiteX31" fmla="*/ 426946 w 734000"/>
                <a:gd name="connsiteY31" fmla="*/ 288948 h 722900"/>
                <a:gd name="connsiteX32" fmla="*/ 352820 w 734000"/>
                <a:gd name="connsiteY32" fmla="*/ 269915 h 722900"/>
                <a:gd name="connsiteX33" fmla="*/ 307521 w 734000"/>
                <a:gd name="connsiteY33" fmla="*/ 296559 h 722900"/>
                <a:gd name="connsiteX34" fmla="*/ 255205 w 734000"/>
                <a:gd name="connsiteY34" fmla="*/ 248580 h 722900"/>
                <a:gd name="connsiteX35" fmla="*/ 258260 w 734000"/>
                <a:gd name="connsiteY35" fmla="*/ 247261 h 722900"/>
                <a:gd name="connsiteX36" fmla="*/ 296362 w 734000"/>
                <a:gd name="connsiteY36" fmla="*/ 257316 h 722900"/>
                <a:gd name="connsiteX37" fmla="*/ 334346 w 734000"/>
                <a:gd name="connsiteY37" fmla="*/ 219643 h 722900"/>
                <a:gd name="connsiteX38" fmla="*/ 243811 w 734000"/>
                <a:gd name="connsiteY38" fmla="*/ 195752 h 722900"/>
                <a:gd name="connsiteX39" fmla="*/ 213820 w 734000"/>
                <a:gd name="connsiteY39" fmla="*/ 210627 h 722900"/>
                <a:gd name="connsiteX40" fmla="*/ 201636 w 734000"/>
                <a:gd name="connsiteY40" fmla="*/ 199453 h 722900"/>
                <a:gd name="connsiteX41" fmla="*/ 175268 w 734000"/>
                <a:gd name="connsiteY41" fmla="*/ 228204 h 722900"/>
                <a:gd name="connsiteX42" fmla="*/ 0 w 734000"/>
                <a:gd name="connsiteY42" fmla="*/ 314704 h 722900"/>
                <a:gd name="connsiteX43" fmla="*/ 225227 w 734000"/>
                <a:gd name="connsiteY43" fmla="*/ 640 h 722900"/>
                <a:gd name="connsiteX44" fmla="*/ 674161 w 734000"/>
                <a:gd name="connsiteY44" fmla="*/ 143730 h 722900"/>
                <a:gd name="connsiteX45" fmla="*/ 625461 w 734000"/>
                <a:gd name="connsiteY45" fmla="*/ 591045 h 722900"/>
                <a:gd name="connsiteX46" fmla="*/ 120870 w 734000"/>
                <a:gd name="connsiteY46" fmla="*/ 643754 h 722900"/>
                <a:gd name="connsiteX47" fmla="*/ 0 w 734000"/>
                <a:gd name="connsiteY47" fmla="*/ 314704 h 722900"/>
                <a:gd name="connsiteX0" fmla="*/ 348892 w 734000"/>
                <a:gd name="connsiteY0" fmla="*/ 334499 h 722205"/>
                <a:gd name="connsiteX1" fmla="*/ 361732 w 734000"/>
                <a:gd name="connsiteY1" fmla="*/ 325976 h 722205"/>
                <a:gd name="connsiteX2" fmla="*/ 387597 w 734000"/>
                <a:gd name="connsiteY2" fmla="*/ 333463 h 722205"/>
                <a:gd name="connsiteX3" fmla="*/ 399661 w 734000"/>
                <a:gd name="connsiteY3" fmla="*/ 374530 h 722205"/>
                <a:gd name="connsiteX4" fmla="*/ 398080 w 734000"/>
                <a:gd name="connsiteY4" fmla="*/ 379610 h 722205"/>
                <a:gd name="connsiteX5" fmla="*/ 348892 w 734000"/>
                <a:gd name="connsiteY5" fmla="*/ 334499 h 722205"/>
                <a:gd name="connsiteX6" fmla="*/ 230573 w 734000"/>
                <a:gd name="connsiteY6" fmla="*/ 278925 h 722205"/>
                <a:gd name="connsiteX7" fmla="*/ 274785 w 734000"/>
                <a:gd name="connsiteY7" fmla="*/ 319471 h 722205"/>
                <a:gd name="connsiteX8" fmla="*/ 274325 w 734000"/>
                <a:gd name="connsiteY8" fmla="*/ 319587 h 722205"/>
                <a:gd name="connsiteX9" fmla="*/ 239949 w 734000"/>
                <a:gd name="connsiteY9" fmla="*/ 309719 h 722205"/>
                <a:gd name="connsiteX10" fmla="*/ 239704 w 734000"/>
                <a:gd name="connsiteY10" fmla="*/ 310010 h 722205"/>
                <a:gd name="connsiteX11" fmla="*/ 230573 w 734000"/>
                <a:gd name="connsiteY11" fmla="*/ 278925 h 722205"/>
                <a:gd name="connsiteX12" fmla="*/ 175268 w 734000"/>
                <a:gd name="connsiteY12" fmla="*/ 228204 h 722205"/>
                <a:gd name="connsiteX13" fmla="*/ 188006 w 734000"/>
                <a:gd name="connsiteY13" fmla="*/ 239886 h 722205"/>
                <a:gd name="connsiteX14" fmla="*/ 176755 w 734000"/>
                <a:gd name="connsiteY14" fmla="*/ 263336 h 722205"/>
                <a:gd name="connsiteX15" fmla="*/ 204557 w 734000"/>
                <a:gd name="connsiteY15" fmla="*/ 351656 h 722205"/>
                <a:gd name="connsiteX16" fmla="*/ 280854 w 734000"/>
                <a:gd name="connsiteY16" fmla="*/ 374078 h 722205"/>
                <a:gd name="connsiteX17" fmla="*/ 318685 w 734000"/>
                <a:gd name="connsiteY17" fmla="*/ 359731 h 722205"/>
                <a:gd name="connsiteX18" fmla="*/ 369238 w 734000"/>
                <a:gd name="connsiteY18" fmla="*/ 406094 h 722205"/>
                <a:gd name="connsiteX19" fmla="*/ 326994 w 734000"/>
                <a:gd name="connsiteY19" fmla="*/ 394913 h 722205"/>
                <a:gd name="connsiteX20" fmla="*/ 284800 w 734000"/>
                <a:gd name="connsiteY20" fmla="*/ 436762 h 722205"/>
                <a:gd name="connsiteX21" fmla="*/ 385369 w 734000"/>
                <a:gd name="connsiteY21" fmla="*/ 463301 h 722205"/>
                <a:gd name="connsiteX22" fmla="*/ 415793 w 734000"/>
                <a:gd name="connsiteY22" fmla="*/ 448788 h 722205"/>
                <a:gd name="connsiteX23" fmla="*/ 428615 w 734000"/>
                <a:gd name="connsiteY23" fmla="*/ 460548 h 722205"/>
                <a:gd name="connsiteX24" fmla="*/ 454984 w 734000"/>
                <a:gd name="connsiteY24" fmla="*/ 431796 h 722205"/>
                <a:gd name="connsiteX25" fmla="*/ 443119 w 734000"/>
                <a:gd name="connsiteY25" fmla="*/ 420914 h 722205"/>
                <a:gd name="connsiteX26" fmla="*/ 457464 w 734000"/>
                <a:gd name="connsiteY26" fmla="*/ 388329 h 722205"/>
                <a:gd name="connsiteX27" fmla="*/ 428362 w 734000"/>
                <a:gd name="connsiteY27" fmla="*/ 290293 h 722205"/>
                <a:gd name="connsiteX28" fmla="*/ 428522 w 734000"/>
                <a:gd name="connsiteY28" fmla="*/ 290106 h 722205"/>
                <a:gd name="connsiteX29" fmla="*/ 427395 w 734000"/>
                <a:gd name="connsiteY29" fmla="*/ 289278 h 722205"/>
                <a:gd name="connsiteX30" fmla="*/ 427012 w 734000"/>
                <a:gd name="connsiteY30" fmla="*/ 288876 h 722205"/>
                <a:gd name="connsiteX31" fmla="*/ 426946 w 734000"/>
                <a:gd name="connsiteY31" fmla="*/ 288948 h 722205"/>
                <a:gd name="connsiteX32" fmla="*/ 352820 w 734000"/>
                <a:gd name="connsiteY32" fmla="*/ 269915 h 722205"/>
                <a:gd name="connsiteX33" fmla="*/ 307521 w 734000"/>
                <a:gd name="connsiteY33" fmla="*/ 296559 h 722205"/>
                <a:gd name="connsiteX34" fmla="*/ 255205 w 734000"/>
                <a:gd name="connsiteY34" fmla="*/ 248580 h 722205"/>
                <a:gd name="connsiteX35" fmla="*/ 258260 w 734000"/>
                <a:gd name="connsiteY35" fmla="*/ 247261 h 722205"/>
                <a:gd name="connsiteX36" fmla="*/ 296362 w 734000"/>
                <a:gd name="connsiteY36" fmla="*/ 257316 h 722205"/>
                <a:gd name="connsiteX37" fmla="*/ 334346 w 734000"/>
                <a:gd name="connsiteY37" fmla="*/ 219643 h 722205"/>
                <a:gd name="connsiteX38" fmla="*/ 243811 w 734000"/>
                <a:gd name="connsiteY38" fmla="*/ 195752 h 722205"/>
                <a:gd name="connsiteX39" fmla="*/ 213820 w 734000"/>
                <a:gd name="connsiteY39" fmla="*/ 210627 h 722205"/>
                <a:gd name="connsiteX40" fmla="*/ 201636 w 734000"/>
                <a:gd name="connsiteY40" fmla="*/ 199453 h 722205"/>
                <a:gd name="connsiteX41" fmla="*/ 175268 w 734000"/>
                <a:gd name="connsiteY41" fmla="*/ 228204 h 722205"/>
                <a:gd name="connsiteX42" fmla="*/ 0 w 734000"/>
                <a:gd name="connsiteY42" fmla="*/ 314704 h 722205"/>
                <a:gd name="connsiteX43" fmla="*/ 225227 w 734000"/>
                <a:gd name="connsiteY43" fmla="*/ 640 h 722205"/>
                <a:gd name="connsiteX44" fmla="*/ 674161 w 734000"/>
                <a:gd name="connsiteY44" fmla="*/ 143730 h 722205"/>
                <a:gd name="connsiteX45" fmla="*/ 625461 w 734000"/>
                <a:gd name="connsiteY45" fmla="*/ 591045 h 722205"/>
                <a:gd name="connsiteX46" fmla="*/ 151149 w 734000"/>
                <a:gd name="connsiteY46" fmla="*/ 642445 h 722205"/>
                <a:gd name="connsiteX47" fmla="*/ 0 w 734000"/>
                <a:gd name="connsiteY47" fmla="*/ 314704 h 722205"/>
                <a:gd name="connsiteX0" fmla="*/ 348892 w 734000"/>
                <a:gd name="connsiteY0" fmla="*/ 334499 h 722205"/>
                <a:gd name="connsiteX1" fmla="*/ 361732 w 734000"/>
                <a:gd name="connsiteY1" fmla="*/ 325976 h 722205"/>
                <a:gd name="connsiteX2" fmla="*/ 387597 w 734000"/>
                <a:gd name="connsiteY2" fmla="*/ 333463 h 722205"/>
                <a:gd name="connsiteX3" fmla="*/ 399661 w 734000"/>
                <a:gd name="connsiteY3" fmla="*/ 374530 h 722205"/>
                <a:gd name="connsiteX4" fmla="*/ 398080 w 734000"/>
                <a:gd name="connsiteY4" fmla="*/ 379610 h 722205"/>
                <a:gd name="connsiteX5" fmla="*/ 348892 w 734000"/>
                <a:gd name="connsiteY5" fmla="*/ 334499 h 722205"/>
                <a:gd name="connsiteX6" fmla="*/ 230573 w 734000"/>
                <a:gd name="connsiteY6" fmla="*/ 278925 h 722205"/>
                <a:gd name="connsiteX7" fmla="*/ 274785 w 734000"/>
                <a:gd name="connsiteY7" fmla="*/ 319471 h 722205"/>
                <a:gd name="connsiteX8" fmla="*/ 274325 w 734000"/>
                <a:gd name="connsiteY8" fmla="*/ 319587 h 722205"/>
                <a:gd name="connsiteX9" fmla="*/ 239949 w 734000"/>
                <a:gd name="connsiteY9" fmla="*/ 309719 h 722205"/>
                <a:gd name="connsiteX10" fmla="*/ 239704 w 734000"/>
                <a:gd name="connsiteY10" fmla="*/ 310010 h 722205"/>
                <a:gd name="connsiteX11" fmla="*/ 230573 w 734000"/>
                <a:gd name="connsiteY11" fmla="*/ 278925 h 722205"/>
                <a:gd name="connsiteX12" fmla="*/ 175268 w 734000"/>
                <a:gd name="connsiteY12" fmla="*/ 228204 h 722205"/>
                <a:gd name="connsiteX13" fmla="*/ 188006 w 734000"/>
                <a:gd name="connsiteY13" fmla="*/ 239886 h 722205"/>
                <a:gd name="connsiteX14" fmla="*/ 176755 w 734000"/>
                <a:gd name="connsiteY14" fmla="*/ 263336 h 722205"/>
                <a:gd name="connsiteX15" fmla="*/ 204557 w 734000"/>
                <a:gd name="connsiteY15" fmla="*/ 351656 h 722205"/>
                <a:gd name="connsiteX16" fmla="*/ 280854 w 734000"/>
                <a:gd name="connsiteY16" fmla="*/ 374078 h 722205"/>
                <a:gd name="connsiteX17" fmla="*/ 318685 w 734000"/>
                <a:gd name="connsiteY17" fmla="*/ 359731 h 722205"/>
                <a:gd name="connsiteX18" fmla="*/ 369238 w 734000"/>
                <a:gd name="connsiteY18" fmla="*/ 406094 h 722205"/>
                <a:gd name="connsiteX19" fmla="*/ 326994 w 734000"/>
                <a:gd name="connsiteY19" fmla="*/ 394913 h 722205"/>
                <a:gd name="connsiteX20" fmla="*/ 284800 w 734000"/>
                <a:gd name="connsiteY20" fmla="*/ 436762 h 722205"/>
                <a:gd name="connsiteX21" fmla="*/ 385369 w 734000"/>
                <a:gd name="connsiteY21" fmla="*/ 463301 h 722205"/>
                <a:gd name="connsiteX22" fmla="*/ 415793 w 734000"/>
                <a:gd name="connsiteY22" fmla="*/ 448788 h 722205"/>
                <a:gd name="connsiteX23" fmla="*/ 428615 w 734000"/>
                <a:gd name="connsiteY23" fmla="*/ 460548 h 722205"/>
                <a:gd name="connsiteX24" fmla="*/ 454984 w 734000"/>
                <a:gd name="connsiteY24" fmla="*/ 431796 h 722205"/>
                <a:gd name="connsiteX25" fmla="*/ 443119 w 734000"/>
                <a:gd name="connsiteY25" fmla="*/ 420914 h 722205"/>
                <a:gd name="connsiteX26" fmla="*/ 457464 w 734000"/>
                <a:gd name="connsiteY26" fmla="*/ 388329 h 722205"/>
                <a:gd name="connsiteX27" fmla="*/ 428362 w 734000"/>
                <a:gd name="connsiteY27" fmla="*/ 290293 h 722205"/>
                <a:gd name="connsiteX28" fmla="*/ 428522 w 734000"/>
                <a:gd name="connsiteY28" fmla="*/ 290106 h 722205"/>
                <a:gd name="connsiteX29" fmla="*/ 427395 w 734000"/>
                <a:gd name="connsiteY29" fmla="*/ 289278 h 722205"/>
                <a:gd name="connsiteX30" fmla="*/ 427012 w 734000"/>
                <a:gd name="connsiteY30" fmla="*/ 288876 h 722205"/>
                <a:gd name="connsiteX31" fmla="*/ 426946 w 734000"/>
                <a:gd name="connsiteY31" fmla="*/ 288948 h 722205"/>
                <a:gd name="connsiteX32" fmla="*/ 352820 w 734000"/>
                <a:gd name="connsiteY32" fmla="*/ 269915 h 722205"/>
                <a:gd name="connsiteX33" fmla="*/ 307521 w 734000"/>
                <a:gd name="connsiteY33" fmla="*/ 296559 h 722205"/>
                <a:gd name="connsiteX34" fmla="*/ 255205 w 734000"/>
                <a:gd name="connsiteY34" fmla="*/ 248580 h 722205"/>
                <a:gd name="connsiteX35" fmla="*/ 258260 w 734000"/>
                <a:gd name="connsiteY35" fmla="*/ 247261 h 722205"/>
                <a:gd name="connsiteX36" fmla="*/ 296362 w 734000"/>
                <a:gd name="connsiteY36" fmla="*/ 257316 h 722205"/>
                <a:gd name="connsiteX37" fmla="*/ 334346 w 734000"/>
                <a:gd name="connsiteY37" fmla="*/ 219643 h 722205"/>
                <a:gd name="connsiteX38" fmla="*/ 243811 w 734000"/>
                <a:gd name="connsiteY38" fmla="*/ 195752 h 722205"/>
                <a:gd name="connsiteX39" fmla="*/ 213820 w 734000"/>
                <a:gd name="connsiteY39" fmla="*/ 210627 h 722205"/>
                <a:gd name="connsiteX40" fmla="*/ 201636 w 734000"/>
                <a:gd name="connsiteY40" fmla="*/ 199453 h 722205"/>
                <a:gd name="connsiteX41" fmla="*/ 175268 w 734000"/>
                <a:gd name="connsiteY41" fmla="*/ 228204 h 722205"/>
                <a:gd name="connsiteX42" fmla="*/ 0 w 734000"/>
                <a:gd name="connsiteY42" fmla="*/ 314704 h 722205"/>
                <a:gd name="connsiteX43" fmla="*/ 225227 w 734000"/>
                <a:gd name="connsiteY43" fmla="*/ 640 h 722205"/>
                <a:gd name="connsiteX44" fmla="*/ 674161 w 734000"/>
                <a:gd name="connsiteY44" fmla="*/ 143730 h 722205"/>
                <a:gd name="connsiteX45" fmla="*/ 625461 w 734000"/>
                <a:gd name="connsiteY45" fmla="*/ 591045 h 722205"/>
                <a:gd name="connsiteX46" fmla="*/ 151149 w 734000"/>
                <a:gd name="connsiteY46" fmla="*/ 642445 h 722205"/>
                <a:gd name="connsiteX47" fmla="*/ 0 w 734000"/>
                <a:gd name="connsiteY47" fmla="*/ 314704 h 722205"/>
                <a:gd name="connsiteX0" fmla="*/ 348892 w 734000"/>
                <a:gd name="connsiteY0" fmla="*/ 334499 h 725930"/>
                <a:gd name="connsiteX1" fmla="*/ 361732 w 734000"/>
                <a:gd name="connsiteY1" fmla="*/ 325976 h 725930"/>
                <a:gd name="connsiteX2" fmla="*/ 387597 w 734000"/>
                <a:gd name="connsiteY2" fmla="*/ 333463 h 725930"/>
                <a:gd name="connsiteX3" fmla="*/ 399661 w 734000"/>
                <a:gd name="connsiteY3" fmla="*/ 374530 h 725930"/>
                <a:gd name="connsiteX4" fmla="*/ 398080 w 734000"/>
                <a:gd name="connsiteY4" fmla="*/ 379610 h 725930"/>
                <a:gd name="connsiteX5" fmla="*/ 348892 w 734000"/>
                <a:gd name="connsiteY5" fmla="*/ 334499 h 725930"/>
                <a:gd name="connsiteX6" fmla="*/ 230573 w 734000"/>
                <a:gd name="connsiteY6" fmla="*/ 278925 h 725930"/>
                <a:gd name="connsiteX7" fmla="*/ 274785 w 734000"/>
                <a:gd name="connsiteY7" fmla="*/ 319471 h 725930"/>
                <a:gd name="connsiteX8" fmla="*/ 274325 w 734000"/>
                <a:gd name="connsiteY8" fmla="*/ 319587 h 725930"/>
                <a:gd name="connsiteX9" fmla="*/ 239949 w 734000"/>
                <a:gd name="connsiteY9" fmla="*/ 309719 h 725930"/>
                <a:gd name="connsiteX10" fmla="*/ 239704 w 734000"/>
                <a:gd name="connsiteY10" fmla="*/ 310010 h 725930"/>
                <a:gd name="connsiteX11" fmla="*/ 230573 w 734000"/>
                <a:gd name="connsiteY11" fmla="*/ 278925 h 725930"/>
                <a:gd name="connsiteX12" fmla="*/ 175268 w 734000"/>
                <a:gd name="connsiteY12" fmla="*/ 228204 h 725930"/>
                <a:gd name="connsiteX13" fmla="*/ 188006 w 734000"/>
                <a:gd name="connsiteY13" fmla="*/ 239886 h 725930"/>
                <a:gd name="connsiteX14" fmla="*/ 176755 w 734000"/>
                <a:gd name="connsiteY14" fmla="*/ 263336 h 725930"/>
                <a:gd name="connsiteX15" fmla="*/ 204557 w 734000"/>
                <a:gd name="connsiteY15" fmla="*/ 351656 h 725930"/>
                <a:gd name="connsiteX16" fmla="*/ 280854 w 734000"/>
                <a:gd name="connsiteY16" fmla="*/ 374078 h 725930"/>
                <a:gd name="connsiteX17" fmla="*/ 318685 w 734000"/>
                <a:gd name="connsiteY17" fmla="*/ 359731 h 725930"/>
                <a:gd name="connsiteX18" fmla="*/ 369238 w 734000"/>
                <a:gd name="connsiteY18" fmla="*/ 406094 h 725930"/>
                <a:gd name="connsiteX19" fmla="*/ 326994 w 734000"/>
                <a:gd name="connsiteY19" fmla="*/ 394913 h 725930"/>
                <a:gd name="connsiteX20" fmla="*/ 284800 w 734000"/>
                <a:gd name="connsiteY20" fmla="*/ 436762 h 725930"/>
                <a:gd name="connsiteX21" fmla="*/ 385369 w 734000"/>
                <a:gd name="connsiteY21" fmla="*/ 463301 h 725930"/>
                <a:gd name="connsiteX22" fmla="*/ 415793 w 734000"/>
                <a:gd name="connsiteY22" fmla="*/ 448788 h 725930"/>
                <a:gd name="connsiteX23" fmla="*/ 428615 w 734000"/>
                <a:gd name="connsiteY23" fmla="*/ 460548 h 725930"/>
                <a:gd name="connsiteX24" fmla="*/ 454984 w 734000"/>
                <a:gd name="connsiteY24" fmla="*/ 431796 h 725930"/>
                <a:gd name="connsiteX25" fmla="*/ 443119 w 734000"/>
                <a:gd name="connsiteY25" fmla="*/ 420914 h 725930"/>
                <a:gd name="connsiteX26" fmla="*/ 457464 w 734000"/>
                <a:gd name="connsiteY26" fmla="*/ 388329 h 725930"/>
                <a:gd name="connsiteX27" fmla="*/ 428362 w 734000"/>
                <a:gd name="connsiteY27" fmla="*/ 290293 h 725930"/>
                <a:gd name="connsiteX28" fmla="*/ 428522 w 734000"/>
                <a:gd name="connsiteY28" fmla="*/ 290106 h 725930"/>
                <a:gd name="connsiteX29" fmla="*/ 427395 w 734000"/>
                <a:gd name="connsiteY29" fmla="*/ 289278 h 725930"/>
                <a:gd name="connsiteX30" fmla="*/ 427012 w 734000"/>
                <a:gd name="connsiteY30" fmla="*/ 288876 h 725930"/>
                <a:gd name="connsiteX31" fmla="*/ 426946 w 734000"/>
                <a:gd name="connsiteY31" fmla="*/ 288948 h 725930"/>
                <a:gd name="connsiteX32" fmla="*/ 352820 w 734000"/>
                <a:gd name="connsiteY32" fmla="*/ 269915 h 725930"/>
                <a:gd name="connsiteX33" fmla="*/ 307521 w 734000"/>
                <a:gd name="connsiteY33" fmla="*/ 296559 h 725930"/>
                <a:gd name="connsiteX34" fmla="*/ 255205 w 734000"/>
                <a:gd name="connsiteY34" fmla="*/ 248580 h 725930"/>
                <a:gd name="connsiteX35" fmla="*/ 258260 w 734000"/>
                <a:gd name="connsiteY35" fmla="*/ 247261 h 725930"/>
                <a:gd name="connsiteX36" fmla="*/ 296362 w 734000"/>
                <a:gd name="connsiteY36" fmla="*/ 257316 h 725930"/>
                <a:gd name="connsiteX37" fmla="*/ 334346 w 734000"/>
                <a:gd name="connsiteY37" fmla="*/ 219643 h 725930"/>
                <a:gd name="connsiteX38" fmla="*/ 243811 w 734000"/>
                <a:gd name="connsiteY38" fmla="*/ 195752 h 725930"/>
                <a:gd name="connsiteX39" fmla="*/ 213820 w 734000"/>
                <a:gd name="connsiteY39" fmla="*/ 210627 h 725930"/>
                <a:gd name="connsiteX40" fmla="*/ 201636 w 734000"/>
                <a:gd name="connsiteY40" fmla="*/ 199453 h 725930"/>
                <a:gd name="connsiteX41" fmla="*/ 175268 w 734000"/>
                <a:gd name="connsiteY41" fmla="*/ 228204 h 725930"/>
                <a:gd name="connsiteX42" fmla="*/ 0 w 734000"/>
                <a:gd name="connsiteY42" fmla="*/ 314704 h 725930"/>
                <a:gd name="connsiteX43" fmla="*/ 225227 w 734000"/>
                <a:gd name="connsiteY43" fmla="*/ 640 h 725930"/>
                <a:gd name="connsiteX44" fmla="*/ 674161 w 734000"/>
                <a:gd name="connsiteY44" fmla="*/ 143730 h 725930"/>
                <a:gd name="connsiteX45" fmla="*/ 625461 w 734000"/>
                <a:gd name="connsiteY45" fmla="*/ 591045 h 725930"/>
                <a:gd name="connsiteX46" fmla="*/ 151149 w 734000"/>
                <a:gd name="connsiteY46" fmla="*/ 642445 h 725930"/>
                <a:gd name="connsiteX47" fmla="*/ 0 w 734000"/>
                <a:gd name="connsiteY47" fmla="*/ 314704 h 725930"/>
                <a:gd name="connsiteX0" fmla="*/ 348892 w 734000"/>
                <a:gd name="connsiteY0" fmla="*/ 334499 h 750920"/>
                <a:gd name="connsiteX1" fmla="*/ 361732 w 734000"/>
                <a:gd name="connsiteY1" fmla="*/ 325976 h 750920"/>
                <a:gd name="connsiteX2" fmla="*/ 387597 w 734000"/>
                <a:gd name="connsiteY2" fmla="*/ 333463 h 750920"/>
                <a:gd name="connsiteX3" fmla="*/ 399661 w 734000"/>
                <a:gd name="connsiteY3" fmla="*/ 374530 h 750920"/>
                <a:gd name="connsiteX4" fmla="*/ 398080 w 734000"/>
                <a:gd name="connsiteY4" fmla="*/ 379610 h 750920"/>
                <a:gd name="connsiteX5" fmla="*/ 348892 w 734000"/>
                <a:gd name="connsiteY5" fmla="*/ 334499 h 750920"/>
                <a:gd name="connsiteX6" fmla="*/ 230573 w 734000"/>
                <a:gd name="connsiteY6" fmla="*/ 278925 h 750920"/>
                <a:gd name="connsiteX7" fmla="*/ 274785 w 734000"/>
                <a:gd name="connsiteY7" fmla="*/ 319471 h 750920"/>
                <a:gd name="connsiteX8" fmla="*/ 274325 w 734000"/>
                <a:gd name="connsiteY8" fmla="*/ 319587 h 750920"/>
                <a:gd name="connsiteX9" fmla="*/ 239949 w 734000"/>
                <a:gd name="connsiteY9" fmla="*/ 309719 h 750920"/>
                <a:gd name="connsiteX10" fmla="*/ 239704 w 734000"/>
                <a:gd name="connsiteY10" fmla="*/ 310010 h 750920"/>
                <a:gd name="connsiteX11" fmla="*/ 230573 w 734000"/>
                <a:gd name="connsiteY11" fmla="*/ 278925 h 750920"/>
                <a:gd name="connsiteX12" fmla="*/ 175268 w 734000"/>
                <a:gd name="connsiteY12" fmla="*/ 228204 h 750920"/>
                <a:gd name="connsiteX13" fmla="*/ 188006 w 734000"/>
                <a:gd name="connsiteY13" fmla="*/ 239886 h 750920"/>
                <a:gd name="connsiteX14" fmla="*/ 176755 w 734000"/>
                <a:gd name="connsiteY14" fmla="*/ 263336 h 750920"/>
                <a:gd name="connsiteX15" fmla="*/ 204557 w 734000"/>
                <a:gd name="connsiteY15" fmla="*/ 351656 h 750920"/>
                <a:gd name="connsiteX16" fmla="*/ 280854 w 734000"/>
                <a:gd name="connsiteY16" fmla="*/ 374078 h 750920"/>
                <a:gd name="connsiteX17" fmla="*/ 318685 w 734000"/>
                <a:gd name="connsiteY17" fmla="*/ 359731 h 750920"/>
                <a:gd name="connsiteX18" fmla="*/ 369238 w 734000"/>
                <a:gd name="connsiteY18" fmla="*/ 406094 h 750920"/>
                <a:gd name="connsiteX19" fmla="*/ 326994 w 734000"/>
                <a:gd name="connsiteY19" fmla="*/ 394913 h 750920"/>
                <a:gd name="connsiteX20" fmla="*/ 284800 w 734000"/>
                <a:gd name="connsiteY20" fmla="*/ 436762 h 750920"/>
                <a:gd name="connsiteX21" fmla="*/ 385369 w 734000"/>
                <a:gd name="connsiteY21" fmla="*/ 463301 h 750920"/>
                <a:gd name="connsiteX22" fmla="*/ 415793 w 734000"/>
                <a:gd name="connsiteY22" fmla="*/ 448788 h 750920"/>
                <a:gd name="connsiteX23" fmla="*/ 428615 w 734000"/>
                <a:gd name="connsiteY23" fmla="*/ 460548 h 750920"/>
                <a:gd name="connsiteX24" fmla="*/ 454984 w 734000"/>
                <a:gd name="connsiteY24" fmla="*/ 431796 h 750920"/>
                <a:gd name="connsiteX25" fmla="*/ 443119 w 734000"/>
                <a:gd name="connsiteY25" fmla="*/ 420914 h 750920"/>
                <a:gd name="connsiteX26" fmla="*/ 457464 w 734000"/>
                <a:gd name="connsiteY26" fmla="*/ 388329 h 750920"/>
                <a:gd name="connsiteX27" fmla="*/ 428362 w 734000"/>
                <a:gd name="connsiteY27" fmla="*/ 290293 h 750920"/>
                <a:gd name="connsiteX28" fmla="*/ 428522 w 734000"/>
                <a:gd name="connsiteY28" fmla="*/ 290106 h 750920"/>
                <a:gd name="connsiteX29" fmla="*/ 427395 w 734000"/>
                <a:gd name="connsiteY29" fmla="*/ 289278 h 750920"/>
                <a:gd name="connsiteX30" fmla="*/ 427012 w 734000"/>
                <a:gd name="connsiteY30" fmla="*/ 288876 h 750920"/>
                <a:gd name="connsiteX31" fmla="*/ 426946 w 734000"/>
                <a:gd name="connsiteY31" fmla="*/ 288948 h 750920"/>
                <a:gd name="connsiteX32" fmla="*/ 352820 w 734000"/>
                <a:gd name="connsiteY32" fmla="*/ 269915 h 750920"/>
                <a:gd name="connsiteX33" fmla="*/ 307521 w 734000"/>
                <a:gd name="connsiteY33" fmla="*/ 296559 h 750920"/>
                <a:gd name="connsiteX34" fmla="*/ 255205 w 734000"/>
                <a:gd name="connsiteY34" fmla="*/ 248580 h 750920"/>
                <a:gd name="connsiteX35" fmla="*/ 258260 w 734000"/>
                <a:gd name="connsiteY35" fmla="*/ 247261 h 750920"/>
                <a:gd name="connsiteX36" fmla="*/ 296362 w 734000"/>
                <a:gd name="connsiteY36" fmla="*/ 257316 h 750920"/>
                <a:gd name="connsiteX37" fmla="*/ 334346 w 734000"/>
                <a:gd name="connsiteY37" fmla="*/ 219643 h 750920"/>
                <a:gd name="connsiteX38" fmla="*/ 243811 w 734000"/>
                <a:gd name="connsiteY38" fmla="*/ 195752 h 750920"/>
                <a:gd name="connsiteX39" fmla="*/ 213820 w 734000"/>
                <a:gd name="connsiteY39" fmla="*/ 210627 h 750920"/>
                <a:gd name="connsiteX40" fmla="*/ 201636 w 734000"/>
                <a:gd name="connsiteY40" fmla="*/ 199453 h 750920"/>
                <a:gd name="connsiteX41" fmla="*/ 175268 w 734000"/>
                <a:gd name="connsiteY41" fmla="*/ 228204 h 750920"/>
                <a:gd name="connsiteX42" fmla="*/ 0 w 734000"/>
                <a:gd name="connsiteY42" fmla="*/ 314704 h 750920"/>
                <a:gd name="connsiteX43" fmla="*/ 225227 w 734000"/>
                <a:gd name="connsiteY43" fmla="*/ 640 h 750920"/>
                <a:gd name="connsiteX44" fmla="*/ 674161 w 734000"/>
                <a:gd name="connsiteY44" fmla="*/ 143730 h 750920"/>
                <a:gd name="connsiteX45" fmla="*/ 625461 w 734000"/>
                <a:gd name="connsiteY45" fmla="*/ 591045 h 750920"/>
                <a:gd name="connsiteX46" fmla="*/ 193414 w 734000"/>
                <a:gd name="connsiteY46" fmla="*/ 684437 h 750920"/>
                <a:gd name="connsiteX47" fmla="*/ 0 w 734000"/>
                <a:gd name="connsiteY47" fmla="*/ 314704 h 750920"/>
                <a:gd name="connsiteX0" fmla="*/ 348892 w 734000"/>
                <a:gd name="connsiteY0" fmla="*/ 334499 h 740807"/>
                <a:gd name="connsiteX1" fmla="*/ 361732 w 734000"/>
                <a:gd name="connsiteY1" fmla="*/ 325976 h 740807"/>
                <a:gd name="connsiteX2" fmla="*/ 387597 w 734000"/>
                <a:gd name="connsiteY2" fmla="*/ 333463 h 740807"/>
                <a:gd name="connsiteX3" fmla="*/ 399661 w 734000"/>
                <a:gd name="connsiteY3" fmla="*/ 374530 h 740807"/>
                <a:gd name="connsiteX4" fmla="*/ 398080 w 734000"/>
                <a:gd name="connsiteY4" fmla="*/ 379610 h 740807"/>
                <a:gd name="connsiteX5" fmla="*/ 348892 w 734000"/>
                <a:gd name="connsiteY5" fmla="*/ 334499 h 740807"/>
                <a:gd name="connsiteX6" fmla="*/ 230573 w 734000"/>
                <a:gd name="connsiteY6" fmla="*/ 278925 h 740807"/>
                <a:gd name="connsiteX7" fmla="*/ 274785 w 734000"/>
                <a:gd name="connsiteY7" fmla="*/ 319471 h 740807"/>
                <a:gd name="connsiteX8" fmla="*/ 274325 w 734000"/>
                <a:gd name="connsiteY8" fmla="*/ 319587 h 740807"/>
                <a:gd name="connsiteX9" fmla="*/ 239949 w 734000"/>
                <a:gd name="connsiteY9" fmla="*/ 309719 h 740807"/>
                <a:gd name="connsiteX10" fmla="*/ 239704 w 734000"/>
                <a:gd name="connsiteY10" fmla="*/ 310010 h 740807"/>
                <a:gd name="connsiteX11" fmla="*/ 230573 w 734000"/>
                <a:gd name="connsiteY11" fmla="*/ 278925 h 740807"/>
                <a:gd name="connsiteX12" fmla="*/ 175268 w 734000"/>
                <a:gd name="connsiteY12" fmla="*/ 228204 h 740807"/>
                <a:gd name="connsiteX13" fmla="*/ 188006 w 734000"/>
                <a:gd name="connsiteY13" fmla="*/ 239886 h 740807"/>
                <a:gd name="connsiteX14" fmla="*/ 176755 w 734000"/>
                <a:gd name="connsiteY14" fmla="*/ 263336 h 740807"/>
                <a:gd name="connsiteX15" fmla="*/ 204557 w 734000"/>
                <a:gd name="connsiteY15" fmla="*/ 351656 h 740807"/>
                <a:gd name="connsiteX16" fmla="*/ 280854 w 734000"/>
                <a:gd name="connsiteY16" fmla="*/ 374078 h 740807"/>
                <a:gd name="connsiteX17" fmla="*/ 318685 w 734000"/>
                <a:gd name="connsiteY17" fmla="*/ 359731 h 740807"/>
                <a:gd name="connsiteX18" fmla="*/ 369238 w 734000"/>
                <a:gd name="connsiteY18" fmla="*/ 406094 h 740807"/>
                <a:gd name="connsiteX19" fmla="*/ 326994 w 734000"/>
                <a:gd name="connsiteY19" fmla="*/ 394913 h 740807"/>
                <a:gd name="connsiteX20" fmla="*/ 284800 w 734000"/>
                <a:gd name="connsiteY20" fmla="*/ 436762 h 740807"/>
                <a:gd name="connsiteX21" fmla="*/ 385369 w 734000"/>
                <a:gd name="connsiteY21" fmla="*/ 463301 h 740807"/>
                <a:gd name="connsiteX22" fmla="*/ 415793 w 734000"/>
                <a:gd name="connsiteY22" fmla="*/ 448788 h 740807"/>
                <a:gd name="connsiteX23" fmla="*/ 428615 w 734000"/>
                <a:gd name="connsiteY23" fmla="*/ 460548 h 740807"/>
                <a:gd name="connsiteX24" fmla="*/ 454984 w 734000"/>
                <a:gd name="connsiteY24" fmla="*/ 431796 h 740807"/>
                <a:gd name="connsiteX25" fmla="*/ 443119 w 734000"/>
                <a:gd name="connsiteY25" fmla="*/ 420914 h 740807"/>
                <a:gd name="connsiteX26" fmla="*/ 457464 w 734000"/>
                <a:gd name="connsiteY26" fmla="*/ 388329 h 740807"/>
                <a:gd name="connsiteX27" fmla="*/ 428362 w 734000"/>
                <a:gd name="connsiteY27" fmla="*/ 290293 h 740807"/>
                <a:gd name="connsiteX28" fmla="*/ 428522 w 734000"/>
                <a:gd name="connsiteY28" fmla="*/ 290106 h 740807"/>
                <a:gd name="connsiteX29" fmla="*/ 427395 w 734000"/>
                <a:gd name="connsiteY29" fmla="*/ 289278 h 740807"/>
                <a:gd name="connsiteX30" fmla="*/ 427012 w 734000"/>
                <a:gd name="connsiteY30" fmla="*/ 288876 h 740807"/>
                <a:gd name="connsiteX31" fmla="*/ 426946 w 734000"/>
                <a:gd name="connsiteY31" fmla="*/ 288948 h 740807"/>
                <a:gd name="connsiteX32" fmla="*/ 352820 w 734000"/>
                <a:gd name="connsiteY32" fmla="*/ 269915 h 740807"/>
                <a:gd name="connsiteX33" fmla="*/ 307521 w 734000"/>
                <a:gd name="connsiteY33" fmla="*/ 296559 h 740807"/>
                <a:gd name="connsiteX34" fmla="*/ 255205 w 734000"/>
                <a:gd name="connsiteY34" fmla="*/ 248580 h 740807"/>
                <a:gd name="connsiteX35" fmla="*/ 258260 w 734000"/>
                <a:gd name="connsiteY35" fmla="*/ 247261 h 740807"/>
                <a:gd name="connsiteX36" fmla="*/ 296362 w 734000"/>
                <a:gd name="connsiteY36" fmla="*/ 257316 h 740807"/>
                <a:gd name="connsiteX37" fmla="*/ 334346 w 734000"/>
                <a:gd name="connsiteY37" fmla="*/ 219643 h 740807"/>
                <a:gd name="connsiteX38" fmla="*/ 243811 w 734000"/>
                <a:gd name="connsiteY38" fmla="*/ 195752 h 740807"/>
                <a:gd name="connsiteX39" fmla="*/ 213820 w 734000"/>
                <a:gd name="connsiteY39" fmla="*/ 210627 h 740807"/>
                <a:gd name="connsiteX40" fmla="*/ 201636 w 734000"/>
                <a:gd name="connsiteY40" fmla="*/ 199453 h 740807"/>
                <a:gd name="connsiteX41" fmla="*/ 175268 w 734000"/>
                <a:gd name="connsiteY41" fmla="*/ 228204 h 740807"/>
                <a:gd name="connsiteX42" fmla="*/ 0 w 734000"/>
                <a:gd name="connsiteY42" fmla="*/ 314704 h 740807"/>
                <a:gd name="connsiteX43" fmla="*/ 225227 w 734000"/>
                <a:gd name="connsiteY43" fmla="*/ 640 h 740807"/>
                <a:gd name="connsiteX44" fmla="*/ 674161 w 734000"/>
                <a:gd name="connsiteY44" fmla="*/ 143730 h 740807"/>
                <a:gd name="connsiteX45" fmla="*/ 625461 w 734000"/>
                <a:gd name="connsiteY45" fmla="*/ 591045 h 740807"/>
                <a:gd name="connsiteX46" fmla="*/ 175864 w 734000"/>
                <a:gd name="connsiteY46" fmla="*/ 668341 h 740807"/>
                <a:gd name="connsiteX47" fmla="*/ 0 w 734000"/>
                <a:gd name="connsiteY47" fmla="*/ 314704 h 740807"/>
                <a:gd name="connsiteX0" fmla="*/ 348892 w 734000"/>
                <a:gd name="connsiteY0" fmla="*/ 334499 h 746516"/>
                <a:gd name="connsiteX1" fmla="*/ 361732 w 734000"/>
                <a:gd name="connsiteY1" fmla="*/ 325976 h 746516"/>
                <a:gd name="connsiteX2" fmla="*/ 387597 w 734000"/>
                <a:gd name="connsiteY2" fmla="*/ 333463 h 746516"/>
                <a:gd name="connsiteX3" fmla="*/ 399661 w 734000"/>
                <a:gd name="connsiteY3" fmla="*/ 374530 h 746516"/>
                <a:gd name="connsiteX4" fmla="*/ 398080 w 734000"/>
                <a:gd name="connsiteY4" fmla="*/ 379610 h 746516"/>
                <a:gd name="connsiteX5" fmla="*/ 348892 w 734000"/>
                <a:gd name="connsiteY5" fmla="*/ 334499 h 746516"/>
                <a:gd name="connsiteX6" fmla="*/ 230573 w 734000"/>
                <a:gd name="connsiteY6" fmla="*/ 278925 h 746516"/>
                <a:gd name="connsiteX7" fmla="*/ 274785 w 734000"/>
                <a:gd name="connsiteY7" fmla="*/ 319471 h 746516"/>
                <a:gd name="connsiteX8" fmla="*/ 274325 w 734000"/>
                <a:gd name="connsiteY8" fmla="*/ 319587 h 746516"/>
                <a:gd name="connsiteX9" fmla="*/ 239949 w 734000"/>
                <a:gd name="connsiteY9" fmla="*/ 309719 h 746516"/>
                <a:gd name="connsiteX10" fmla="*/ 239704 w 734000"/>
                <a:gd name="connsiteY10" fmla="*/ 310010 h 746516"/>
                <a:gd name="connsiteX11" fmla="*/ 230573 w 734000"/>
                <a:gd name="connsiteY11" fmla="*/ 278925 h 746516"/>
                <a:gd name="connsiteX12" fmla="*/ 175268 w 734000"/>
                <a:gd name="connsiteY12" fmla="*/ 228204 h 746516"/>
                <a:gd name="connsiteX13" fmla="*/ 188006 w 734000"/>
                <a:gd name="connsiteY13" fmla="*/ 239886 h 746516"/>
                <a:gd name="connsiteX14" fmla="*/ 176755 w 734000"/>
                <a:gd name="connsiteY14" fmla="*/ 263336 h 746516"/>
                <a:gd name="connsiteX15" fmla="*/ 204557 w 734000"/>
                <a:gd name="connsiteY15" fmla="*/ 351656 h 746516"/>
                <a:gd name="connsiteX16" fmla="*/ 280854 w 734000"/>
                <a:gd name="connsiteY16" fmla="*/ 374078 h 746516"/>
                <a:gd name="connsiteX17" fmla="*/ 318685 w 734000"/>
                <a:gd name="connsiteY17" fmla="*/ 359731 h 746516"/>
                <a:gd name="connsiteX18" fmla="*/ 369238 w 734000"/>
                <a:gd name="connsiteY18" fmla="*/ 406094 h 746516"/>
                <a:gd name="connsiteX19" fmla="*/ 326994 w 734000"/>
                <a:gd name="connsiteY19" fmla="*/ 394913 h 746516"/>
                <a:gd name="connsiteX20" fmla="*/ 284800 w 734000"/>
                <a:gd name="connsiteY20" fmla="*/ 436762 h 746516"/>
                <a:gd name="connsiteX21" fmla="*/ 385369 w 734000"/>
                <a:gd name="connsiteY21" fmla="*/ 463301 h 746516"/>
                <a:gd name="connsiteX22" fmla="*/ 415793 w 734000"/>
                <a:gd name="connsiteY22" fmla="*/ 448788 h 746516"/>
                <a:gd name="connsiteX23" fmla="*/ 428615 w 734000"/>
                <a:gd name="connsiteY23" fmla="*/ 460548 h 746516"/>
                <a:gd name="connsiteX24" fmla="*/ 454984 w 734000"/>
                <a:gd name="connsiteY24" fmla="*/ 431796 h 746516"/>
                <a:gd name="connsiteX25" fmla="*/ 443119 w 734000"/>
                <a:gd name="connsiteY25" fmla="*/ 420914 h 746516"/>
                <a:gd name="connsiteX26" fmla="*/ 457464 w 734000"/>
                <a:gd name="connsiteY26" fmla="*/ 388329 h 746516"/>
                <a:gd name="connsiteX27" fmla="*/ 428362 w 734000"/>
                <a:gd name="connsiteY27" fmla="*/ 290293 h 746516"/>
                <a:gd name="connsiteX28" fmla="*/ 428522 w 734000"/>
                <a:gd name="connsiteY28" fmla="*/ 290106 h 746516"/>
                <a:gd name="connsiteX29" fmla="*/ 427395 w 734000"/>
                <a:gd name="connsiteY29" fmla="*/ 289278 h 746516"/>
                <a:gd name="connsiteX30" fmla="*/ 427012 w 734000"/>
                <a:gd name="connsiteY30" fmla="*/ 288876 h 746516"/>
                <a:gd name="connsiteX31" fmla="*/ 426946 w 734000"/>
                <a:gd name="connsiteY31" fmla="*/ 288948 h 746516"/>
                <a:gd name="connsiteX32" fmla="*/ 352820 w 734000"/>
                <a:gd name="connsiteY32" fmla="*/ 269915 h 746516"/>
                <a:gd name="connsiteX33" fmla="*/ 307521 w 734000"/>
                <a:gd name="connsiteY33" fmla="*/ 296559 h 746516"/>
                <a:gd name="connsiteX34" fmla="*/ 255205 w 734000"/>
                <a:gd name="connsiteY34" fmla="*/ 248580 h 746516"/>
                <a:gd name="connsiteX35" fmla="*/ 258260 w 734000"/>
                <a:gd name="connsiteY35" fmla="*/ 247261 h 746516"/>
                <a:gd name="connsiteX36" fmla="*/ 296362 w 734000"/>
                <a:gd name="connsiteY36" fmla="*/ 257316 h 746516"/>
                <a:gd name="connsiteX37" fmla="*/ 334346 w 734000"/>
                <a:gd name="connsiteY37" fmla="*/ 219643 h 746516"/>
                <a:gd name="connsiteX38" fmla="*/ 243811 w 734000"/>
                <a:gd name="connsiteY38" fmla="*/ 195752 h 746516"/>
                <a:gd name="connsiteX39" fmla="*/ 213820 w 734000"/>
                <a:gd name="connsiteY39" fmla="*/ 210627 h 746516"/>
                <a:gd name="connsiteX40" fmla="*/ 201636 w 734000"/>
                <a:gd name="connsiteY40" fmla="*/ 199453 h 746516"/>
                <a:gd name="connsiteX41" fmla="*/ 175268 w 734000"/>
                <a:gd name="connsiteY41" fmla="*/ 228204 h 746516"/>
                <a:gd name="connsiteX42" fmla="*/ 0 w 734000"/>
                <a:gd name="connsiteY42" fmla="*/ 314704 h 746516"/>
                <a:gd name="connsiteX43" fmla="*/ 225227 w 734000"/>
                <a:gd name="connsiteY43" fmla="*/ 640 h 746516"/>
                <a:gd name="connsiteX44" fmla="*/ 674161 w 734000"/>
                <a:gd name="connsiteY44" fmla="*/ 143730 h 746516"/>
                <a:gd name="connsiteX45" fmla="*/ 625461 w 734000"/>
                <a:gd name="connsiteY45" fmla="*/ 591045 h 746516"/>
                <a:gd name="connsiteX46" fmla="*/ 157724 w 734000"/>
                <a:gd name="connsiteY46" fmla="*/ 677553 h 746516"/>
                <a:gd name="connsiteX47" fmla="*/ 0 w 734000"/>
                <a:gd name="connsiteY47" fmla="*/ 314704 h 746516"/>
                <a:gd name="connsiteX0" fmla="*/ 348892 w 729929"/>
                <a:gd name="connsiteY0" fmla="*/ 332354 h 744371"/>
                <a:gd name="connsiteX1" fmla="*/ 361732 w 729929"/>
                <a:gd name="connsiteY1" fmla="*/ 323831 h 744371"/>
                <a:gd name="connsiteX2" fmla="*/ 387597 w 729929"/>
                <a:gd name="connsiteY2" fmla="*/ 331318 h 744371"/>
                <a:gd name="connsiteX3" fmla="*/ 399661 w 729929"/>
                <a:gd name="connsiteY3" fmla="*/ 372385 h 744371"/>
                <a:gd name="connsiteX4" fmla="*/ 398080 w 729929"/>
                <a:gd name="connsiteY4" fmla="*/ 377465 h 744371"/>
                <a:gd name="connsiteX5" fmla="*/ 348892 w 729929"/>
                <a:gd name="connsiteY5" fmla="*/ 332354 h 744371"/>
                <a:gd name="connsiteX6" fmla="*/ 230573 w 729929"/>
                <a:gd name="connsiteY6" fmla="*/ 276780 h 744371"/>
                <a:gd name="connsiteX7" fmla="*/ 274785 w 729929"/>
                <a:gd name="connsiteY7" fmla="*/ 317326 h 744371"/>
                <a:gd name="connsiteX8" fmla="*/ 274325 w 729929"/>
                <a:gd name="connsiteY8" fmla="*/ 317442 h 744371"/>
                <a:gd name="connsiteX9" fmla="*/ 239949 w 729929"/>
                <a:gd name="connsiteY9" fmla="*/ 307574 h 744371"/>
                <a:gd name="connsiteX10" fmla="*/ 239704 w 729929"/>
                <a:gd name="connsiteY10" fmla="*/ 307865 h 744371"/>
                <a:gd name="connsiteX11" fmla="*/ 230573 w 729929"/>
                <a:gd name="connsiteY11" fmla="*/ 276780 h 744371"/>
                <a:gd name="connsiteX12" fmla="*/ 175268 w 729929"/>
                <a:gd name="connsiteY12" fmla="*/ 226059 h 744371"/>
                <a:gd name="connsiteX13" fmla="*/ 188006 w 729929"/>
                <a:gd name="connsiteY13" fmla="*/ 237741 h 744371"/>
                <a:gd name="connsiteX14" fmla="*/ 176755 w 729929"/>
                <a:gd name="connsiteY14" fmla="*/ 261191 h 744371"/>
                <a:gd name="connsiteX15" fmla="*/ 204557 w 729929"/>
                <a:gd name="connsiteY15" fmla="*/ 349511 h 744371"/>
                <a:gd name="connsiteX16" fmla="*/ 280854 w 729929"/>
                <a:gd name="connsiteY16" fmla="*/ 371933 h 744371"/>
                <a:gd name="connsiteX17" fmla="*/ 318685 w 729929"/>
                <a:gd name="connsiteY17" fmla="*/ 357586 h 744371"/>
                <a:gd name="connsiteX18" fmla="*/ 369238 w 729929"/>
                <a:gd name="connsiteY18" fmla="*/ 403949 h 744371"/>
                <a:gd name="connsiteX19" fmla="*/ 326994 w 729929"/>
                <a:gd name="connsiteY19" fmla="*/ 392768 h 744371"/>
                <a:gd name="connsiteX20" fmla="*/ 284800 w 729929"/>
                <a:gd name="connsiteY20" fmla="*/ 434617 h 744371"/>
                <a:gd name="connsiteX21" fmla="*/ 385369 w 729929"/>
                <a:gd name="connsiteY21" fmla="*/ 461156 h 744371"/>
                <a:gd name="connsiteX22" fmla="*/ 415793 w 729929"/>
                <a:gd name="connsiteY22" fmla="*/ 446643 h 744371"/>
                <a:gd name="connsiteX23" fmla="*/ 428615 w 729929"/>
                <a:gd name="connsiteY23" fmla="*/ 458403 h 744371"/>
                <a:gd name="connsiteX24" fmla="*/ 454984 w 729929"/>
                <a:gd name="connsiteY24" fmla="*/ 429651 h 744371"/>
                <a:gd name="connsiteX25" fmla="*/ 443119 w 729929"/>
                <a:gd name="connsiteY25" fmla="*/ 418769 h 744371"/>
                <a:gd name="connsiteX26" fmla="*/ 457464 w 729929"/>
                <a:gd name="connsiteY26" fmla="*/ 386184 h 744371"/>
                <a:gd name="connsiteX27" fmla="*/ 428362 w 729929"/>
                <a:gd name="connsiteY27" fmla="*/ 288148 h 744371"/>
                <a:gd name="connsiteX28" fmla="*/ 428522 w 729929"/>
                <a:gd name="connsiteY28" fmla="*/ 287961 h 744371"/>
                <a:gd name="connsiteX29" fmla="*/ 427395 w 729929"/>
                <a:gd name="connsiteY29" fmla="*/ 287133 h 744371"/>
                <a:gd name="connsiteX30" fmla="*/ 427012 w 729929"/>
                <a:gd name="connsiteY30" fmla="*/ 286731 h 744371"/>
                <a:gd name="connsiteX31" fmla="*/ 426946 w 729929"/>
                <a:gd name="connsiteY31" fmla="*/ 286803 h 744371"/>
                <a:gd name="connsiteX32" fmla="*/ 352820 w 729929"/>
                <a:gd name="connsiteY32" fmla="*/ 267770 h 744371"/>
                <a:gd name="connsiteX33" fmla="*/ 307521 w 729929"/>
                <a:gd name="connsiteY33" fmla="*/ 294414 h 744371"/>
                <a:gd name="connsiteX34" fmla="*/ 255205 w 729929"/>
                <a:gd name="connsiteY34" fmla="*/ 246435 h 744371"/>
                <a:gd name="connsiteX35" fmla="*/ 258260 w 729929"/>
                <a:gd name="connsiteY35" fmla="*/ 245116 h 744371"/>
                <a:gd name="connsiteX36" fmla="*/ 296362 w 729929"/>
                <a:gd name="connsiteY36" fmla="*/ 255171 h 744371"/>
                <a:gd name="connsiteX37" fmla="*/ 334346 w 729929"/>
                <a:gd name="connsiteY37" fmla="*/ 217498 h 744371"/>
                <a:gd name="connsiteX38" fmla="*/ 243811 w 729929"/>
                <a:gd name="connsiteY38" fmla="*/ 193607 h 744371"/>
                <a:gd name="connsiteX39" fmla="*/ 213820 w 729929"/>
                <a:gd name="connsiteY39" fmla="*/ 208482 h 744371"/>
                <a:gd name="connsiteX40" fmla="*/ 201636 w 729929"/>
                <a:gd name="connsiteY40" fmla="*/ 197308 h 744371"/>
                <a:gd name="connsiteX41" fmla="*/ 175268 w 729929"/>
                <a:gd name="connsiteY41" fmla="*/ 226059 h 744371"/>
                <a:gd name="connsiteX42" fmla="*/ 0 w 729929"/>
                <a:gd name="connsiteY42" fmla="*/ 312559 h 744371"/>
                <a:gd name="connsiteX43" fmla="*/ 213524 w 729929"/>
                <a:gd name="connsiteY43" fmla="*/ 687 h 744371"/>
                <a:gd name="connsiteX44" fmla="*/ 674161 w 729929"/>
                <a:gd name="connsiteY44" fmla="*/ 141585 h 744371"/>
                <a:gd name="connsiteX45" fmla="*/ 625461 w 729929"/>
                <a:gd name="connsiteY45" fmla="*/ 588900 h 744371"/>
                <a:gd name="connsiteX46" fmla="*/ 157724 w 729929"/>
                <a:gd name="connsiteY46" fmla="*/ 675408 h 744371"/>
                <a:gd name="connsiteX47" fmla="*/ 0 w 729929"/>
                <a:gd name="connsiteY47" fmla="*/ 312559 h 744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729929" h="744371">
                  <a:moveTo>
                    <a:pt x="348892" y="332354"/>
                  </a:moveTo>
                  <a:cubicBezTo>
                    <a:pt x="352388" y="329029"/>
                    <a:pt x="356359" y="326061"/>
                    <a:pt x="361732" y="323831"/>
                  </a:cubicBezTo>
                  <a:cubicBezTo>
                    <a:pt x="374189" y="321528"/>
                    <a:pt x="379381" y="323623"/>
                    <a:pt x="387597" y="331318"/>
                  </a:cubicBezTo>
                  <a:cubicBezTo>
                    <a:pt x="398618" y="341866"/>
                    <a:pt x="403216" y="357495"/>
                    <a:pt x="399661" y="372385"/>
                  </a:cubicBezTo>
                  <a:cubicBezTo>
                    <a:pt x="399245" y="374125"/>
                    <a:pt x="398726" y="375825"/>
                    <a:pt x="398080" y="377465"/>
                  </a:cubicBezTo>
                  <a:lnTo>
                    <a:pt x="348892" y="332354"/>
                  </a:lnTo>
                  <a:close/>
                  <a:moveTo>
                    <a:pt x="230573" y="276780"/>
                  </a:moveTo>
                  <a:lnTo>
                    <a:pt x="274785" y="317326"/>
                  </a:lnTo>
                  <a:lnTo>
                    <a:pt x="274325" y="317442"/>
                  </a:lnTo>
                  <a:cubicBezTo>
                    <a:pt x="260660" y="320930"/>
                    <a:pt x="248947" y="316497"/>
                    <a:pt x="239949" y="307574"/>
                  </a:cubicBezTo>
                  <a:lnTo>
                    <a:pt x="239704" y="307865"/>
                  </a:lnTo>
                  <a:cubicBezTo>
                    <a:pt x="231988" y="299485"/>
                    <a:pt x="228612" y="288033"/>
                    <a:pt x="230573" y="276780"/>
                  </a:cubicBezTo>
                  <a:close/>
                  <a:moveTo>
                    <a:pt x="175268" y="226059"/>
                  </a:moveTo>
                  <a:lnTo>
                    <a:pt x="188006" y="237741"/>
                  </a:lnTo>
                  <a:cubicBezTo>
                    <a:pt x="183964" y="244973"/>
                    <a:pt x="178732" y="252910"/>
                    <a:pt x="176755" y="261191"/>
                  </a:cubicBezTo>
                  <a:cubicBezTo>
                    <a:pt x="168623" y="294406"/>
                    <a:pt x="174493" y="321834"/>
                    <a:pt x="204557" y="349511"/>
                  </a:cubicBezTo>
                  <a:cubicBezTo>
                    <a:pt x="225638" y="367415"/>
                    <a:pt x="253310" y="375547"/>
                    <a:pt x="280854" y="371933"/>
                  </a:cubicBezTo>
                  <a:cubicBezTo>
                    <a:pt x="294628" y="370126"/>
                    <a:pt x="307353" y="365103"/>
                    <a:pt x="318685" y="357586"/>
                  </a:cubicBezTo>
                  <a:lnTo>
                    <a:pt x="369238" y="403949"/>
                  </a:lnTo>
                  <a:cubicBezTo>
                    <a:pt x="354173" y="408155"/>
                    <a:pt x="338011" y="403876"/>
                    <a:pt x="326994" y="392768"/>
                  </a:cubicBezTo>
                  <a:lnTo>
                    <a:pt x="284800" y="434617"/>
                  </a:lnTo>
                  <a:cubicBezTo>
                    <a:pt x="311024" y="461056"/>
                    <a:pt x="349514" y="471213"/>
                    <a:pt x="385369" y="461156"/>
                  </a:cubicBezTo>
                  <a:cubicBezTo>
                    <a:pt x="396446" y="458049"/>
                    <a:pt x="406734" y="453163"/>
                    <a:pt x="415793" y="446643"/>
                  </a:cubicBezTo>
                  <a:lnTo>
                    <a:pt x="428615" y="458403"/>
                  </a:lnTo>
                  <a:lnTo>
                    <a:pt x="454984" y="429651"/>
                  </a:lnTo>
                  <a:lnTo>
                    <a:pt x="443119" y="418769"/>
                  </a:lnTo>
                  <a:cubicBezTo>
                    <a:pt x="449792" y="409048"/>
                    <a:pt x="454639" y="398018"/>
                    <a:pt x="457464" y="386184"/>
                  </a:cubicBezTo>
                  <a:cubicBezTo>
                    <a:pt x="465960" y="350599"/>
                    <a:pt x="454859" y="313234"/>
                    <a:pt x="428362" y="288148"/>
                  </a:cubicBezTo>
                  <a:lnTo>
                    <a:pt x="428522" y="287961"/>
                  </a:lnTo>
                  <a:cubicBezTo>
                    <a:pt x="428167" y="287660"/>
                    <a:pt x="427809" y="287362"/>
                    <a:pt x="427395" y="287133"/>
                  </a:cubicBezTo>
                  <a:lnTo>
                    <a:pt x="427012" y="286731"/>
                  </a:lnTo>
                  <a:lnTo>
                    <a:pt x="426946" y="286803"/>
                  </a:lnTo>
                  <a:cubicBezTo>
                    <a:pt x="406154" y="269986"/>
                    <a:pt x="378148" y="260836"/>
                    <a:pt x="352820" y="267770"/>
                  </a:cubicBezTo>
                  <a:cubicBezTo>
                    <a:pt x="336255" y="272306"/>
                    <a:pt x="322112" y="280465"/>
                    <a:pt x="307521" y="294414"/>
                  </a:cubicBezTo>
                  <a:lnTo>
                    <a:pt x="255205" y="246435"/>
                  </a:lnTo>
                  <a:lnTo>
                    <a:pt x="258260" y="245116"/>
                  </a:lnTo>
                  <a:cubicBezTo>
                    <a:pt x="271844" y="241306"/>
                    <a:pt x="286426" y="245154"/>
                    <a:pt x="296362" y="255171"/>
                  </a:cubicBezTo>
                  <a:lnTo>
                    <a:pt x="334346" y="217498"/>
                  </a:lnTo>
                  <a:cubicBezTo>
                    <a:pt x="310738" y="193696"/>
                    <a:pt x="276089" y="184553"/>
                    <a:pt x="243811" y="193607"/>
                  </a:cubicBezTo>
                  <a:cubicBezTo>
                    <a:pt x="232788" y="196699"/>
                    <a:pt x="222632" y="201748"/>
                    <a:pt x="213820" y="208482"/>
                  </a:cubicBezTo>
                  <a:lnTo>
                    <a:pt x="201636" y="197308"/>
                  </a:lnTo>
                  <a:lnTo>
                    <a:pt x="175268" y="226059"/>
                  </a:lnTo>
                  <a:close/>
                  <a:moveTo>
                    <a:pt x="0" y="312559"/>
                  </a:moveTo>
                  <a:cubicBezTo>
                    <a:pt x="86239" y="219186"/>
                    <a:pt x="140005" y="115419"/>
                    <a:pt x="213524" y="687"/>
                  </a:cubicBezTo>
                  <a:cubicBezTo>
                    <a:pt x="387144" y="-6545"/>
                    <a:pt x="605505" y="43550"/>
                    <a:pt x="674161" y="141585"/>
                  </a:cubicBezTo>
                  <a:cubicBezTo>
                    <a:pt x="742817" y="239621"/>
                    <a:pt x="769900" y="428944"/>
                    <a:pt x="625461" y="588900"/>
                  </a:cubicBezTo>
                  <a:cubicBezTo>
                    <a:pt x="475818" y="769866"/>
                    <a:pt x="290388" y="784759"/>
                    <a:pt x="157724" y="675408"/>
                  </a:cubicBezTo>
                  <a:cubicBezTo>
                    <a:pt x="49897" y="575950"/>
                    <a:pt x="27078" y="415510"/>
                    <a:pt x="0" y="31255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Diagonal Stripe 18">
              <a:extLst>
                <a:ext uri="{FF2B5EF4-FFF2-40B4-BE49-F238E27FC236}">
                  <a16:creationId xmlns:a16="http://schemas.microsoft.com/office/drawing/2014/main" id="{59A0D7B9-7781-4987-AC84-B303A379B5B6}"/>
                </a:ext>
              </a:extLst>
            </p:cNvPr>
            <p:cNvSpPr>
              <a:spLocks noChangeAspect="1"/>
            </p:cNvSpPr>
            <p:nvPr/>
          </p:nvSpPr>
          <p:spPr>
            <a:xfrm rot="1410982">
              <a:off x="4070449" y="2766517"/>
              <a:ext cx="664631" cy="516467"/>
            </a:xfrm>
            <a:custGeom>
              <a:avLst/>
              <a:gdLst>
                <a:gd name="connsiteX0" fmla="*/ 135309 w 423074"/>
                <a:gd name="connsiteY0" fmla="*/ 155518 h 479287"/>
                <a:gd name="connsiteX1" fmla="*/ 261657 w 423074"/>
                <a:gd name="connsiteY1" fmla="*/ 130931 h 479287"/>
                <a:gd name="connsiteX2" fmla="*/ 348802 w 423074"/>
                <a:gd name="connsiteY2" fmla="*/ 966 h 479287"/>
                <a:gd name="connsiteX3" fmla="*/ 413416 w 423074"/>
                <a:gd name="connsiteY3" fmla="*/ 197164 h 479287"/>
                <a:gd name="connsiteX4" fmla="*/ 341534 w 423074"/>
                <a:gd name="connsiteY4" fmla="*/ 362378 h 479287"/>
                <a:gd name="connsiteX5" fmla="*/ 185579 w 423074"/>
                <a:gd name="connsiteY5" fmla="*/ 451773 h 479287"/>
                <a:gd name="connsiteX6" fmla="*/ 28008 w 423074"/>
                <a:gd name="connsiteY6" fmla="*/ 458124 h 479287"/>
                <a:gd name="connsiteX7" fmla="*/ 98259 w 423074"/>
                <a:gd name="connsiteY7" fmla="*/ 319870 h 479287"/>
                <a:gd name="connsiteX8" fmla="*/ 135309 w 423074"/>
                <a:gd name="connsiteY8" fmla="*/ 155518 h 479287"/>
                <a:gd name="connsiteX0" fmla="*/ 135309 w 423074"/>
                <a:gd name="connsiteY0" fmla="*/ 155518 h 479287"/>
                <a:gd name="connsiteX1" fmla="*/ 261657 w 423074"/>
                <a:gd name="connsiteY1" fmla="*/ 130931 h 479287"/>
                <a:gd name="connsiteX2" fmla="*/ 348802 w 423074"/>
                <a:gd name="connsiteY2" fmla="*/ 966 h 479287"/>
                <a:gd name="connsiteX3" fmla="*/ 413416 w 423074"/>
                <a:gd name="connsiteY3" fmla="*/ 197164 h 479287"/>
                <a:gd name="connsiteX4" fmla="*/ 353673 w 423074"/>
                <a:gd name="connsiteY4" fmla="*/ 370280 h 479287"/>
                <a:gd name="connsiteX5" fmla="*/ 185579 w 423074"/>
                <a:gd name="connsiteY5" fmla="*/ 451773 h 479287"/>
                <a:gd name="connsiteX6" fmla="*/ 28008 w 423074"/>
                <a:gd name="connsiteY6" fmla="*/ 458124 h 479287"/>
                <a:gd name="connsiteX7" fmla="*/ 98259 w 423074"/>
                <a:gd name="connsiteY7" fmla="*/ 319870 h 479287"/>
                <a:gd name="connsiteX8" fmla="*/ 135309 w 423074"/>
                <a:gd name="connsiteY8" fmla="*/ 155518 h 479287"/>
                <a:gd name="connsiteX0" fmla="*/ 135309 w 423074"/>
                <a:gd name="connsiteY0" fmla="*/ 155518 h 479287"/>
                <a:gd name="connsiteX1" fmla="*/ 261657 w 423074"/>
                <a:gd name="connsiteY1" fmla="*/ 130931 h 479287"/>
                <a:gd name="connsiteX2" fmla="*/ 348802 w 423074"/>
                <a:gd name="connsiteY2" fmla="*/ 966 h 479287"/>
                <a:gd name="connsiteX3" fmla="*/ 413416 w 423074"/>
                <a:gd name="connsiteY3" fmla="*/ 197164 h 479287"/>
                <a:gd name="connsiteX4" fmla="*/ 324557 w 423074"/>
                <a:gd name="connsiteY4" fmla="*/ 398504 h 479287"/>
                <a:gd name="connsiteX5" fmla="*/ 185579 w 423074"/>
                <a:gd name="connsiteY5" fmla="*/ 451773 h 479287"/>
                <a:gd name="connsiteX6" fmla="*/ 28008 w 423074"/>
                <a:gd name="connsiteY6" fmla="*/ 458124 h 479287"/>
                <a:gd name="connsiteX7" fmla="*/ 98259 w 423074"/>
                <a:gd name="connsiteY7" fmla="*/ 319870 h 479287"/>
                <a:gd name="connsiteX8" fmla="*/ 135309 w 423074"/>
                <a:gd name="connsiteY8" fmla="*/ 155518 h 479287"/>
                <a:gd name="connsiteX0" fmla="*/ 135309 w 423074"/>
                <a:gd name="connsiteY0" fmla="*/ 155518 h 479287"/>
                <a:gd name="connsiteX1" fmla="*/ 261657 w 423074"/>
                <a:gd name="connsiteY1" fmla="*/ 130931 h 479287"/>
                <a:gd name="connsiteX2" fmla="*/ 348802 w 423074"/>
                <a:gd name="connsiteY2" fmla="*/ 966 h 479287"/>
                <a:gd name="connsiteX3" fmla="*/ 413416 w 423074"/>
                <a:gd name="connsiteY3" fmla="*/ 197164 h 479287"/>
                <a:gd name="connsiteX4" fmla="*/ 389082 w 423074"/>
                <a:gd name="connsiteY4" fmla="*/ 331670 h 479287"/>
                <a:gd name="connsiteX5" fmla="*/ 324557 w 423074"/>
                <a:gd name="connsiteY5" fmla="*/ 398504 h 479287"/>
                <a:gd name="connsiteX6" fmla="*/ 185579 w 423074"/>
                <a:gd name="connsiteY6" fmla="*/ 451773 h 479287"/>
                <a:gd name="connsiteX7" fmla="*/ 28008 w 423074"/>
                <a:gd name="connsiteY7" fmla="*/ 458124 h 479287"/>
                <a:gd name="connsiteX8" fmla="*/ 98259 w 423074"/>
                <a:gd name="connsiteY8" fmla="*/ 319870 h 479287"/>
                <a:gd name="connsiteX9" fmla="*/ 135309 w 423074"/>
                <a:gd name="connsiteY9" fmla="*/ 155518 h 479287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89082 w 423074"/>
                <a:gd name="connsiteY4" fmla="*/ 331670 h 479286"/>
                <a:gd name="connsiteX5" fmla="*/ 324557 w 423074"/>
                <a:gd name="connsiteY5" fmla="*/ 398504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98593 w 423074"/>
                <a:gd name="connsiteY4" fmla="*/ 317776 h 479286"/>
                <a:gd name="connsiteX5" fmla="*/ 324557 w 423074"/>
                <a:gd name="connsiteY5" fmla="*/ 398504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98593 w 423074"/>
                <a:gd name="connsiteY4" fmla="*/ 317776 h 479286"/>
                <a:gd name="connsiteX5" fmla="*/ 330849 w 423074"/>
                <a:gd name="connsiteY5" fmla="*/ 388120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98593 w 423074"/>
                <a:gd name="connsiteY4" fmla="*/ 317776 h 479286"/>
                <a:gd name="connsiteX5" fmla="*/ 330849 w 423074"/>
                <a:gd name="connsiteY5" fmla="*/ 388120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98593 w 423074"/>
                <a:gd name="connsiteY4" fmla="*/ 317776 h 479286"/>
                <a:gd name="connsiteX5" fmla="*/ 338605 w 423074"/>
                <a:gd name="connsiteY5" fmla="*/ 372615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98593 w 423074"/>
                <a:gd name="connsiteY4" fmla="*/ 317776 h 479286"/>
                <a:gd name="connsiteX5" fmla="*/ 338605 w 423074"/>
                <a:gd name="connsiteY5" fmla="*/ 372615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88499 w 423074"/>
                <a:gd name="connsiteY4" fmla="*/ 318212 h 479286"/>
                <a:gd name="connsiteX5" fmla="*/ 338605 w 423074"/>
                <a:gd name="connsiteY5" fmla="*/ 372615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88499 w 423074"/>
                <a:gd name="connsiteY4" fmla="*/ 318212 h 479286"/>
                <a:gd name="connsiteX5" fmla="*/ 347379 w 423074"/>
                <a:gd name="connsiteY5" fmla="*/ 380662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396687"/>
                <a:gd name="connsiteY0" fmla="*/ 155783 h 479551"/>
                <a:gd name="connsiteX1" fmla="*/ 261657 w 396687"/>
                <a:gd name="connsiteY1" fmla="*/ 131196 h 479551"/>
                <a:gd name="connsiteX2" fmla="*/ 348802 w 396687"/>
                <a:gd name="connsiteY2" fmla="*/ 1231 h 479551"/>
                <a:gd name="connsiteX3" fmla="*/ 384590 w 396687"/>
                <a:gd name="connsiteY3" fmla="*/ 232383 h 479551"/>
                <a:gd name="connsiteX4" fmla="*/ 388499 w 396687"/>
                <a:gd name="connsiteY4" fmla="*/ 318477 h 479551"/>
                <a:gd name="connsiteX5" fmla="*/ 347379 w 396687"/>
                <a:gd name="connsiteY5" fmla="*/ 380927 h 479551"/>
                <a:gd name="connsiteX6" fmla="*/ 185579 w 396687"/>
                <a:gd name="connsiteY6" fmla="*/ 452037 h 479551"/>
                <a:gd name="connsiteX7" fmla="*/ 28008 w 396687"/>
                <a:gd name="connsiteY7" fmla="*/ 458389 h 479551"/>
                <a:gd name="connsiteX8" fmla="*/ 98259 w 396687"/>
                <a:gd name="connsiteY8" fmla="*/ 320135 h 479551"/>
                <a:gd name="connsiteX9" fmla="*/ 135309 w 396687"/>
                <a:gd name="connsiteY9" fmla="*/ 155783 h 479551"/>
                <a:gd name="connsiteX0" fmla="*/ 135309 w 411002"/>
                <a:gd name="connsiteY0" fmla="*/ 155418 h 479186"/>
                <a:gd name="connsiteX1" fmla="*/ 261657 w 411002"/>
                <a:gd name="connsiteY1" fmla="*/ 130831 h 479186"/>
                <a:gd name="connsiteX2" fmla="*/ 348802 w 411002"/>
                <a:gd name="connsiteY2" fmla="*/ 866 h 479186"/>
                <a:gd name="connsiteX3" fmla="*/ 400684 w 411002"/>
                <a:gd name="connsiteY3" fmla="*/ 214469 h 479186"/>
                <a:gd name="connsiteX4" fmla="*/ 388499 w 411002"/>
                <a:gd name="connsiteY4" fmla="*/ 318112 h 479186"/>
                <a:gd name="connsiteX5" fmla="*/ 347379 w 411002"/>
                <a:gd name="connsiteY5" fmla="*/ 380562 h 479186"/>
                <a:gd name="connsiteX6" fmla="*/ 185579 w 411002"/>
                <a:gd name="connsiteY6" fmla="*/ 451672 h 479186"/>
                <a:gd name="connsiteX7" fmla="*/ 28008 w 411002"/>
                <a:gd name="connsiteY7" fmla="*/ 458024 h 479186"/>
                <a:gd name="connsiteX8" fmla="*/ 98259 w 411002"/>
                <a:gd name="connsiteY8" fmla="*/ 319770 h 479186"/>
                <a:gd name="connsiteX9" fmla="*/ 135309 w 411002"/>
                <a:gd name="connsiteY9" fmla="*/ 155418 h 479186"/>
                <a:gd name="connsiteX0" fmla="*/ 135309 w 421299"/>
                <a:gd name="connsiteY0" fmla="*/ 155195 h 478963"/>
                <a:gd name="connsiteX1" fmla="*/ 261657 w 421299"/>
                <a:gd name="connsiteY1" fmla="*/ 130608 h 478963"/>
                <a:gd name="connsiteX2" fmla="*/ 348802 w 421299"/>
                <a:gd name="connsiteY2" fmla="*/ 643 h 478963"/>
                <a:gd name="connsiteX3" fmla="*/ 411949 w 421299"/>
                <a:gd name="connsiteY3" fmla="*/ 201961 h 478963"/>
                <a:gd name="connsiteX4" fmla="*/ 388499 w 421299"/>
                <a:gd name="connsiteY4" fmla="*/ 317889 h 478963"/>
                <a:gd name="connsiteX5" fmla="*/ 347379 w 421299"/>
                <a:gd name="connsiteY5" fmla="*/ 380339 h 478963"/>
                <a:gd name="connsiteX6" fmla="*/ 185579 w 421299"/>
                <a:gd name="connsiteY6" fmla="*/ 451449 h 478963"/>
                <a:gd name="connsiteX7" fmla="*/ 28008 w 421299"/>
                <a:gd name="connsiteY7" fmla="*/ 457801 h 478963"/>
                <a:gd name="connsiteX8" fmla="*/ 98259 w 421299"/>
                <a:gd name="connsiteY8" fmla="*/ 319547 h 478963"/>
                <a:gd name="connsiteX9" fmla="*/ 135309 w 421299"/>
                <a:gd name="connsiteY9" fmla="*/ 155195 h 478963"/>
                <a:gd name="connsiteX0" fmla="*/ 135309 w 421299"/>
                <a:gd name="connsiteY0" fmla="*/ 155195 h 478963"/>
                <a:gd name="connsiteX1" fmla="*/ 261657 w 421299"/>
                <a:gd name="connsiteY1" fmla="*/ 130608 h 478963"/>
                <a:gd name="connsiteX2" fmla="*/ 348802 w 421299"/>
                <a:gd name="connsiteY2" fmla="*/ 643 h 478963"/>
                <a:gd name="connsiteX3" fmla="*/ 411949 w 421299"/>
                <a:gd name="connsiteY3" fmla="*/ 201961 h 478963"/>
                <a:gd name="connsiteX4" fmla="*/ 388499 w 421299"/>
                <a:gd name="connsiteY4" fmla="*/ 317889 h 478963"/>
                <a:gd name="connsiteX5" fmla="*/ 347379 w 421299"/>
                <a:gd name="connsiteY5" fmla="*/ 380339 h 478963"/>
                <a:gd name="connsiteX6" fmla="*/ 185579 w 421299"/>
                <a:gd name="connsiteY6" fmla="*/ 451449 h 478963"/>
                <a:gd name="connsiteX7" fmla="*/ 28008 w 421299"/>
                <a:gd name="connsiteY7" fmla="*/ 457801 h 478963"/>
                <a:gd name="connsiteX8" fmla="*/ 98259 w 421299"/>
                <a:gd name="connsiteY8" fmla="*/ 319547 h 478963"/>
                <a:gd name="connsiteX9" fmla="*/ 135309 w 421299"/>
                <a:gd name="connsiteY9" fmla="*/ 155195 h 478963"/>
                <a:gd name="connsiteX0" fmla="*/ 135309 w 421299"/>
                <a:gd name="connsiteY0" fmla="*/ 155195 h 478963"/>
                <a:gd name="connsiteX1" fmla="*/ 261657 w 421299"/>
                <a:gd name="connsiteY1" fmla="*/ 130608 h 478963"/>
                <a:gd name="connsiteX2" fmla="*/ 348802 w 421299"/>
                <a:gd name="connsiteY2" fmla="*/ 643 h 478963"/>
                <a:gd name="connsiteX3" fmla="*/ 411949 w 421299"/>
                <a:gd name="connsiteY3" fmla="*/ 201961 h 478963"/>
                <a:gd name="connsiteX4" fmla="*/ 388499 w 421299"/>
                <a:gd name="connsiteY4" fmla="*/ 317889 h 478963"/>
                <a:gd name="connsiteX5" fmla="*/ 298292 w 421299"/>
                <a:gd name="connsiteY5" fmla="*/ 380924 h 478963"/>
                <a:gd name="connsiteX6" fmla="*/ 185579 w 421299"/>
                <a:gd name="connsiteY6" fmla="*/ 451449 h 478963"/>
                <a:gd name="connsiteX7" fmla="*/ 28008 w 421299"/>
                <a:gd name="connsiteY7" fmla="*/ 457801 h 478963"/>
                <a:gd name="connsiteX8" fmla="*/ 98259 w 421299"/>
                <a:gd name="connsiteY8" fmla="*/ 319547 h 478963"/>
                <a:gd name="connsiteX9" fmla="*/ 135309 w 421299"/>
                <a:gd name="connsiteY9" fmla="*/ 155195 h 478963"/>
                <a:gd name="connsiteX0" fmla="*/ 135309 w 421299"/>
                <a:gd name="connsiteY0" fmla="*/ 155195 h 478963"/>
                <a:gd name="connsiteX1" fmla="*/ 261657 w 421299"/>
                <a:gd name="connsiteY1" fmla="*/ 130608 h 478963"/>
                <a:gd name="connsiteX2" fmla="*/ 348802 w 421299"/>
                <a:gd name="connsiteY2" fmla="*/ 643 h 478963"/>
                <a:gd name="connsiteX3" fmla="*/ 411949 w 421299"/>
                <a:gd name="connsiteY3" fmla="*/ 201961 h 478963"/>
                <a:gd name="connsiteX4" fmla="*/ 371696 w 421299"/>
                <a:gd name="connsiteY4" fmla="*/ 332990 h 478963"/>
                <a:gd name="connsiteX5" fmla="*/ 298292 w 421299"/>
                <a:gd name="connsiteY5" fmla="*/ 380924 h 478963"/>
                <a:gd name="connsiteX6" fmla="*/ 185579 w 421299"/>
                <a:gd name="connsiteY6" fmla="*/ 451449 h 478963"/>
                <a:gd name="connsiteX7" fmla="*/ 28008 w 421299"/>
                <a:gd name="connsiteY7" fmla="*/ 457801 h 478963"/>
                <a:gd name="connsiteX8" fmla="*/ 98259 w 421299"/>
                <a:gd name="connsiteY8" fmla="*/ 319547 h 478963"/>
                <a:gd name="connsiteX9" fmla="*/ 135309 w 421299"/>
                <a:gd name="connsiteY9" fmla="*/ 155195 h 478963"/>
                <a:gd name="connsiteX0" fmla="*/ 135309 w 421299"/>
                <a:gd name="connsiteY0" fmla="*/ 155195 h 478963"/>
                <a:gd name="connsiteX1" fmla="*/ 261657 w 421299"/>
                <a:gd name="connsiteY1" fmla="*/ 130608 h 478963"/>
                <a:gd name="connsiteX2" fmla="*/ 348802 w 421299"/>
                <a:gd name="connsiteY2" fmla="*/ 643 h 478963"/>
                <a:gd name="connsiteX3" fmla="*/ 411949 w 421299"/>
                <a:gd name="connsiteY3" fmla="*/ 201961 h 478963"/>
                <a:gd name="connsiteX4" fmla="*/ 384515 w 421299"/>
                <a:gd name="connsiteY4" fmla="*/ 332607 h 478963"/>
                <a:gd name="connsiteX5" fmla="*/ 298292 w 421299"/>
                <a:gd name="connsiteY5" fmla="*/ 380924 h 478963"/>
                <a:gd name="connsiteX6" fmla="*/ 185579 w 421299"/>
                <a:gd name="connsiteY6" fmla="*/ 451449 h 478963"/>
                <a:gd name="connsiteX7" fmla="*/ 28008 w 421299"/>
                <a:gd name="connsiteY7" fmla="*/ 457801 h 478963"/>
                <a:gd name="connsiteX8" fmla="*/ 98259 w 421299"/>
                <a:gd name="connsiteY8" fmla="*/ 319547 h 478963"/>
                <a:gd name="connsiteX9" fmla="*/ 135309 w 421299"/>
                <a:gd name="connsiteY9" fmla="*/ 155195 h 478963"/>
                <a:gd name="connsiteX0" fmla="*/ 135309 w 406960"/>
                <a:gd name="connsiteY0" fmla="*/ 155910 h 479678"/>
                <a:gd name="connsiteX1" fmla="*/ 261657 w 406960"/>
                <a:gd name="connsiteY1" fmla="*/ 131323 h 479678"/>
                <a:gd name="connsiteX2" fmla="*/ 348802 w 406960"/>
                <a:gd name="connsiteY2" fmla="*/ 1358 h 479678"/>
                <a:gd name="connsiteX3" fmla="*/ 396200 w 406960"/>
                <a:gd name="connsiteY3" fmla="*/ 238096 h 479678"/>
                <a:gd name="connsiteX4" fmla="*/ 384515 w 406960"/>
                <a:gd name="connsiteY4" fmla="*/ 333322 h 479678"/>
                <a:gd name="connsiteX5" fmla="*/ 298292 w 406960"/>
                <a:gd name="connsiteY5" fmla="*/ 381639 h 479678"/>
                <a:gd name="connsiteX6" fmla="*/ 185579 w 406960"/>
                <a:gd name="connsiteY6" fmla="*/ 452164 h 479678"/>
                <a:gd name="connsiteX7" fmla="*/ 28008 w 406960"/>
                <a:gd name="connsiteY7" fmla="*/ 458516 h 479678"/>
                <a:gd name="connsiteX8" fmla="*/ 98259 w 406960"/>
                <a:gd name="connsiteY8" fmla="*/ 320262 h 479678"/>
                <a:gd name="connsiteX9" fmla="*/ 135309 w 406960"/>
                <a:gd name="connsiteY9" fmla="*/ 155910 h 479678"/>
                <a:gd name="connsiteX0" fmla="*/ 135309 w 406960"/>
                <a:gd name="connsiteY0" fmla="*/ 155910 h 479678"/>
                <a:gd name="connsiteX1" fmla="*/ 261657 w 406960"/>
                <a:gd name="connsiteY1" fmla="*/ 131323 h 479678"/>
                <a:gd name="connsiteX2" fmla="*/ 348802 w 406960"/>
                <a:gd name="connsiteY2" fmla="*/ 1358 h 479678"/>
                <a:gd name="connsiteX3" fmla="*/ 396200 w 406960"/>
                <a:gd name="connsiteY3" fmla="*/ 238096 h 479678"/>
                <a:gd name="connsiteX4" fmla="*/ 384515 w 406960"/>
                <a:gd name="connsiteY4" fmla="*/ 333322 h 479678"/>
                <a:gd name="connsiteX5" fmla="*/ 298292 w 406960"/>
                <a:gd name="connsiteY5" fmla="*/ 381639 h 479678"/>
                <a:gd name="connsiteX6" fmla="*/ 185579 w 406960"/>
                <a:gd name="connsiteY6" fmla="*/ 452164 h 479678"/>
                <a:gd name="connsiteX7" fmla="*/ 28008 w 406960"/>
                <a:gd name="connsiteY7" fmla="*/ 458516 h 479678"/>
                <a:gd name="connsiteX8" fmla="*/ 98259 w 406960"/>
                <a:gd name="connsiteY8" fmla="*/ 320262 h 479678"/>
                <a:gd name="connsiteX9" fmla="*/ 135309 w 406960"/>
                <a:gd name="connsiteY9" fmla="*/ 155910 h 479678"/>
                <a:gd name="connsiteX0" fmla="*/ 135309 w 408346"/>
                <a:gd name="connsiteY0" fmla="*/ 68274 h 392042"/>
                <a:gd name="connsiteX1" fmla="*/ 261657 w 408346"/>
                <a:gd name="connsiteY1" fmla="*/ 43687 h 392042"/>
                <a:gd name="connsiteX2" fmla="*/ 358989 w 408346"/>
                <a:gd name="connsiteY2" fmla="*/ 2779 h 392042"/>
                <a:gd name="connsiteX3" fmla="*/ 396200 w 408346"/>
                <a:gd name="connsiteY3" fmla="*/ 150460 h 392042"/>
                <a:gd name="connsiteX4" fmla="*/ 384515 w 408346"/>
                <a:gd name="connsiteY4" fmla="*/ 245686 h 392042"/>
                <a:gd name="connsiteX5" fmla="*/ 298292 w 408346"/>
                <a:gd name="connsiteY5" fmla="*/ 294003 h 392042"/>
                <a:gd name="connsiteX6" fmla="*/ 185579 w 408346"/>
                <a:gd name="connsiteY6" fmla="*/ 364528 h 392042"/>
                <a:gd name="connsiteX7" fmla="*/ 28008 w 408346"/>
                <a:gd name="connsiteY7" fmla="*/ 370880 h 392042"/>
                <a:gd name="connsiteX8" fmla="*/ 98259 w 408346"/>
                <a:gd name="connsiteY8" fmla="*/ 232626 h 392042"/>
                <a:gd name="connsiteX9" fmla="*/ 135309 w 408346"/>
                <a:gd name="connsiteY9" fmla="*/ 68274 h 392042"/>
                <a:gd name="connsiteX0" fmla="*/ 135309 w 409233"/>
                <a:gd name="connsiteY0" fmla="*/ 65611 h 389379"/>
                <a:gd name="connsiteX1" fmla="*/ 261657 w 409233"/>
                <a:gd name="connsiteY1" fmla="*/ 41024 h 389379"/>
                <a:gd name="connsiteX2" fmla="*/ 358989 w 409233"/>
                <a:gd name="connsiteY2" fmla="*/ 116 h 389379"/>
                <a:gd name="connsiteX3" fmla="*/ 396200 w 409233"/>
                <a:gd name="connsiteY3" fmla="*/ 147797 h 389379"/>
                <a:gd name="connsiteX4" fmla="*/ 384515 w 409233"/>
                <a:gd name="connsiteY4" fmla="*/ 243023 h 389379"/>
                <a:gd name="connsiteX5" fmla="*/ 298292 w 409233"/>
                <a:gd name="connsiteY5" fmla="*/ 291340 h 389379"/>
                <a:gd name="connsiteX6" fmla="*/ 185579 w 409233"/>
                <a:gd name="connsiteY6" fmla="*/ 361865 h 389379"/>
                <a:gd name="connsiteX7" fmla="*/ 28008 w 409233"/>
                <a:gd name="connsiteY7" fmla="*/ 368217 h 389379"/>
                <a:gd name="connsiteX8" fmla="*/ 98259 w 409233"/>
                <a:gd name="connsiteY8" fmla="*/ 229963 h 389379"/>
                <a:gd name="connsiteX9" fmla="*/ 135309 w 409233"/>
                <a:gd name="connsiteY9" fmla="*/ 65611 h 389379"/>
                <a:gd name="connsiteX0" fmla="*/ 135309 w 408718"/>
                <a:gd name="connsiteY0" fmla="*/ 67195 h 390963"/>
                <a:gd name="connsiteX1" fmla="*/ 245806 w 408718"/>
                <a:gd name="connsiteY1" fmla="*/ 59894 h 390963"/>
                <a:gd name="connsiteX2" fmla="*/ 358989 w 408718"/>
                <a:gd name="connsiteY2" fmla="*/ 1700 h 390963"/>
                <a:gd name="connsiteX3" fmla="*/ 396200 w 408718"/>
                <a:gd name="connsiteY3" fmla="*/ 149381 h 390963"/>
                <a:gd name="connsiteX4" fmla="*/ 384515 w 408718"/>
                <a:gd name="connsiteY4" fmla="*/ 244607 h 390963"/>
                <a:gd name="connsiteX5" fmla="*/ 298292 w 408718"/>
                <a:gd name="connsiteY5" fmla="*/ 292924 h 390963"/>
                <a:gd name="connsiteX6" fmla="*/ 185579 w 408718"/>
                <a:gd name="connsiteY6" fmla="*/ 363449 h 390963"/>
                <a:gd name="connsiteX7" fmla="*/ 28008 w 408718"/>
                <a:gd name="connsiteY7" fmla="*/ 369801 h 390963"/>
                <a:gd name="connsiteX8" fmla="*/ 98259 w 408718"/>
                <a:gd name="connsiteY8" fmla="*/ 231547 h 390963"/>
                <a:gd name="connsiteX9" fmla="*/ 135309 w 408718"/>
                <a:gd name="connsiteY9" fmla="*/ 67195 h 390963"/>
                <a:gd name="connsiteX0" fmla="*/ 135309 w 411878"/>
                <a:gd name="connsiteY0" fmla="*/ 68198 h 391966"/>
                <a:gd name="connsiteX1" fmla="*/ 358989 w 411878"/>
                <a:gd name="connsiteY1" fmla="*/ 2703 h 391966"/>
                <a:gd name="connsiteX2" fmla="*/ 396200 w 411878"/>
                <a:gd name="connsiteY2" fmla="*/ 150384 h 391966"/>
                <a:gd name="connsiteX3" fmla="*/ 384515 w 411878"/>
                <a:gd name="connsiteY3" fmla="*/ 245610 h 391966"/>
                <a:gd name="connsiteX4" fmla="*/ 298292 w 411878"/>
                <a:gd name="connsiteY4" fmla="*/ 293927 h 391966"/>
                <a:gd name="connsiteX5" fmla="*/ 185579 w 411878"/>
                <a:gd name="connsiteY5" fmla="*/ 364452 h 391966"/>
                <a:gd name="connsiteX6" fmla="*/ 28008 w 411878"/>
                <a:gd name="connsiteY6" fmla="*/ 370804 h 391966"/>
                <a:gd name="connsiteX7" fmla="*/ 98259 w 411878"/>
                <a:gd name="connsiteY7" fmla="*/ 232550 h 391966"/>
                <a:gd name="connsiteX8" fmla="*/ 135309 w 411878"/>
                <a:gd name="connsiteY8" fmla="*/ 68198 h 391966"/>
                <a:gd name="connsiteX0" fmla="*/ 135309 w 411115"/>
                <a:gd name="connsiteY0" fmla="*/ 70375 h 394143"/>
                <a:gd name="connsiteX1" fmla="*/ 358989 w 411115"/>
                <a:gd name="connsiteY1" fmla="*/ 4880 h 394143"/>
                <a:gd name="connsiteX2" fmla="*/ 396200 w 411115"/>
                <a:gd name="connsiteY2" fmla="*/ 152561 h 394143"/>
                <a:gd name="connsiteX3" fmla="*/ 384515 w 411115"/>
                <a:gd name="connsiteY3" fmla="*/ 247787 h 394143"/>
                <a:gd name="connsiteX4" fmla="*/ 298292 w 411115"/>
                <a:gd name="connsiteY4" fmla="*/ 296104 h 394143"/>
                <a:gd name="connsiteX5" fmla="*/ 185579 w 411115"/>
                <a:gd name="connsiteY5" fmla="*/ 366629 h 394143"/>
                <a:gd name="connsiteX6" fmla="*/ 28008 w 411115"/>
                <a:gd name="connsiteY6" fmla="*/ 372981 h 394143"/>
                <a:gd name="connsiteX7" fmla="*/ 98259 w 411115"/>
                <a:gd name="connsiteY7" fmla="*/ 234727 h 394143"/>
                <a:gd name="connsiteX8" fmla="*/ 135309 w 411115"/>
                <a:gd name="connsiteY8" fmla="*/ 70375 h 394143"/>
                <a:gd name="connsiteX0" fmla="*/ 135309 w 411115"/>
                <a:gd name="connsiteY0" fmla="*/ 70375 h 394143"/>
                <a:gd name="connsiteX1" fmla="*/ 358989 w 411115"/>
                <a:gd name="connsiteY1" fmla="*/ 4880 h 394143"/>
                <a:gd name="connsiteX2" fmla="*/ 396200 w 411115"/>
                <a:gd name="connsiteY2" fmla="*/ 152561 h 394143"/>
                <a:gd name="connsiteX3" fmla="*/ 384515 w 411115"/>
                <a:gd name="connsiteY3" fmla="*/ 247787 h 394143"/>
                <a:gd name="connsiteX4" fmla="*/ 298292 w 411115"/>
                <a:gd name="connsiteY4" fmla="*/ 296104 h 394143"/>
                <a:gd name="connsiteX5" fmla="*/ 185579 w 411115"/>
                <a:gd name="connsiteY5" fmla="*/ 366629 h 394143"/>
                <a:gd name="connsiteX6" fmla="*/ 28008 w 411115"/>
                <a:gd name="connsiteY6" fmla="*/ 372981 h 394143"/>
                <a:gd name="connsiteX7" fmla="*/ 98259 w 411115"/>
                <a:gd name="connsiteY7" fmla="*/ 234727 h 394143"/>
                <a:gd name="connsiteX8" fmla="*/ 135309 w 411115"/>
                <a:gd name="connsiteY8" fmla="*/ 70375 h 394143"/>
                <a:gd name="connsiteX0" fmla="*/ 108083 w 383889"/>
                <a:gd name="connsiteY0" fmla="*/ 70375 h 394143"/>
                <a:gd name="connsiteX1" fmla="*/ 331763 w 383889"/>
                <a:gd name="connsiteY1" fmla="*/ 4880 h 394143"/>
                <a:gd name="connsiteX2" fmla="*/ 368974 w 383889"/>
                <a:gd name="connsiteY2" fmla="*/ 152561 h 394143"/>
                <a:gd name="connsiteX3" fmla="*/ 357289 w 383889"/>
                <a:gd name="connsiteY3" fmla="*/ 247787 h 394143"/>
                <a:gd name="connsiteX4" fmla="*/ 271066 w 383889"/>
                <a:gd name="connsiteY4" fmla="*/ 296104 h 394143"/>
                <a:gd name="connsiteX5" fmla="*/ 158353 w 383889"/>
                <a:gd name="connsiteY5" fmla="*/ 366629 h 394143"/>
                <a:gd name="connsiteX6" fmla="*/ 782 w 383889"/>
                <a:gd name="connsiteY6" fmla="*/ 372981 h 394143"/>
                <a:gd name="connsiteX7" fmla="*/ 108083 w 383889"/>
                <a:gd name="connsiteY7" fmla="*/ 70375 h 394143"/>
                <a:gd name="connsiteX0" fmla="*/ 117788 w 393594"/>
                <a:gd name="connsiteY0" fmla="*/ 70375 h 394143"/>
                <a:gd name="connsiteX1" fmla="*/ 341468 w 393594"/>
                <a:gd name="connsiteY1" fmla="*/ 4880 h 394143"/>
                <a:gd name="connsiteX2" fmla="*/ 378679 w 393594"/>
                <a:gd name="connsiteY2" fmla="*/ 152561 h 394143"/>
                <a:gd name="connsiteX3" fmla="*/ 366994 w 393594"/>
                <a:gd name="connsiteY3" fmla="*/ 247787 h 394143"/>
                <a:gd name="connsiteX4" fmla="*/ 280771 w 393594"/>
                <a:gd name="connsiteY4" fmla="*/ 296104 h 394143"/>
                <a:gd name="connsiteX5" fmla="*/ 168058 w 393594"/>
                <a:gd name="connsiteY5" fmla="*/ 366629 h 394143"/>
                <a:gd name="connsiteX6" fmla="*/ 10487 w 393594"/>
                <a:gd name="connsiteY6" fmla="*/ 372981 h 394143"/>
                <a:gd name="connsiteX7" fmla="*/ 117788 w 393594"/>
                <a:gd name="connsiteY7" fmla="*/ 70375 h 394143"/>
                <a:gd name="connsiteX0" fmla="*/ 126405 w 402211"/>
                <a:gd name="connsiteY0" fmla="*/ 70375 h 394143"/>
                <a:gd name="connsiteX1" fmla="*/ 350085 w 402211"/>
                <a:gd name="connsiteY1" fmla="*/ 4880 h 394143"/>
                <a:gd name="connsiteX2" fmla="*/ 387296 w 402211"/>
                <a:gd name="connsiteY2" fmla="*/ 152561 h 394143"/>
                <a:gd name="connsiteX3" fmla="*/ 375611 w 402211"/>
                <a:gd name="connsiteY3" fmla="*/ 247787 h 394143"/>
                <a:gd name="connsiteX4" fmla="*/ 289388 w 402211"/>
                <a:gd name="connsiteY4" fmla="*/ 296104 h 394143"/>
                <a:gd name="connsiteX5" fmla="*/ 176675 w 402211"/>
                <a:gd name="connsiteY5" fmla="*/ 366629 h 394143"/>
                <a:gd name="connsiteX6" fmla="*/ 19104 w 402211"/>
                <a:gd name="connsiteY6" fmla="*/ 372981 h 394143"/>
                <a:gd name="connsiteX7" fmla="*/ 126405 w 402211"/>
                <a:gd name="connsiteY7" fmla="*/ 70375 h 394143"/>
                <a:gd name="connsiteX0" fmla="*/ 123649 w 399455"/>
                <a:gd name="connsiteY0" fmla="*/ 70375 h 394143"/>
                <a:gd name="connsiteX1" fmla="*/ 347329 w 399455"/>
                <a:gd name="connsiteY1" fmla="*/ 4880 h 394143"/>
                <a:gd name="connsiteX2" fmla="*/ 384540 w 399455"/>
                <a:gd name="connsiteY2" fmla="*/ 152561 h 394143"/>
                <a:gd name="connsiteX3" fmla="*/ 372855 w 399455"/>
                <a:gd name="connsiteY3" fmla="*/ 247787 h 394143"/>
                <a:gd name="connsiteX4" fmla="*/ 286632 w 399455"/>
                <a:gd name="connsiteY4" fmla="*/ 296104 h 394143"/>
                <a:gd name="connsiteX5" fmla="*/ 173919 w 399455"/>
                <a:gd name="connsiteY5" fmla="*/ 366629 h 394143"/>
                <a:gd name="connsiteX6" fmla="*/ 16348 w 399455"/>
                <a:gd name="connsiteY6" fmla="*/ 372981 h 394143"/>
                <a:gd name="connsiteX7" fmla="*/ 123649 w 399455"/>
                <a:gd name="connsiteY7" fmla="*/ 70375 h 394143"/>
                <a:gd name="connsiteX0" fmla="*/ 109959 w 385765"/>
                <a:gd name="connsiteY0" fmla="*/ 70375 h 394143"/>
                <a:gd name="connsiteX1" fmla="*/ 333639 w 385765"/>
                <a:gd name="connsiteY1" fmla="*/ 4880 h 394143"/>
                <a:gd name="connsiteX2" fmla="*/ 370850 w 385765"/>
                <a:gd name="connsiteY2" fmla="*/ 152561 h 394143"/>
                <a:gd name="connsiteX3" fmla="*/ 359165 w 385765"/>
                <a:gd name="connsiteY3" fmla="*/ 247787 h 394143"/>
                <a:gd name="connsiteX4" fmla="*/ 272942 w 385765"/>
                <a:gd name="connsiteY4" fmla="*/ 296104 h 394143"/>
                <a:gd name="connsiteX5" fmla="*/ 160229 w 385765"/>
                <a:gd name="connsiteY5" fmla="*/ 366629 h 394143"/>
                <a:gd name="connsiteX6" fmla="*/ 2658 w 385765"/>
                <a:gd name="connsiteY6" fmla="*/ 372981 h 394143"/>
                <a:gd name="connsiteX7" fmla="*/ 64907 w 385765"/>
                <a:gd name="connsiteY7" fmla="*/ 229031 h 394143"/>
                <a:gd name="connsiteX8" fmla="*/ 109959 w 385765"/>
                <a:gd name="connsiteY8" fmla="*/ 70375 h 394143"/>
                <a:gd name="connsiteX0" fmla="*/ 111916 w 387722"/>
                <a:gd name="connsiteY0" fmla="*/ 70375 h 394143"/>
                <a:gd name="connsiteX1" fmla="*/ 335596 w 387722"/>
                <a:gd name="connsiteY1" fmla="*/ 4880 h 394143"/>
                <a:gd name="connsiteX2" fmla="*/ 372807 w 387722"/>
                <a:gd name="connsiteY2" fmla="*/ 152561 h 394143"/>
                <a:gd name="connsiteX3" fmla="*/ 361122 w 387722"/>
                <a:gd name="connsiteY3" fmla="*/ 247787 h 394143"/>
                <a:gd name="connsiteX4" fmla="*/ 274899 w 387722"/>
                <a:gd name="connsiteY4" fmla="*/ 296104 h 394143"/>
                <a:gd name="connsiteX5" fmla="*/ 162186 w 387722"/>
                <a:gd name="connsiteY5" fmla="*/ 366629 h 394143"/>
                <a:gd name="connsiteX6" fmla="*/ 4615 w 387722"/>
                <a:gd name="connsiteY6" fmla="*/ 372981 h 394143"/>
                <a:gd name="connsiteX7" fmla="*/ 66864 w 387722"/>
                <a:gd name="connsiteY7" fmla="*/ 229031 h 394143"/>
                <a:gd name="connsiteX8" fmla="*/ 111916 w 38772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600"/>
                <a:gd name="connsiteY0" fmla="*/ 71361 h 395129"/>
                <a:gd name="connsiteX1" fmla="*/ 352826 w 404600"/>
                <a:gd name="connsiteY1" fmla="*/ 5866 h 395129"/>
                <a:gd name="connsiteX2" fmla="*/ 390037 w 404600"/>
                <a:gd name="connsiteY2" fmla="*/ 153547 h 395129"/>
                <a:gd name="connsiteX3" fmla="*/ 378352 w 404600"/>
                <a:gd name="connsiteY3" fmla="*/ 248773 h 395129"/>
                <a:gd name="connsiteX4" fmla="*/ 292129 w 404600"/>
                <a:gd name="connsiteY4" fmla="*/ 297090 h 395129"/>
                <a:gd name="connsiteX5" fmla="*/ 179416 w 404600"/>
                <a:gd name="connsiteY5" fmla="*/ 367615 h 395129"/>
                <a:gd name="connsiteX6" fmla="*/ 21845 w 404600"/>
                <a:gd name="connsiteY6" fmla="*/ 373967 h 395129"/>
                <a:gd name="connsiteX7" fmla="*/ 84094 w 404600"/>
                <a:gd name="connsiteY7" fmla="*/ 230017 h 395129"/>
                <a:gd name="connsiteX8" fmla="*/ 129146 w 404600"/>
                <a:gd name="connsiteY8" fmla="*/ 71361 h 395129"/>
                <a:gd name="connsiteX0" fmla="*/ 129146 w 404600"/>
                <a:gd name="connsiteY0" fmla="*/ 71361 h 395129"/>
                <a:gd name="connsiteX1" fmla="*/ 352826 w 404600"/>
                <a:gd name="connsiteY1" fmla="*/ 5866 h 395129"/>
                <a:gd name="connsiteX2" fmla="*/ 390037 w 404600"/>
                <a:gd name="connsiteY2" fmla="*/ 153547 h 395129"/>
                <a:gd name="connsiteX3" fmla="*/ 378352 w 404600"/>
                <a:gd name="connsiteY3" fmla="*/ 248773 h 395129"/>
                <a:gd name="connsiteX4" fmla="*/ 292129 w 404600"/>
                <a:gd name="connsiteY4" fmla="*/ 297090 h 395129"/>
                <a:gd name="connsiteX5" fmla="*/ 179416 w 404600"/>
                <a:gd name="connsiteY5" fmla="*/ 367615 h 395129"/>
                <a:gd name="connsiteX6" fmla="*/ 21845 w 404600"/>
                <a:gd name="connsiteY6" fmla="*/ 373967 h 395129"/>
                <a:gd name="connsiteX7" fmla="*/ 84094 w 404600"/>
                <a:gd name="connsiteY7" fmla="*/ 230017 h 395129"/>
                <a:gd name="connsiteX8" fmla="*/ 129146 w 404600"/>
                <a:gd name="connsiteY8" fmla="*/ 71361 h 395129"/>
                <a:gd name="connsiteX0" fmla="*/ 129146 w 408520"/>
                <a:gd name="connsiteY0" fmla="*/ 73202 h 396970"/>
                <a:gd name="connsiteX1" fmla="*/ 352826 w 408520"/>
                <a:gd name="connsiteY1" fmla="*/ 7707 h 396970"/>
                <a:gd name="connsiteX2" fmla="*/ 390037 w 408520"/>
                <a:gd name="connsiteY2" fmla="*/ 155388 h 396970"/>
                <a:gd name="connsiteX3" fmla="*/ 378352 w 408520"/>
                <a:gd name="connsiteY3" fmla="*/ 250614 h 396970"/>
                <a:gd name="connsiteX4" fmla="*/ 292129 w 408520"/>
                <a:gd name="connsiteY4" fmla="*/ 298931 h 396970"/>
                <a:gd name="connsiteX5" fmla="*/ 179416 w 408520"/>
                <a:gd name="connsiteY5" fmla="*/ 369456 h 396970"/>
                <a:gd name="connsiteX6" fmla="*/ 21845 w 408520"/>
                <a:gd name="connsiteY6" fmla="*/ 375808 h 396970"/>
                <a:gd name="connsiteX7" fmla="*/ 84094 w 408520"/>
                <a:gd name="connsiteY7" fmla="*/ 231858 h 396970"/>
                <a:gd name="connsiteX8" fmla="*/ 129146 w 408520"/>
                <a:gd name="connsiteY8" fmla="*/ 73202 h 396970"/>
                <a:gd name="connsiteX0" fmla="*/ 129146 w 423602"/>
                <a:gd name="connsiteY0" fmla="*/ 70985 h 394753"/>
                <a:gd name="connsiteX1" fmla="*/ 352826 w 423602"/>
                <a:gd name="connsiteY1" fmla="*/ 5490 h 394753"/>
                <a:gd name="connsiteX2" fmla="*/ 390037 w 423602"/>
                <a:gd name="connsiteY2" fmla="*/ 153171 h 394753"/>
                <a:gd name="connsiteX3" fmla="*/ 378352 w 423602"/>
                <a:gd name="connsiteY3" fmla="*/ 248397 h 394753"/>
                <a:gd name="connsiteX4" fmla="*/ 292129 w 423602"/>
                <a:gd name="connsiteY4" fmla="*/ 296714 h 394753"/>
                <a:gd name="connsiteX5" fmla="*/ 179416 w 423602"/>
                <a:gd name="connsiteY5" fmla="*/ 367239 h 394753"/>
                <a:gd name="connsiteX6" fmla="*/ 21845 w 423602"/>
                <a:gd name="connsiteY6" fmla="*/ 373591 h 394753"/>
                <a:gd name="connsiteX7" fmla="*/ 84094 w 423602"/>
                <a:gd name="connsiteY7" fmla="*/ 229641 h 394753"/>
                <a:gd name="connsiteX8" fmla="*/ 129146 w 423602"/>
                <a:gd name="connsiteY8" fmla="*/ 70985 h 394753"/>
                <a:gd name="connsiteX0" fmla="*/ 129146 w 423602"/>
                <a:gd name="connsiteY0" fmla="*/ 70985 h 385169"/>
                <a:gd name="connsiteX1" fmla="*/ 352826 w 423602"/>
                <a:gd name="connsiteY1" fmla="*/ 5490 h 385169"/>
                <a:gd name="connsiteX2" fmla="*/ 390037 w 423602"/>
                <a:gd name="connsiteY2" fmla="*/ 153171 h 385169"/>
                <a:gd name="connsiteX3" fmla="*/ 378352 w 423602"/>
                <a:gd name="connsiteY3" fmla="*/ 248397 h 385169"/>
                <a:gd name="connsiteX4" fmla="*/ 292129 w 423602"/>
                <a:gd name="connsiteY4" fmla="*/ 296714 h 385169"/>
                <a:gd name="connsiteX5" fmla="*/ 209601 w 423602"/>
                <a:gd name="connsiteY5" fmla="*/ 341119 h 385169"/>
                <a:gd name="connsiteX6" fmla="*/ 21845 w 423602"/>
                <a:gd name="connsiteY6" fmla="*/ 373591 h 385169"/>
                <a:gd name="connsiteX7" fmla="*/ 84094 w 423602"/>
                <a:gd name="connsiteY7" fmla="*/ 229641 h 385169"/>
                <a:gd name="connsiteX8" fmla="*/ 129146 w 423602"/>
                <a:gd name="connsiteY8" fmla="*/ 70985 h 385169"/>
                <a:gd name="connsiteX0" fmla="*/ 129146 w 423602"/>
                <a:gd name="connsiteY0" fmla="*/ 70985 h 382096"/>
                <a:gd name="connsiteX1" fmla="*/ 352826 w 423602"/>
                <a:gd name="connsiteY1" fmla="*/ 5490 h 382096"/>
                <a:gd name="connsiteX2" fmla="*/ 390037 w 423602"/>
                <a:gd name="connsiteY2" fmla="*/ 153171 h 382096"/>
                <a:gd name="connsiteX3" fmla="*/ 378352 w 423602"/>
                <a:gd name="connsiteY3" fmla="*/ 248397 h 382096"/>
                <a:gd name="connsiteX4" fmla="*/ 292129 w 423602"/>
                <a:gd name="connsiteY4" fmla="*/ 296714 h 382096"/>
                <a:gd name="connsiteX5" fmla="*/ 217952 w 423602"/>
                <a:gd name="connsiteY5" fmla="*/ 324499 h 382096"/>
                <a:gd name="connsiteX6" fmla="*/ 21845 w 423602"/>
                <a:gd name="connsiteY6" fmla="*/ 373591 h 382096"/>
                <a:gd name="connsiteX7" fmla="*/ 84094 w 423602"/>
                <a:gd name="connsiteY7" fmla="*/ 229641 h 382096"/>
                <a:gd name="connsiteX8" fmla="*/ 129146 w 423602"/>
                <a:gd name="connsiteY8" fmla="*/ 70985 h 382096"/>
                <a:gd name="connsiteX0" fmla="*/ 129146 w 423602"/>
                <a:gd name="connsiteY0" fmla="*/ 70985 h 383015"/>
                <a:gd name="connsiteX1" fmla="*/ 352826 w 423602"/>
                <a:gd name="connsiteY1" fmla="*/ 5490 h 383015"/>
                <a:gd name="connsiteX2" fmla="*/ 390037 w 423602"/>
                <a:gd name="connsiteY2" fmla="*/ 153171 h 383015"/>
                <a:gd name="connsiteX3" fmla="*/ 378352 w 423602"/>
                <a:gd name="connsiteY3" fmla="*/ 248397 h 383015"/>
                <a:gd name="connsiteX4" fmla="*/ 292129 w 423602"/>
                <a:gd name="connsiteY4" fmla="*/ 296714 h 383015"/>
                <a:gd name="connsiteX5" fmla="*/ 217952 w 423602"/>
                <a:gd name="connsiteY5" fmla="*/ 324499 h 383015"/>
                <a:gd name="connsiteX6" fmla="*/ 21845 w 423602"/>
                <a:gd name="connsiteY6" fmla="*/ 373591 h 383015"/>
                <a:gd name="connsiteX7" fmla="*/ 84094 w 423602"/>
                <a:gd name="connsiteY7" fmla="*/ 229641 h 383015"/>
                <a:gd name="connsiteX8" fmla="*/ 129146 w 423602"/>
                <a:gd name="connsiteY8" fmla="*/ 70985 h 383015"/>
                <a:gd name="connsiteX0" fmla="*/ 129146 w 423602"/>
                <a:gd name="connsiteY0" fmla="*/ 70985 h 383015"/>
                <a:gd name="connsiteX1" fmla="*/ 352826 w 423602"/>
                <a:gd name="connsiteY1" fmla="*/ 5490 h 383015"/>
                <a:gd name="connsiteX2" fmla="*/ 390037 w 423602"/>
                <a:gd name="connsiteY2" fmla="*/ 153171 h 383015"/>
                <a:gd name="connsiteX3" fmla="*/ 378352 w 423602"/>
                <a:gd name="connsiteY3" fmla="*/ 248397 h 383015"/>
                <a:gd name="connsiteX4" fmla="*/ 292129 w 423602"/>
                <a:gd name="connsiteY4" fmla="*/ 296714 h 383015"/>
                <a:gd name="connsiteX5" fmla="*/ 217952 w 423602"/>
                <a:gd name="connsiteY5" fmla="*/ 324499 h 383015"/>
                <a:gd name="connsiteX6" fmla="*/ 21845 w 423602"/>
                <a:gd name="connsiteY6" fmla="*/ 373591 h 383015"/>
                <a:gd name="connsiteX7" fmla="*/ 84094 w 423602"/>
                <a:gd name="connsiteY7" fmla="*/ 229641 h 383015"/>
                <a:gd name="connsiteX8" fmla="*/ 129146 w 423602"/>
                <a:gd name="connsiteY8" fmla="*/ 70985 h 383015"/>
                <a:gd name="connsiteX0" fmla="*/ 129146 w 423602"/>
                <a:gd name="connsiteY0" fmla="*/ 70985 h 383015"/>
                <a:gd name="connsiteX1" fmla="*/ 352826 w 423602"/>
                <a:gd name="connsiteY1" fmla="*/ 5490 h 383015"/>
                <a:gd name="connsiteX2" fmla="*/ 390037 w 423602"/>
                <a:gd name="connsiteY2" fmla="*/ 153171 h 383015"/>
                <a:gd name="connsiteX3" fmla="*/ 378352 w 423602"/>
                <a:gd name="connsiteY3" fmla="*/ 248397 h 383015"/>
                <a:gd name="connsiteX4" fmla="*/ 299730 w 423602"/>
                <a:gd name="connsiteY4" fmla="*/ 314182 h 383015"/>
                <a:gd name="connsiteX5" fmla="*/ 217952 w 423602"/>
                <a:gd name="connsiteY5" fmla="*/ 324499 h 383015"/>
                <a:gd name="connsiteX6" fmla="*/ 21845 w 423602"/>
                <a:gd name="connsiteY6" fmla="*/ 373591 h 383015"/>
                <a:gd name="connsiteX7" fmla="*/ 84094 w 423602"/>
                <a:gd name="connsiteY7" fmla="*/ 229641 h 383015"/>
                <a:gd name="connsiteX8" fmla="*/ 129146 w 423602"/>
                <a:gd name="connsiteY8" fmla="*/ 70985 h 383015"/>
                <a:gd name="connsiteX0" fmla="*/ 129146 w 423602"/>
                <a:gd name="connsiteY0" fmla="*/ 70985 h 383015"/>
                <a:gd name="connsiteX1" fmla="*/ 352826 w 423602"/>
                <a:gd name="connsiteY1" fmla="*/ 5490 h 383015"/>
                <a:gd name="connsiteX2" fmla="*/ 390037 w 423602"/>
                <a:gd name="connsiteY2" fmla="*/ 153171 h 383015"/>
                <a:gd name="connsiteX3" fmla="*/ 378352 w 423602"/>
                <a:gd name="connsiteY3" fmla="*/ 248397 h 383015"/>
                <a:gd name="connsiteX4" fmla="*/ 299730 w 423602"/>
                <a:gd name="connsiteY4" fmla="*/ 314182 h 383015"/>
                <a:gd name="connsiteX5" fmla="*/ 217952 w 423602"/>
                <a:gd name="connsiteY5" fmla="*/ 324499 h 383015"/>
                <a:gd name="connsiteX6" fmla="*/ 21845 w 423602"/>
                <a:gd name="connsiteY6" fmla="*/ 373591 h 383015"/>
                <a:gd name="connsiteX7" fmla="*/ 84094 w 423602"/>
                <a:gd name="connsiteY7" fmla="*/ 229641 h 383015"/>
                <a:gd name="connsiteX8" fmla="*/ 129146 w 423602"/>
                <a:gd name="connsiteY8" fmla="*/ 70985 h 383015"/>
                <a:gd name="connsiteX0" fmla="*/ 129146 w 423602"/>
                <a:gd name="connsiteY0" fmla="*/ 70985 h 383015"/>
                <a:gd name="connsiteX1" fmla="*/ 352826 w 423602"/>
                <a:gd name="connsiteY1" fmla="*/ 5490 h 383015"/>
                <a:gd name="connsiteX2" fmla="*/ 390037 w 423602"/>
                <a:gd name="connsiteY2" fmla="*/ 153171 h 383015"/>
                <a:gd name="connsiteX3" fmla="*/ 378352 w 423602"/>
                <a:gd name="connsiteY3" fmla="*/ 248397 h 383015"/>
                <a:gd name="connsiteX4" fmla="*/ 299730 w 423602"/>
                <a:gd name="connsiteY4" fmla="*/ 314182 h 383015"/>
                <a:gd name="connsiteX5" fmla="*/ 217952 w 423602"/>
                <a:gd name="connsiteY5" fmla="*/ 324499 h 383015"/>
                <a:gd name="connsiteX6" fmla="*/ 21845 w 423602"/>
                <a:gd name="connsiteY6" fmla="*/ 373591 h 383015"/>
                <a:gd name="connsiteX7" fmla="*/ 84094 w 423602"/>
                <a:gd name="connsiteY7" fmla="*/ 229641 h 383015"/>
                <a:gd name="connsiteX8" fmla="*/ 129146 w 423602"/>
                <a:gd name="connsiteY8" fmla="*/ 70985 h 383015"/>
                <a:gd name="connsiteX0" fmla="*/ 129146 w 413079"/>
                <a:gd name="connsiteY0" fmla="*/ 72048 h 384078"/>
                <a:gd name="connsiteX1" fmla="*/ 352826 w 413079"/>
                <a:gd name="connsiteY1" fmla="*/ 6553 h 384078"/>
                <a:gd name="connsiteX2" fmla="*/ 380119 w 413079"/>
                <a:gd name="connsiteY2" fmla="*/ 139979 h 384078"/>
                <a:gd name="connsiteX3" fmla="*/ 378352 w 413079"/>
                <a:gd name="connsiteY3" fmla="*/ 249460 h 384078"/>
                <a:gd name="connsiteX4" fmla="*/ 299730 w 413079"/>
                <a:gd name="connsiteY4" fmla="*/ 315245 h 384078"/>
                <a:gd name="connsiteX5" fmla="*/ 217952 w 413079"/>
                <a:gd name="connsiteY5" fmla="*/ 325562 h 384078"/>
                <a:gd name="connsiteX6" fmla="*/ 21845 w 413079"/>
                <a:gd name="connsiteY6" fmla="*/ 374654 h 384078"/>
                <a:gd name="connsiteX7" fmla="*/ 84094 w 413079"/>
                <a:gd name="connsiteY7" fmla="*/ 230704 h 384078"/>
                <a:gd name="connsiteX8" fmla="*/ 129146 w 413079"/>
                <a:gd name="connsiteY8" fmla="*/ 72048 h 384078"/>
                <a:gd name="connsiteX0" fmla="*/ 129146 w 421008"/>
                <a:gd name="connsiteY0" fmla="*/ 72048 h 384078"/>
                <a:gd name="connsiteX1" fmla="*/ 352826 w 421008"/>
                <a:gd name="connsiteY1" fmla="*/ 6553 h 384078"/>
                <a:gd name="connsiteX2" fmla="*/ 380119 w 421008"/>
                <a:gd name="connsiteY2" fmla="*/ 139979 h 384078"/>
                <a:gd name="connsiteX3" fmla="*/ 378352 w 421008"/>
                <a:gd name="connsiteY3" fmla="*/ 249460 h 384078"/>
                <a:gd name="connsiteX4" fmla="*/ 299730 w 421008"/>
                <a:gd name="connsiteY4" fmla="*/ 315245 h 384078"/>
                <a:gd name="connsiteX5" fmla="*/ 217952 w 421008"/>
                <a:gd name="connsiteY5" fmla="*/ 325562 h 384078"/>
                <a:gd name="connsiteX6" fmla="*/ 21845 w 421008"/>
                <a:gd name="connsiteY6" fmla="*/ 374654 h 384078"/>
                <a:gd name="connsiteX7" fmla="*/ 84094 w 421008"/>
                <a:gd name="connsiteY7" fmla="*/ 230704 h 384078"/>
                <a:gd name="connsiteX8" fmla="*/ 129146 w 421008"/>
                <a:gd name="connsiteY8" fmla="*/ 72048 h 384078"/>
                <a:gd name="connsiteX0" fmla="*/ 129146 w 466537"/>
                <a:gd name="connsiteY0" fmla="*/ 72048 h 384078"/>
                <a:gd name="connsiteX1" fmla="*/ 352826 w 466537"/>
                <a:gd name="connsiteY1" fmla="*/ 6553 h 384078"/>
                <a:gd name="connsiteX2" fmla="*/ 380119 w 466537"/>
                <a:gd name="connsiteY2" fmla="*/ 139979 h 384078"/>
                <a:gd name="connsiteX3" fmla="*/ 460904 w 466537"/>
                <a:gd name="connsiteY3" fmla="*/ 217252 h 384078"/>
                <a:gd name="connsiteX4" fmla="*/ 299730 w 466537"/>
                <a:gd name="connsiteY4" fmla="*/ 315245 h 384078"/>
                <a:gd name="connsiteX5" fmla="*/ 217952 w 466537"/>
                <a:gd name="connsiteY5" fmla="*/ 325562 h 384078"/>
                <a:gd name="connsiteX6" fmla="*/ 21845 w 466537"/>
                <a:gd name="connsiteY6" fmla="*/ 374654 h 384078"/>
                <a:gd name="connsiteX7" fmla="*/ 84094 w 466537"/>
                <a:gd name="connsiteY7" fmla="*/ 230704 h 384078"/>
                <a:gd name="connsiteX8" fmla="*/ 129146 w 466537"/>
                <a:gd name="connsiteY8" fmla="*/ 72048 h 384078"/>
                <a:gd name="connsiteX0" fmla="*/ 129146 w 466537"/>
                <a:gd name="connsiteY0" fmla="*/ 72048 h 384078"/>
                <a:gd name="connsiteX1" fmla="*/ 352826 w 466537"/>
                <a:gd name="connsiteY1" fmla="*/ 6553 h 384078"/>
                <a:gd name="connsiteX2" fmla="*/ 380119 w 466537"/>
                <a:gd name="connsiteY2" fmla="*/ 139979 h 384078"/>
                <a:gd name="connsiteX3" fmla="*/ 460904 w 466537"/>
                <a:gd name="connsiteY3" fmla="*/ 217252 h 384078"/>
                <a:gd name="connsiteX4" fmla="*/ 317369 w 466537"/>
                <a:gd name="connsiteY4" fmla="*/ 270429 h 384078"/>
                <a:gd name="connsiteX5" fmla="*/ 217952 w 466537"/>
                <a:gd name="connsiteY5" fmla="*/ 325562 h 384078"/>
                <a:gd name="connsiteX6" fmla="*/ 21845 w 466537"/>
                <a:gd name="connsiteY6" fmla="*/ 374654 h 384078"/>
                <a:gd name="connsiteX7" fmla="*/ 84094 w 466537"/>
                <a:gd name="connsiteY7" fmla="*/ 230704 h 384078"/>
                <a:gd name="connsiteX8" fmla="*/ 129146 w 466537"/>
                <a:gd name="connsiteY8" fmla="*/ 72048 h 384078"/>
                <a:gd name="connsiteX0" fmla="*/ 129146 w 471705"/>
                <a:gd name="connsiteY0" fmla="*/ 72048 h 384078"/>
                <a:gd name="connsiteX1" fmla="*/ 352826 w 471705"/>
                <a:gd name="connsiteY1" fmla="*/ 6553 h 384078"/>
                <a:gd name="connsiteX2" fmla="*/ 380119 w 471705"/>
                <a:gd name="connsiteY2" fmla="*/ 139979 h 384078"/>
                <a:gd name="connsiteX3" fmla="*/ 460904 w 471705"/>
                <a:gd name="connsiteY3" fmla="*/ 217252 h 384078"/>
                <a:gd name="connsiteX4" fmla="*/ 217952 w 471705"/>
                <a:gd name="connsiteY4" fmla="*/ 325562 h 384078"/>
                <a:gd name="connsiteX5" fmla="*/ 21845 w 471705"/>
                <a:gd name="connsiteY5" fmla="*/ 374654 h 384078"/>
                <a:gd name="connsiteX6" fmla="*/ 84094 w 471705"/>
                <a:gd name="connsiteY6" fmla="*/ 230704 h 384078"/>
                <a:gd name="connsiteX7" fmla="*/ 129146 w 471705"/>
                <a:gd name="connsiteY7" fmla="*/ 72048 h 384078"/>
                <a:gd name="connsiteX0" fmla="*/ 129146 w 473515"/>
                <a:gd name="connsiteY0" fmla="*/ 71748 h 383778"/>
                <a:gd name="connsiteX1" fmla="*/ 352826 w 473515"/>
                <a:gd name="connsiteY1" fmla="*/ 6253 h 383778"/>
                <a:gd name="connsiteX2" fmla="*/ 389487 w 473515"/>
                <a:gd name="connsiteY2" fmla="*/ 135602 h 383778"/>
                <a:gd name="connsiteX3" fmla="*/ 460904 w 473515"/>
                <a:gd name="connsiteY3" fmla="*/ 216952 h 383778"/>
                <a:gd name="connsiteX4" fmla="*/ 217952 w 473515"/>
                <a:gd name="connsiteY4" fmla="*/ 325262 h 383778"/>
                <a:gd name="connsiteX5" fmla="*/ 21845 w 473515"/>
                <a:gd name="connsiteY5" fmla="*/ 374354 h 383778"/>
                <a:gd name="connsiteX6" fmla="*/ 84094 w 473515"/>
                <a:gd name="connsiteY6" fmla="*/ 230404 h 383778"/>
                <a:gd name="connsiteX7" fmla="*/ 129146 w 473515"/>
                <a:gd name="connsiteY7" fmla="*/ 71748 h 383778"/>
                <a:gd name="connsiteX0" fmla="*/ 129146 w 473515"/>
                <a:gd name="connsiteY0" fmla="*/ 71748 h 383778"/>
                <a:gd name="connsiteX1" fmla="*/ 352826 w 473515"/>
                <a:gd name="connsiteY1" fmla="*/ 6253 h 383778"/>
                <a:gd name="connsiteX2" fmla="*/ 389487 w 473515"/>
                <a:gd name="connsiteY2" fmla="*/ 135602 h 383778"/>
                <a:gd name="connsiteX3" fmla="*/ 460904 w 473515"/>
                <a:gd name="connsiteY3" fmla="*/ 216952 h 383778"/>
                <a:gd name="connsiteX4" fmla="*/ 217952 w 473515"/>
                <a:gd name="connsiteY4" fmla="*/ 325262 h 383778"/>
                <a:gd name="connsiteX5" fmla="*/ 21845 w 473515"/>
                <a:gd name="connsiteY5" fmla="*/ 374354 h 383778"/>
                <a:gd name="connsiteX6" fmla="*/ 84094 w 473515"/>
                <a:gd name="connsiteY6" fmla="*/ 230404 h 383778"/>
                <a:gd name="connsiteX7" fmla="*/ 129146 w 473515"/>
                <a:gd name="connsiteY7" fmla="*/ 71748 h 383778"/>
                <a:gd name="connsiteX0" fmla="*/ 129146 w 479169"/>
                <a:gd name="connsiteY0" fmla="*/ 71748 h 383778"/>
                <a:gd name="connsiteX1" fmla="*/ 352826 w 479169"/>
                <a:gd name="connsiteY1" fmla="*/ 6253 h 383778"/>
                <a:gd name="connsiteX2" fmla="*/ 389487 w 479169"/>
                <a:gd name="connsiteY2" fmla="*/ 135602 h 383778"/>
                <a:gd name="connsiteX3" fmla="*/ 467960 w 479169"/>
                <a:gd name="connsiteY3" fmla="*/ 199026 h 383778"/>
                <a:gd name="connsiteX4" fmla="*/ 217952 w 479169"/>
                <a:gd name="connsiteY4" fmla="*/ 325262 h 383778"/>
                <a:gd name="connsiteX5" fmla="*/ 21845 w 479169"/>
                <a:gd name="connsiteY5" fmla="*/ 374354 h 383778"/>
                <a:gd name="connsiteX6" fmla="*/ 84094 w 479169"/>
                <a:gd name="connsiteY6" fmla="*/ 230404 h 383778"/>
                <a:gd name="connsiteX7" fmla="*/ 129146 w 479169"/>
                <a:gd name="connsiteY7" fmla="*/ 71748 h 383778"/>
                <a:gd name="connsiteX0" fmla="*/ 129146 w 467960"/>
                <a:gd name="connsiteY0" fmla="*/ 71748 h 383778"/>
                <a:gd name="connsiteX1" fmla="*/ 352826 w 467960"/>
                <a:gd name="connsiteY1" fmla="*/ 6253 h 383778"/>
                <a:gd name="connsiteX2" fmla="*/ 389487 w 467960"/>
                <a:gd name="connsiteY2" fmla="*/ 135602 h 383778"/>
                <a:gd name="connsiteX3" fmla="*/ 467960 w 467960"/>
                <a:gd name="connsiteY3" fmla="*/ 199026 h 383778"/>
                <a:gd name="connsiteX4" fmla="*/ 217952 w 467960"/>
                <a:gd name="connsiteY4" fmla="*/ 325262 h 383778"/>
                <a:gd name="connsiteX5" fmla="*/ 21845 w 467960"/>
                <a:gd name="connsiteY5" fmla="*/ 374354 h 383778"/>
                <a:gd name="connsiteX6" fmla="*/ 84094 w 467960"/>
                <a:gd name="connsiteY6" fmla="*/ 230404 h 383778"/>
                <a:gd name="connsiteX7" fmla="*/ 129146 w 467960"/>
                <a:gd name="connsiteY7" fmla="*/ 71748 h 383778"/>
                <a:gd name="connsiteX0" fmla="*/ 129146 w 467960"/>
                <a:gd name="connsiteY0" fmla="*/ 71748 h 383778"/>
                <a:gd name="connsiteX1" fmla="*/ 352826 w 467960"/>
                <a:gd name="connsiteY1" fmla="*/ 6253 h 383778"/>
                <a:gd name="connsiteX2" fmla="*/ 389487 w 467960"/>
                <a:gd name="connsiteY2" fmla="*/ 135602 h 383778"/>
                <a:gd name="connsiteX3" fmla="*/ 467960 w 467960"/>
                <a:gd name="connsiteY3" fmla="*/ 199026 h 383778"/>
                <a:gd name="connsiteX4" fmla="*/ 217952 w 467960"/>
                <a:gd name="connsiteY4" fmla="*/ 325262 h 383778"/>
                <a:gd name="connsiteX5" fmla="*/ 21845 w 467960"/>
                <a:gd name="connsiteY5" fmla="*/ 374354 h 383778"/>
                <a:gd name="connsiteX6" fmla="*/ 84094 w 467960"/>
                <a:gd name="connsiteY6" fmla="*/ 230404 h 383778"/>
                <a:gd name="connsiteX7" fmla="*/ 129146 w 467960"/>
                <a:gd name="connsiteY7" fmla="*/ 71748 h 383778"/>
                <a:gd name="connsiteX0" fmla="*/ 129146 w 467960"/>
                <a:gd name="connsiteY0" fmla="*/ 71748 h 383778"/>
                <a:gd name="connsiteX1" fmla="*/ 352826 w 467960"/>
                <a:gd name="connsiteY1" fmla="*/ 6253 h 383778"/>
                <a:gd name="connsiteX2" fmla="*/ 389487 w 467960"/>
                <a:gd name="connsiteY2" fmla="*/ 135602 h 383778"/>
                <a:gd name="connsiteX3" fmla="*/ 467960 w 467960"/>
                <a:gd name="connsiteY3" fmla="*/ 199026 h 383778"/>
                <a:gd name="connsiteX4" fmla="*/ 217952 w 467960"/>
                <a:gd name="connsiteY4" fmla="*/ 325262 h 383778"/>
                <a:gd name="connsiteX5" fmla="*/ 21845 w 467960"/>
                <a:gd name="connsiteY5" fmla="*/ 374354 h 383778"/>
                <a:gd name="connsiteX6" fmla="*/ 84094 w 467960"/>
                <a:gd name="connsiteY6" fmla="*/ 230404 h 383778"/>
                <a:gd name="connsiteX7" fmla="*/ 129146 w 467960"/>
                <a:gd name="connsiteY7" fmla="*/ 71748 h 383778"/>
                <a:gd name="connsiteX0" fmla="*/ 129146 w 467960"/>
                <a:gd name="connsiteY0" fmla="*/ 38929 h 350959"/>
                <a:gd name="connsiteX1" fmla="*/ 266889 w 467960"/>
                <a:gd name="connsiteY1" fmla="*/ 40543 h 350959"/>
                <a:gd name="connsiteX2" fmla="*/ 389487 w 467960"/>
                <a:gd name="connsiteY2" fmla="*/ 102783 h 350959"/>
                <a:gd name="connsiteX3" fmla="*/ 467960 w 467960"/>
                <a:gd name="connsiteY3" fmla="*/ 166207 h 350959"/>
                <a:gd name="connsiteX4" fmla="*/ 217952 w 467960"/>
                <a:gd name="connsiteY4" fmla="*/ 292443 h 350959"/>
                <a:gd name="connsiteX5" fmla="*/ 21845 w 467960"/>
                <a:gd name="connsiteY5" fmla="*/ 341535 h 350959"/>
                <a:gd name="connsiteX6" fmla="*/ 84094 w 467960"/>
                <a:gd name="connsiteY6" fmla="*/ 197585 h 350959"/>
                <a:gd name="connsiteX7" fmla="*/ 129146 w 467960"/>
                <a:gd name="connsiteY7" fmla="*/ 38929 h 350959"/>
                <a:gd name="connsiteX0" fmla="*/ 129146 w 467960"/>
                <a:gd name="connsiteY0" fmla="*/ 32109 h 344139"/>
                <a:gd name="connsiteX1" fmla="*/ 266889 w 467960"/>
                <a:gd name="connsiteY1" fmla="*/ 33723 h 344139"/>
                <a:gd name="connsiteX2" fmla="*/ 389487 w 467960"/>
                <a:gd name="connsiteY2" fmla="*/ 95963 h 344139"/>
                <a:gd name="connsiteX3" fmla="*/ 467960 w 467960"/>
                <a:gd name="connsiteY3" fmla="*/ 159387 h 344139"/>
                <a:gd name="connsiteX4" fmla="*/ 217952 w 467960"/>
                <a:gd name="connsiteY4" fmla="*/ 285623 h 344139"/>
                <a:gd name="connsiteX5" fmla="*/ 21845 w 467960"/>
                <a:gd name="connsiteY5" fmla="*/ 334715 h 344139"/>
                <a:gd name="connsiteX6" fmla="*/ 84094 w 467960"/>
                <a:gd name="connsiteY6" fmla="*/ 190765 h 344139"/>
                <a:gd name="connsiteX7" fmla="*/ 129146 w 467960"/>
                <a:gd name="connsiteY7" fmla="*/ 32109 h 344139"/>
                <a:gd name="connsiteX0" fmla="*/ 129146 w 467960"/>
                <a:gd name="connsiteY0" fmla="*/ 38148 h 350178"/>
                <a:gd name="connsiteX1" fmla="*/ 266889 w 467960"/>
                <a:gd name="connsiteY1" fmla="*/ 39762 h 350178"/>
                <a:gd name="connsiteX2" fmla="*/ 417998 w 467960"/>
                <a:gd name="connsiteY2" fmla="*/ 82167 h 350178"/>
                <a:gd name="connsiteX3" fmla="*/ 467960 w 467960"/>
                <a:gd name="connsiteY3" fmla="*/ 165426 h 350178"/>
                <a:gd name="connsiteX4" fmla="*/ 217952 w 467960"/>
                <a:gd name="connsiteY4" fmla="*/ 291662 h 350178"/>
                <a:gd name="connsiteX5" fmla="*/ 21845 w 467960"/>
                <a:gd name="connsiteY5" fmla="*/ 340754 h 350178"/>
                <a:gd name="connsiteX6" fmla="*/ 84094 w 467960"/>
                <a:gd name="connsiteY6" fmla="*/ 196804 h 350178"/>
                <a:gd name="connsiteX7" fmla="*/ 129146 w 467960"/>
                <a:gd name="connsiteY7" fmla="*/ 38148 h 350178"/>
                <a:gd name="connsiteX0" fmla="*/ 129146 w 467960"/>
                <a:gd name="connsiteY0" fmla="*/ 38413 h 350443"/>
                <a:gd name="connsiteX1" fmla="*/ 266889 w 467960"/>
                <a:gd name="connsiteY1" fmla="*/ 40027 h 350443"/>
                <a:gd name="connsiteX2" fmla="*/ 402384 w 467960"/>
                <a:gd name="connsiteY2" fmla="*/ 89227 h 350443"/>
                <a:gd name="connsiteX3" fmla="*/ 467960 w 467960"/>
                <a:gd name="connsiteY3" fmla="*/ 165691 h 350443"/>
                <a:gd name="connsiteX4" fmla="*/ 217952 w 467960"/>
                <a:gd name="connsiteY4" fmla="*/ 291927 h 350443"/>
                <a:gd name="connsiteX5" fmla="*/ 21845 w 467960"/>
                <a:gd name="connsiteY5" fmla="*/ 341019 h 350443"/>
                <a:gd name="connsiteX6" fmla="*/ 84094 w 467960"/>
                <a:gd name="connsiteY6" fmla="*/ 197069 h 350443"/>
                <a:gd name="connsiteX7" fmla="*/ 129146 w 467960"/>
                <a:gd name="connsiteY7" fmla="*/ 38413 h 350443"/>
                <a:gd name="connsiteX0" fmla="*/ 129146 w 467960"/>
                <a:gd name="connsiteY0" fmla="*/ 38413 h 350443"/>
                <a:gd name="connsiteX1" fmla="*/ 266889 w 467960"/>
                <a:gd name="connsiteY1" fmla="*/ 40027 h 350443"/>
                <a:gd name="connsiteX2" fmla="*/ 402384 w 467960"/>
                <a:gd name="connsiteY2" fmla="*/ 89227 h 350443"/>
                <a:gd name="connsiteX3" fmla="*/ 467960 w 467960"/>
                <a:gd name="connsiteY3" fmla="*/ 165691 h 350443"/>
                <a:gd name="connsiteX4" fmla="*/ 217952 w 467960"/>
                <a:gd name="connsiteY4" fmla="*/ 291927 h 350443"/>
                <a:gd name="connsiteX5" fmla="*/ 21845 w 467960"/>
                <a:gd name="connsiteY5" fmla="*/ 341019 h 350443"/>
                <a:gd name="connsiteX6" fmla="*/ 84094 w 467960"/>
                <a:gd name="connsiteY6" fmla="*/ 197069 h 350443"/>
                <a:gd name="connsiteX7" fmla="*/ 129146 w 467960"/>
                <a:gd name="connsiteY7" fmla="*/ 38413 h 350443"/>
                <a:gd name="connsiteX0" fmla="*/ 129146 w 467960"/>
                <a:gd name="connsiteY0" fmla="*/ 38413 h 350443"/>
                <a:gd name="connsiteX1" fmla="*/ 266889 w 467960"/>
                <a:gd name="connsiteY1" fmla="*/ 40027 h 350443"/>
                <a:gd name="connsiteX2" fmla="*/ 402384 w 467960"/>
                <a:gd name="connsiteY2" fmla="*/ 89227 h 350443"/>
                <a:gd name="connsiteX3" fmla="*/ 467960 w 467960"/>
                <a:gd name="connsiteY3" fmla="*/ 165691 h 350443"/>
                <a:gd name="connsiteX4" fmla="*/ 217952 w 467960"/>
                <a:gd name="connsiteY4" fmla="*/ 291927 h 350443"/>
                <a:gd name="connsiteX5" fmla="*/ 21845 w 467960"/>
                <a:gd name="connsiteY5" fmla="*/ 341019 h 350443"/>
                <a:gd name="connsiteX6" fmla="*/ 84094 w 467960"/>
                <a:gd name="connsiteY6" fmla="*/ 197069 h 350443"/>
                <a:gd name="connsiteX7" fmla="*/ 129146 w 467960"/>
                <a:gd name="connsiteY7" fmla="*/ 38413 h 350443"/>
                <a:gd name="connsiteX0" fmla="*/ 129146 w 467960"/>
                <a:gd name="connsiteY0" fmla="*/ 42237 h 354267"/>
                <a:gd name="connsiteX1" fmla="*/ 287390 w 467960"/>
                <a:gd name="connsiteY1" fmla="*/ 31216 h 354267"/>
                <a:gd name="connsiteX2" fmla="*/ 402384 w 467960"/>
                <a:gd name="connsiteY2" fmla="*/ 93051 h 354267"/>
                <a:gd name="connsiteX3" fmla="*/ 467960 w 467960"/>
                <a:gd name="connsiteY3" fmla="*/ 169515 h 354267"/>
                <a:gd name="connsiteX4" fmla="*/ 217952 w 467960"/>
                <a:gd name="connsiteY4" fmla="*/ 295751 h 354267"/>
                <a:gd name="connsiteX5" fmla="*/ 21845 w 467960"/>
                <a:gd name="connsiteY5" fmla="*/ 344843 h 354267"/>
                <a:gd name="connsiteX6" fmla="*/ 84094 w 467960"/>
                <a:gd name="connsiteY6" fmla="*/ 200893 h 354267"/>
                <a:gd name="connsiteX7" fmla="*/ 129146 w 467960"/>
                <a:gd name="connsiteY7" fmla="*/ 42237 h 354267"/>
                <a:gd name="connsiteX0" fmla="*/ 129146 w 467960"/>
                <a:gd name="connsiteY0" fmla="*/ 36796 h 348826"/>
                <a:gd name="connsiteX1" fmla="*/ 287390 w 467960"/>
                <a:gd name="connsiteY1" fmla="*/ 25775 h 348826"/>
                <a:gd name="connsiteX2" fmla="*/ 402384 w 467960"/>
                <a:gd name="connsiteY2" fmla="*/ 87610 h 348826"/>
                <a:gd name="connsiteX3" fmla="*/ 467960 w 467960"/>
                <a:gd name="connsiteY3" fmla="*/ 164074 h 348826"/>
                <a:gd name="connsiteX4" fmla="*/ 217952 w 467960"/>
                <a:gd name="connsiteY4" fmla="*/ 290310 h 348826"/>
                <a:gd name="connsiteX5" fmla="*/ 21845 w 467960"/>
                <a:gd name="connsiteY5" fmla="*/ 339402 h 348826"/>
                <a:gd name="connsiteX6" fmla="*/ 84094 w 467960"/>
                <a:gd name="connsiteY6" fmla="*/ 195452 h 348826"/>
                <a:gd name="connsiteX7" fmla="*/ 129146 w 467960"/>
                <a:gd name="connsiteY7" fmla="*/ 36796 h 348826"/>
                <a:gd name="connsiteX0" fmla="*/ 111767 w 467960"/>
                <a:gd name="connsiteY0" fmla="*/ 45721 h 346475"/>
                <a:gd name="connsiteX1" fmla="*/ 287390 w 467960"/>
                <a:gd name="connsiteY1" fmla="*/ 23424 h 346475"/>
                <a:gd name="connsiteX2" fmla="*/ 402384 w 467960"/>
                <a:gd name="connsiteY2" fmla="*/ 85259 h 346475"/>
                <a:gd name="connsiteX3" fmla="*/ 467960 w 467960"/>
                <a:gd name="connsiteY3" fmla="*/ 161723 h 346475"/>
                <a:gd name="connsiteX4" fmla="*/ 217952 w 467960"/>
                <a:gd name="connsiteY4" fmla="*/ 287959 h 346475"/>
                <a:gd name="connsiteX5" fmla="*/ 21845 w 467960"/>
                <a:gd name="connsiteY5" fmla="*/ 337051 h 346475"/>
                <a:gd name="connsiteX6" fmla="*/ 84094 w 467960"/>
                <a:gd name="connsiteY6" fmla="*/ 193101 h 346475"/>
                <a:gd name="connsiteX7" fmla="*/ 111767 w 467960"/>
                <a:gd name="connsiteY7" fmla="*/ 45721 h 346475"/>
                <a:gd name="connsiteX0" fmla="*/ 111767 w 467960"/>
                <a:gd name="connsiteY0" fmla="*/ 54635 h 355389"/>
                <a:gd name="connsiteX1" fmla="*/ 287390 w 467960"/>
                <a:gd name="connsiteY1" fmla="*/ 32338 h 355389"/>
                <a:gd name="connsiteX2" fmla="*/ 402384 w 467960"/>
                <a:gd name="connsiteY2" fmla="*/ 94173 h 355389"/>
                <a:gd name="connsiteX3" fmla="*/ 467960 w 467960"/>
                <a:gd name="connsiteY3" fmla="*/ 170637 h 355389"/>
                <a:gd name="connsiteX4" fmla="*/ 217952 w 467960"/>
                <a:gd name="connsiteY4" fmla="*/ 296873 h 355389"/>
                <a:gd name="connsiteX5" fmla="*/ 21845 w 467960"/>
                <a:gd name="connsiteY5" fmla="*/ 345965 h 355389"/>
                <a:gd name="connsiteX6" fmla="*/ 84094 w 467960"/>
                <a:gd name="connsiteY6" fmla="*/ 202015 h 355389"/>
                <a:gd name="connsiteX7" fmla="*/ 111767 w 467960"/>
                <a:gd name="connsiteY7" fmla="*/ 54635 h 355389"/>
                <a:gd name="connsiteX0" fmla="*/ 116194 w 472387"/>
                <a:gd name="connsiteY0" fmla="*/ 54635 h 355389"/>
                <a:gd name="connsiteX1" fmla="*/ 291817 w 472387"/>
                <a:gd name="connsiteY1" fmla="*/ 32338 h 355389"/>
                <a:gd name="connsiteX2" fmla="*/ 406811 w 472387"/>
                <a:gd name="connsiteY2" fmla="*/ 94173 h 355389"/>
                <a:gd name="connsiteX3" fmla="*/ 472387 w 472387"/>
                <a:gd name="connsiteY3" fmla="*/ 170637 h 355389"/>
                <a:gd name="connsiteX4" fmla="*/ 222379 w 472387"/>
                <a:gd name="connsiteY4" fmla="*/ 296873 h 355389"/>
                <a:gd name="connsiteX5" fmla="*/ 26272 w 472387"/>
                <a:gd name="connsiteY5" fmla="*/ 345965 h 355389"/>
                <a:gd name="connsiteX6" fmla="*/ 67615 w 472387"/>
                <a:gd name="connsiteY6" fmla="*/ 222254 h 355389"/>
                <a:gd name="connsiteX7" fmla="*/ 116194 w 472387"/>
                <a:gd name="connsiteY7" fmla="*/ 54635 h 355389"/>
                <a:gd name="connsiteX0" fmla="*/ 92570 w 472387"/>
                <a:gd name="connsiteY0" fmla="*/ 52058 h 338818"/>
                <a:gd name="connsiteX1" fmla="*/ 291817 w 472387"/>
                <a:gd name="connsiteY1" fmla="*/ 15767 h 338818"/>
                <a:gd name="connsiteX2" fmla="*/ 406811 w 472387"/>
                <a:gd name="connsiteY2" fmla="*/ 77602 h 338818"/>
                <a:gd name="connsiteX3" fmla="*/ 472387 w 472387"/>
                <a:gd name="connsiteY3" fmla="*/ 154066 h 338818"/>
                <a:gd name="connsiteX4" fmla="*/ 222379 w 472387"/>
                <a:gd name="connsiteY4" fmla="*/ 280302 h 338818"/>
                <a:gd name="connsiteX5" fmla="*/ 26272 w 472387"/>
                <a:gd name="connsiteY5" fmla="*/ 329394 h 338818"/>
                <a:gd name="connsiteX6" fmla="*/ 67615 w 472387"/>
                <a:gd name="connsiteY6" fmla="*/ 205683 h 338818"/>
                <a:gd name="connsiteX7" fmla="*/ 92570 w 472387"/>
                <a:gd name="connsiteY7" fmla="*/ 52058 h 338818"/>
                <a:gd name="connsiteX0" fmla="*/ 92570 w 472387"/>
                <a:gd name="connsiteY0" fmla="*/ 47391 h 334151"/>
                <a:gd name="connsiteX1" fmla="*/ 259230 w 472387"/>
                <a:gd name="connsiteY1" fmla="*/ 21567 h 334151"/>
                <a:gd name="connsiteX2" fmla="*/ 406811 w 472387"/>
                <a:gd name="connsiteY2" fmla="*/ 72935 h 334151"/>
                <a:gd name="connsiteX3" fmla="*/ 472387 w 472387"/>
                <a:gd name="connsiteY3" fmla="*/ 149399 h 334151"/>
                <a:gd name="connsiteX4" fmla="*/ 222379 w 472387"/>
                <a:gd name="connsiteY4" fmla="*/ 275635 h 334151"/>
                <a:gd name="connsiteX5" fmla="*/ 26272 w 472387"/>
                <a:gd name="connsiteY5" fmla="*/ 324727 h 334151"/>
                <a:gd name="connsiteX6" fmla="*/ 67615 w 472387"/>
                <a:gd name="connsiteY6" fmla="*/ 201016 h 334151"/>
                <a:gd name="connsiteX7" fmla="*/ 92570 w 472387"/>
                <a:gd name="connsiteY7" fmla="*/ 47391 h 334151"/>
                <a:gd name="connsiteX0" fmla="*/ 92570 w 472387"/>
                <a:gd name="connsiteY0" fmla="*/ 51559 h 338319"/>
                <a:gd name="connsiteX1" fmla="*/ 259230 w 472387"/>
                <a:gd name="connsiteY1" fmla="*/ 25735 h 338319"/>
                <a:gd name="connsiteX2" fmla="*/ 406811 w 472387"/>
                <a:gd name="connsiteY2" fmla="*/ 77103 h 338319"/>
                <a:gd name="connsiteX3" fmla="*/ 472387 w 472387"/>
                <a:gd name="connsiteY3" fmla="*/ 153567 h 338319"/>
                <a:gd name="connsiteX4" fmla="*/ 222379 w 472387"/>
                <a:gd name="connsiteY4" fmla="*/ 279803 h 338319"/>
                <a:gd name="connsiteX5" fmla="*/ 26272 w 472387"/>
                <a:gd name="connsiteY5" fmla="*/ 328895 h 338319"/>
                <a:gd name="connsiteX6" fmla="*/ 67615 w 472387"/>
                <a:gd name="connsiteY6" fmla="*/ 205184 h 338319"/>
                <a:gd name="connsiteX7" fmla="*/ 92570 w 472387"/>
                <a:gd name="connsiteY7" fmla="*/ 51559 h 338319"/>
                <a:gd name="connsiteX0" fmla="*/ 92570 w 472387"/>
                <a:gd name="connsiteY0" fmla="*/ 47325 h 334085"/>
                <a:gd name="connsiteX1" fmla="*/ 259230 w 472387"/>
                <a:gd name="connsiteY1" fmla="*/ 21501 h 334085"/>
                <a:gd name="connsiteX2" fmla="*/ 425691 w 472387"/>
                <a:gd name="connsiteY2" fmla="*/ 90653 h 334085"/>
                <a:gd name="connsiteX3" fmla="*/ 472387 w 472387"/>
                <a:gd name="connsiteY3" fmla="*/ 149333 h 334085"/>
                <a:gd name="connsiteX4" fmla="*/ 222379 w 472387"/>
                <a:gd name="connsiteY4" fmla="*/ 275569 h 334085"/>
                <a:gd name="connsiteX5" fmla="*/ 26272 w 472387"/>
                <a:gd name="connsiteY5" fmla="*/ 324661 h 334085"/>
                <a:gd name="connsiteX6" fmla="*/ 67615 w 472387"/>
                <a:gd name="connsiteY6" fmla="*/ 200950 h 334085"/>
                <a:gd name="connsiteX7" fmla="*/ 92570 w 472387"/>
                <a:gd name="connsiteY7" fmla="*/ 47325 h 334085"/>
                <a:gd name="connsiteX0" fmla="*/ 92570 w 472387"/>
                <a:gd name="connsiteY0" fmla="*/ 47325 h 334085"/>
                <a:gd name="connsiteX1" fmla="*/ 259230 w 472387"/>
                <a:gd name="connsiteY1" fmla="*/ 21501 h 334085"/>
                <a:gd name="connsiteX2" fmla="*/ 425691 w 472387"/>
                <a:gd name="connsiteY2" fmla="*/ 90653 h 334085"/>
                <a:gd name="connsiteX3" fmla="*/ 472387 w 472387"/>
                <a:gd name="connsiteY3" fmla="*/ 149333 h 334085"/>
                <a:gd name="connsiteX4" fmla="*/ 222379 w 472387"/>
                <a:gd name="connsiteY4" fmla="*/ 275569 h 334085"/>
                <a:gd name="connsiteX5" fmla="*/ 26272 w 472387"/>
                <a:gd name="connsiteY5" fmla="*/ 324661 h 334085"/>
                <a:gd name="connsiteX6" fmla="*/ 67615 w 472387"/>
                <a:gd name="connsiteY6" fmla="*/ 200950 h 334085"/>
                <a:gd name="connsiteX7" fmla="*/ 92570 w 472387"/>
                <a:gd name="connsiteY7" fmla="*/ 47325 h 334085"/>
                <a:gd name="connsiteX0" fmla="*/ 92570 w 451934"/>
                <a:gd name="connsiteY0" fmla="*/ 47325 h 334085"/>
                <a:gd name="connsiteX1" fmla="*/ 259230 w 451934"/>
                <a:gd name="connsiteY1" fmla="*/ 21501 h 334085"/>
                <a:gd name="connsiteX2" fmla="*/ 425691 w 451934"/>
                <a:gd name="connsiteY2" fmla="*/ 90653 h 334085"/>
                <a:gd name="connsiteX3" fmla="*/ 431790 w 451934"/>
                <a:gd name="connsiteY3" fmla="*/ 166999 h 334085"/>
                <a:gd name="connsiteX4" fmla="*/ 222379 w 451934"/>
                <a:gd name="connsiteY4" fmla="*/ 275569 h 334085"/>
                <a:gd name="connsiteX5" fmla="*/ 26272 w 451934"/>
                <a:gd name="connsiteY5" fmla="*/ 324661 h 334085"/>
                <a:gd name="connsiteX6" fmla="*/ 67615 w 451934"/>
                <a:gd name="connsiteY6" fmla="*/ 200950 h 334085"/>
                <a:gd name="connsiteX7" fmla="*/ 92570 w 451934"/>
                <a:gd name="connsiteY7" fmla="*/ 47325 h 334085"/>
                <a:gd name="connsiteX0" fmla="*/ 92570 w 456367"/>
                <a:gd name="connsiteY0" fmla="*/ 47325 h 334085"/>
                <a:gd name="connsiteX1" fmla="*/ 259230 w 456367"/>
                <a:gd name="connsiteY1" fmla="*/ 21501 h 334085"/>
                <a:gd name="connsiteX2" fmla="*/ 425691 w 456367"/>
                <a:gd name="connsiteY2" fmla="*/ 90653 h 334085"/>
                <a:gd name="connsiteX3" fmla="*/ 456367 w 456367"/>
                <a:gd name="connsiteY3" fmla="*/ 163732 h 334085"/>
                <a:gd name="connsiteX4" fmla="*/ 222379 w 456367"/>
                <a:gd name="connsiteY4" fmla="*/ 275569 h 334085"/>
                <a:gd name="connsiteX5" fmla="*/ 26272 w 456367"/>
                <a:gd name="connsiteY5" fmla="*/ 324661 h 334085"/>
                <a:gd name="connsiteX6" fmla="*/ 67615 w 456367"/>
                <a:gd name="connsiteY6" fmla="*/ 200950 h 334085"/>
                <a:gd name="connsiteX7" fmla="*/ 92570 w 456367"/>
                <a:gd name="connsiteY7" fmla="*/ 47325 h 334085"/>
                <a:gd name="connsiteX0" fmla="*/ 92570 w 456367"/>
                <a:gd name="connsiteY0" fmla="*/ 47325 h 334085"/>
                <a:gd name="connsiteX1" fmla="*/ 259230 w 456367"/>
                <a:gd name="connsiteY1" fmla="*/ 21501 h 334085"/>
                <a:gd name="connsiteX2" fmla="*/ 425691 w 456367"/>
                <a:gd name="connsiteY2" fmla="*/ 90653 h 334085"/>
                <a:gd name="connsiteX3" fmla="*/ 456367 w 456367"/>
                <a:gd name="connsiteY3" fmla="*/ 163732 h 334085"/>
                <a:gd name="connsiteX4" fmla="*/ 222379 w 456367"/>
                <a:gd name="connsiteY4" fmla="*/ 275569 h 334085"/>
                <a:gd name="connsiteX5" fmla="*/ 26272 w 456367"/>
                <a:gd name="connsiteY5" fmla="*/ 324661 h 334085"/>
                <a:gd name="connsiteX6" fmla="*/ 67615 w 456367"/>
                <a:gd name="connsiteY6" fmla="*/ 200950 h 334085"/>
                <a:gd name="connsiteX7" fmla="*/ 92570 w 456367"/>
                <a:gd name="connsiteY7" fmla="*/ 47325 h 334085"/>
                <a:gd name="connsiteX0" fmla="*/ 92570 w 451934"/>
                <a:gd name="connsiteY0" fmla="*/ 47325 h 334085"/>
                <a:gd name="connsiteX1" fmla="*/ 259230 w 451934"/>
                <a:gd name="connsiteY1" fmla="*/ 21501 h 334085"/>
                <a:gd name="connsiteX2" fmla="*/ 425691 w 451934"/>
                <a:gd name="connsiteY2" fmla="*/ 90653 h 334085"/>
                <a:gd name="connsiteX3" fmla="*/ 442922 w 451934"/>
                <a:gd name="connsiteY3" fmla="*/ 158440 h 334085"/>
                <a:gd name="connsiteX4" fmla="*/ 222379 w 451934"/>
                <a:gd name="connsiteY4" fmla="*/ 275569 h 334085"/>
                <a:gd name="connsiteX5" fmla="*/ 26272 w 451934"/>
                <a:gd name="connsiteY5" fmla="*/ 324661 h 334085"/>
                <a:gd name="connsiteX6" fmla="*/ 67615 w 451934"/>
                <a:gd name="connsiteY6" fmla="*/ 200950 h 334085"/>
                <a:gd name="connsiteX7" fmla="*/ 92570 w 451934"/>
                <a:gd name="connsiteY7" fmla="*/ 47325 h 334085"/>
                <a:gd name="connsiteX0" fmla="*/ 92570 w 471831"/>
                <a:gd name="connsiteY0" fmla="*/ 47222 h 333982"/>
                <a:gd name="connsiteX1" fmla="*/ 259230 w 471831"/>
                <a:gd name="connsiteY1" fmla="*/ 21398 h 333982"/>
                <a:gd name="connsiteX2" fmla="*/ 447146 w 471831"/>
                <a:gd name="connsiteY2" fmla="*/ 88642 h 333982"/>
                <a:gd name="connsiteX3" fmla="*/ 442922 w 471831"/>
                <a:gd name="connsiteY3" fmla="*/ 158337 h 333982"/>
                <a:gd name="connsiteX4" fmla="*/ 222379 w 471831"/>
                <a:gd name="connsiteY4" fmla="*/ 275466 h 333982"/>
                <a:gd name="connsiteX5" fmla="*/ 26272 w 471831"/>
                <a:gd name="connsiteY5" fmla="*/ 324558 h 333982"/>
                <a:gd name="connsiteX6" fmla="*/ 67615 w 471831"/>
                <a:gd name="connsiteY6" fmla="*/ 200847 h 333982"/>
                <a:gd name="connsiteX7" fmla="*/ 92570 w 471831"/>
                <a:gd name="connsiteY7" fmla="*/ 47222 h 333982"/>
                <a:gd name="connsiteX0" fmla="*/ 92570 w 454817"/>
                <a:gd name="connsiteY0" fmla="*/ 47251 h 334011"/>
                <a:gd name="connsiteX1" fmla="*/ 259230 w 454817"/>
                <a:gd name="connsiteY1" fmla="*/ 21427 h 334011"/>
                <a:gd name="connsiteX2" fmla="*/ 428813 w 454817"/>
                <a:gd name="connsiteY2" fmla="*/ 89220 h 334011"/>
                <a:gd name="connsiteX3" fmla="*/ 442922 w 454817"/>
                <a:gd name="connsiteY3" fmla="*/ 158366 h 334011"/>
                <a:gd name="connsiteX4" fmla="*/ 222379 w 454817"/>
                <a:gd name="connsiteY4" fmla="*/ 275495 h 334011"/>
                <a:gd name="connsiteX5" fmla="*/ 26272 w 454817"/>
                <a:gd name="connsiteY5" fmla="*/ 324587 h 334011"/>
                <a:gd name="connsiteX6" fmla="*/ 67615 w 454817"/>
                <a:gd name="connsiteY6" fmla="*/ 200876 h 334011"/>
                <a:gd name="connsiteX7" fmla="*/ 92570 w 454817"/>
                <a:gd name="connsiteY7" fmla="*/ 47251 h 334011"/>
                <a:gd name="connsiteX0" fmla="*/ 92570 w 442922"/>
                <a:gd name="connsiteY0" fmla="*/ 63333 h 350093"/>
                <a:gd name="connsiteX1" fmla="*/ 259230 w 442922"/>
                <a:gd name="connsiteY1" fmla="*/ 37509 h 350093"/>
                <a:gd name="connsiteX2" fmla="*/ 428813 w 442922"/>
                <a:gd name="connsiteY2" fmla="*/ 105302 h 350093"/>
                <a:gd name="connsiteX3" fmla="*/ 442922 w 442922"/>
                <a:gd name="connsiteY3" fmla="*/ 174448 h 350093"/>
                <a:gd name="connsiteX4" fmla="*/ 222379 w 442922"/>
                <a:gd name="connsiteY4" fmla="*/ 291577 h 350093"/>
                <a:gd name="connsiteX5" fmla="*/ 26272 w 442922"/>
                <a:gd name="connsiteY5" fmla="*/ 340669 h 350093"/>
                <a:gd name="connsiteX6" fmla="*/ 67615 w 442922"/>
                <a:gd name="connsiteY6" fmla="*/ 216958 h 350093"/>
                <a:gd name="connsiteX7" fmla="*/ 92570 w 442922"/>
                <a:gd name="connsiteY7" fmla="*/ 63333 h 350093"/>
                <a:gd name="connsiteX0" fmla="*/ 92570 w 435928"/>
                <a:gd name="connsiteY0" fmla="*/ 63333 h 350093"/>
                <a:gd name="connsiteX1" fmla="*/ 259230 w 435928"/>
                <a:gd name="connsiteY1" fmla="*/ 37509 h 350093"/>
                <a:gd name="connsiteX2" fmla="*/ 428813 w 435928"/>
                <a:gd name="connsiteY2" fmla="*/ 105302 h 350093"/>
                <a:gd name="connsiteX3" fmla="*/ 430431 w 435928"/>
                <a:gd name="connsiteY3" fmla="*/ 179884 h 350093"/>
                <a:gd name="connsiteX4" fmla="*/ 222379 w 435928"/>
                <a:gd name="connsiteY4" fmla="*/ 291577 h 350093"/>
                <a:gd name="connsiteX5" fmla="*/ 26272 w 435928"/>
                <a:gd name="connsiteY5" fmla="*/ 340669 h 350093"/>
                <a:gd name="connsiteX6" fmla="*/ 67615 w 435928"/>
                <a:gd name="connsiteY6" fmla="*/ 216958 h 350093"/>
                <a:gd name="connsiteX7" fmla="*/ 92570 w 435928"/>
                <a:gd name="connsiteY7" fmla="*/ 63333 h 350093"/>
                <a:gd name="connsiteX0" fmla="*/ 92570 w 450527"/>
                <a:gd name="connsiteY0" fmla="*/ 63333 h 350093"/>
                <a:gd name="connsiteX1" fmla="*/ 259230 w 450527"/>
                <a:gd name="connsiteY1" fmla="*/ 37509 h 350093"/>
                <a:gd name="connsiteX2" fmla="*/ 428813 w 450527"/>
                <a:gd name="connsiteY2" fmla="*/ 105302 h 350093"/>
                <a:gd name="connsiteX3" fmla="*/ 450527 w 450527"/>
                <a:gd name="connsiteY3" fmla="*/ 174853 h 350093"/>
                <a:gd name="connsiteX4" fmla="*/ 222379 w 450527"/>
                <a:gd name="connsiteY4" fmla="*/ 291577 h 350093"/>
                <a:gd name="connsiteX5" fmla="*/ 26272 w 450527"/>
                <a:gd name="connsiteY5" fmla="*/ 340669 h 350093"/>
                <a:gd name="connsiteX6" fmla="*/ 67615 w 450527"/>
                <a:gd name="connsiteY6" fmla="*/ 216958 h 350093"/>
                <a:gd name="connsiteX7" fmla="*/ 92570 w 450527"/>
                <a:gd name="connsiteY7" fmla="*/ 63333 h 3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0527" h="350093">
                  <a:moveTo>
                    <a:pt x="92570" y="63333"/>
                  </a:moveTo>
                  <a:cubicBezTo>
                    <a:pt x="197062" y="-19713"/>
                    <a:pt x="203190" y="30514"/>
                    <a:pt x="259230" y="37509"/>
                  </a:cubicBezTo>
                  <a:cubicBezTo>
                    <a:pt x="315270" y="44504"/>
                    <a:pt x="470850" y="-87212"/>
                    <a:pt x="428813" y="105302"/>
                  </a:cubicBezTo>
                  <a:cubicBezTo>
                    <a:pt x="448513" y="167592"/>
                    <a:pt x="429210" y="135248"/>
                    <a:pt x="450527" y="174853"/>
                  </a:cubicBezTo>
                  <a:cubicBezTo>
                    <a:pt x="407742" y="186642"/>
                    <a:pt x="292288" y="240765"/>
                    <a:pt x="222379" y="291577"/>
                  </a:cubicBezTo>
                  <a:cubicBezTo>
                    <a:pt x="181111" y="338112"/>
                    <a:pt x="62631" y="365651"/>
                    <a:pt x="26272" y="340669"/>
                  </a:cubicBezTo>
                  <a:cubicBezTo>
                    <a:pt x="-31084" y="292066"/>
                    <a:pt x="15930" y="261326"/>
                    <a:pt x="67615" y="216958"/>
                  </a:cubicBezTo>
                  <a:cubicBezTo>
                    <a:pt x="165053" y="134500"/>
                    <a:pt x="10517" y="156294"/>
                    <a:pt x="92570" y="6333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E5DA456C-9FF3-4307-B562-2A2E9930151A}"/>
                </a:ext>
              </a:extLst>
            </p:cNvPr>
            <p:cNvGrpSpPr/>
            <p:nvPr/>
          </p:nvGrpSpPr>
          <p:grpSpPr>
            <a:xfrm flipH="1">
              <a:off x="4316824" y="3047206"/>
              <a:ext cx="2100224" cy="767272"/>
              <a:chOff x="2181528" y="3397417"/>
              <a:chExt cx="2100224" cy="767272"/>
            </a:xfrm>
          </p:grpSpPr>
          <p:sp>
            <p:nvSpPr>
              <p:cNvPr id="36" name="Freeform 20">
                <a:extLst>
                  <a:ext uri="{FF2B5EF4-FFF2-40B4-BE49-F238E27FC236}">
                    <a16:creationId xmlns:a16="http://schemas.microsoft.com/office/drawing/2014/main" id="{A9FAFD18-2233-48B3-A5B1-EF7452FBB458}"/>
                  </a:ext>
                </a:extLst>
              </p:cNvPr>
              <p:cNvSpPr/>
              <p:nvPr/>
            </p:nvSpPr>
            <p:spPr>
              <a:xfrm>
                <a:off x="3500604" y="3397417"/>
                <a:ext cx="781148" cy="767272"/>
              </a:xfrm>
              <a:custGeom>
                <a:avLst/>
                <a:gdLst>
                  <a:gd name="connsiteX0" fmla="*/ 543464 w 1086928"/>
                  <a:gd name="connsiteY0" fmla="*/ 0 h 1000664"/>
                  <a:gd name="connsiteX1" fmla="*/ 0 w 1086928"/>
                  <a:gd name="connsiteY1" fmla="*/ 276045 h 1000664"/>
                  <a:gd name="connsiteX2" fmla="*/ 0 w 1086928"/>
                  <a:gd name="connsiteY2" fmla="*/ 862641 h 1000664"/>
                  <a:gd name="connsiteX3" fmla="*/ 362309 w 1086928"/>
                  <a:gd name="connsiteY3" fmla="*/ 974784 h 1000664"/>
                  <a:gd name="connsiteX4" fmla="*/ 923026 w 1086928"/>
                  <a:gd name="connsiteY4" fmla="*/ 1000664 h 1000664"/>
                  <a:gd name="connsiteX5" fmla="*/ 974785 w 1086928"/>
                  <a:gd name="connsiteY5" fmla="*/ 793630 h 1000664"/>
                  <a:gd name="connsiteX6" fmla="*/ 1017917 w 1086928"/>
                  <a:gd name="connsiteY6" fmla="*/ 621101 h 1000664"/>
                  <a:gd name="connsiteX7" fmla="*/ 1086928 w 1086928"/>
                  <a:gd name="connsiteY7" fmla="*/ 439947 h 1000664"/>
                  <a:gd name="connsiteX8" fmla="*/ 1069675 w 1086928"/>
                  <a:gd name="connsiteY8" fmla="*/ 224286 h 1000664"/>
                  <a:gd name="connsiteX9" fmla="*/ 974785 w 1086928"/>
                  <a:gd name="connsiteY9" fmla="*/ 181154 h 1000664"/>
                  <a:gd name="connsiteX10" fmla="*/ 491706 w 1086928"/>
                  <a:gd name="connsiteY10" fmla="*/ 189781 h 1000664"/>
                  <a:gd name="connsiteX11" fmla="*/ 543464 w 1086928"/>
                  <a:gd name="connsiteY11" fmla="*/ 0 h 1000664"/>
                  <a:gd name="connsiteX0" fmla="*/ 543464 w 1086928"/>
                  <a:gd name="connsiteY0" fmla="*/ 0 h 1000664"/>
                  <a:gd name="connsiteX1" fmla="*/ 0 w 1086928"/>
                  <a:gd name="connsiteY1" fmla="*/ 276045 h 1000664"/>
                  <a:gd name="connsiteX2" fmla="*/ 0 w 1086928"/>
                  <a:gd name="connsiteY2" fmla="*/ 862641 h 1000664"/>
                  <a:gd name="connsiteX3" fmla="*/ 362309 w 1086928"/>
                  <a:gd name="connsiteY3" fmla="*/ 974784 h 1000664"/>
                  <a:gd name="connsiteX4" fmla="*/ 923026 w 1086928"/>
                  <a:gd name="connsiteY4" fmla="*/ 1000664 h 1000664"/>
                  <a:gd name="connsiteX5" fmla="*/ 974785 w 1086928"/>
                  <a:gd name="connsiteY5" fmla="*/ 793630 h 1000664"/>
                  <a:gd name="connsiteX6" fmla="*/ 1017917 w 1086928"/>
                  <a:gd name="connsiteY6" fmla="*/ 621101 h 1000664"/>
                  <a:gd name="connsiteX7" fmla="*/ 1086928 w 1086928"/>
                  <a:gd name="connsiteY7" fmla="*/ 439947 h 1000664"/>
                  <a:gd name="connsiteX8" fmla="*/ 1069675 w 1086928"/>
                  <a:gd name="connsiteY8" fmla="*/ 224286 h 1000664"/>
                  <a:gd name="connsiteX9" fmla="*/ 974785 w 1086928"/>
                  <a:gd name="connsiteY9" fmla="*/ 181154 h 1000664"/>
                  <a:gd name="connsiteX10" fmla="*/ 491706 w 1086928"/>
                  <a:gd name="connsiteY10" fmla="*/ 189781 h 1000664"/>
                  <a:gd name="connsiteX11" fmla="*/ 543464 w 1086928"/>
                  <a:gd name="connsiteY11" fmla="*/ 0 h 1000664"/>
                  <a:gd name="connsiteX0" fmla="*/ 595223 w 1086928"/>
                  <a:gd name="connsiteY0" fmla="*/ 0 h 992037"/>
                  <a:gd name="connsiteX1" fmla="*/ 0 w 1086928"/>
                  <a:gd name="connsiteY1" fmla="*/ 267418 h 992037"/>
                  <a:gd name="connsiteX2" fmla="*/ 0 w 1086928"/>
                  <a:gd name="connsiteY2" fmla="*/ 854014 h 992037"/>
                  <a:gd name="connsiteX3" fmla="*/ 362309 w 1086928"/>
                  <a:gd name="connsiteY3" fmla="*/ 966157 h 992037"/>
                  <a:gd name="connsiteX4" fmla="*/ 923026 w 1086928"/>
                  <a:gd name="connsiteY4" fmla="*/ 992037 h 992037"/>
                  <a:gd name="connsiteX5" fmla="*/ 974785 w 1086928"/>
                  <a:gd name="connsiteY5" fmla="*/ 785003 h 992037"/>
                  <a:gd name="connsiteX6" fmla="*/ 1017917 w 1086928"/>
                  <a:gd name="connsiteY6" fmla="*/ 612474 h 992037"/>
                  <a:gd name="connsiteX7" fmla="*/ 1086928 w 1086928"/>
                  <a:gd name="connsiteY7" fmla="*/ 431320 h 992037"/>
                  <a:gd name="connsiteX8" fmla="*/ 1069675 w 1086928"/>
                  <a:gd name="connsiteY8" fmla="*/ 215659 h 992037"/>
                  <a:gd name="connsiteX9" fmla="*/ 974785 w 1086928"/>
                  <a:gd name="connsiteY9" fmla="*/ 172527 h 992037"/>
                  <a:gd name="connsiteX10" fmla="*/ 491706 w 1086928"/>
                  <a:gd name="connsiteY10" fmla="*/ 181154 h 992037"/>
                  <a:gd name="connsiteX11" fmla="*/ 595223 w 1086928"/>
                  <a:gd name="connsiteY11" fmla="*/ 0 h 992037"/>
                  <a:gd name="connsiteX0" fmla="*/ 595223 w 1086928"/>
                  <a:gd name="connsiteY0" fmla="*/ 0 h 992037"/>
                  <a:gd name="connsiteX1" fmla="*/ 0 w 1086928"/>
                  <a:gd name="connsiteY1" fmla="*/ 267418 h 992037"/>
                  <a:gd name="connsiteX2" fmla="*/ 0 w 1086928"/>
                  <a:gd name="connsiteY2" fmla="*/ 854014 h 992037"/>
                  <a:gd name="connsiteX3" fmla="*/ 362309 w 1086928"/>
                  <a:gd name="connsiteY3" fmla="*/ 966157 h 992037"/>
                  <a:gd name="connsiteX4" fmla="*/ 923026 w 1086928"/>
                  <a:gd name="connsiteY4" fmla="*/ 992037 h 992037"/>
                  <a:gd name="connsiteX5" fmla="*/ 974785 w 1086928"/>
                  <a:gd name="connsiteY5" fmla="*/ 785003 h 992037"/>
                  <a:gd name="connsiteX6" fmla="*/ 1017917 w 1086928"/>
                  <a:gd name="connsiteY6" fmla="*/ 612474 h 992037"/>
                  <a:gd name="connsiteX7" fmla="*/ 1086928 w 1086928"/>
                  <a:gd name="connsiteY7" fmla="*/ 431320 h 992037"/>
                  <a:gd name="connsiteX8" fmla="*/ 1069675 w 1086928"/>
                  <a:gd name="connsiteY8" fmla="*/ 215659 h 992037"/>
                  <a:gd name="connsiteX9" fmla="*/ 974785 w 1086928"/>
                  <a:gd name="connsiteY9" fmla="*/ 172527 h 992037"/>
                  <a:gd name="connsiteX10" fmla="*/ 491706 w 1086928"/>
                  <a:gd name="connsiteY10" fmla="*/ 181154 h 992037"/>
                  <a:gd name="connsiteX11" fmla="*/ 595223 w 1086928"/>
                  <a:gd name="connsiteY11" fmla="*/ 0 h 992037"/>
                  <a:gd name="connsiteX0" fmla="*/ 595223 w 1086928"/>
                  <a:gd name="connsiteY0" fmla="*/ 0 h 992037"/>
                  <a:gd name="connsiteX1" fmla="*/ 0 w 1086928"/>
                  <a:gd name="connsiteY1" fmla="*/ 267418 h 992037"/>
                  <a:gd name="connsiteX2" fmla="*/ 0 w 1086928"/>
                  <a:gd name="connsiteY2" fmla="*/ 854014 h 992037"/>
                  <a:gd name="connsiteX3" fmla="*/ 362309 w 1086928"/>
                  <a:gd name="connsiteY3" fmla="*/ 966157 h 992037"/>
                  <a:gd name="connsiteX4" fmla="*/ 923026 w 1086928"/>
                  <a:gd name="connsiteY4" fmla="*/ 992037 h 992037"/>
                  <a:gd name="connsiteX5" fmla="*/ 974785 w 1086928"/>
                  <a:gd name="connsiteY5" fmla="*/ 785003 h 992037"/>
                  <a:gd name="connsiteX6" fmla="*/ 1017917 w 1086928"/>
                  <a:gd name="connsiteY6" fmla="*/ 612474 h 992037"/>
                  <a:gd name="connsiteX7" fmla="*/ 1086928 w 1086928"/>
                  <a:gd name="connsiteY7" fmla="*/ 431320 h 992037"/>
                  <a:gd name="connsiteX8" fmla="*/ 1069675 w 1086928"/>
                  <a:gd name="connsiteY8" fmla="*/ 215659 h 992037"/>
                  <a:gd name="connsiteX9" fmla="*/ 974785 w 1086928"/>
                  <a:gd name="connsiteY9" fmla="*/ 172527 h 992037"/>
                  <a:gd name="connsiteX10" fmla="*/ 491706 w 1086928"/>
                  <a:gd name="connsiteY10" fmla="*/ 181154 h 992037"/>
                  <a:gd name="connsiteX11" fmla="*/ 595223 w 1086928"/>
                  <a:gd name="connsiteY11" fmla="*/ 0 h 992037"/>
                  <a:gd name="connsiteX0" fmla="*/ 595223 w 1086928"/>
                  <a:gd name="connsiteY0" fmla="*/ 0 h 992037"/>
                  <a:gd name="connsiteX1" fmla="*/ 0 w 1086928"/>
                  <a:gd name="connsiteY1" fmla="*/ 267418 h 992037"/>
                  <a:gd name="connsiteX2" fmla="*/ 0 w 1086928"/>
                  <a:gd name="connsiteY2" fmla="*/ 854014 h 992037"/>
                  <a:gd name="connsiteX3" fmla="*/ 362309 w 1086928"/>
                  <a:gd name="connsiteY3" fmla="*/ 966157 h 992037"/>
                  <a:gd name="connsiteX4" fmla="*/ 923026 w 1086928"/>
                  <a:gd name="connsiteY4" fmla="*/ 992037 h 992037"/>
                  <a:gd name="connsiteX5" fmla="*/ 974785 w 1086928"/>
                  <a:gd name="connsiteY5" fmla="*/ 785003 h 992037"/>
                  <a:gd name="connsiteX6" fmla="*/ 1017917 w 1086928"/>
                  <a:gd name="connsiteY6" fmla="*/ 612474 h 992037"/>
                  <a:gd name="connsiteX7" fmla="*/ 1086928 w 1086928"/>
                  <a:gd name="connsiteY7" fmla="*/ 431320 h 992037"/>
                  <a:gd name="connsiteX8" fmla="*/ 1069675 w 1086928"/>
                  <a:gd name="connsiteY8" fmla="*/ 215659 h 992037"/>
                  <a:gd name="connsiteX9" fmla="*/ 974785 w 1086928"/>
                  <a:gd name="connsiteY9" fmla="*/ 172527 h 992037"/>
                  <a:gd name="connsiteX10" fmla="*/ 491706 w 1086928"/>
                  <a:gd name="connsiteY10" fmla="*/ 181154 h 992037"/>
                  <a:gd name="connsiteX11" fmla="*/ 595223 w 1086928"/>
                  <a:gd name="connsiteY11" fmla="*/ 0 h 992037"/>
                  <a:gd name="connsiteX0" fmla="*/ 595223 w 1086928"/>
                  <a:gd name="connsiteY0" fmla="*/ 0 h 992037"/>
                  <a:gd name="connsiteX1" fmla="*/ 0 w 1086928"/>
                  <a:gd name="connsiteY1" fmla="*/ 267418 h 992037"/>
                  <a:gd name="connsiteX2" fmla="*/ 0 w 1086928"/>
                  <a:gd name="connsiteY2" fmla="*/ 854014 h 992037"/>
                  <a:gd name="connsiteX3" fmla="*/ 362309 w 1086928"/>
                  <a:gd name="connsiteY3" fmla="*/ 966157 h 992037"/>
                  <a:gd name="connsiteX4" fmla="*/ 923026 w 1086928"/>
                  <a:gd name="connsiteY4" fmla="*/ 992037 h 992037"/>
                  <a:gd name="connsiteX5" fmla="*/ 974785 w 1086928"/>
                  <a:gd name="connsiteY5" fmla="*/ 785003 h 992037"/>
                  <a:gd name="connsiteX6" fmla="*/ 1017917 w 1086928"/>
                  <a:gd name="connsiteY6" fmla="*/ 612474 h 992037"/>
                  <a:gd name="connsiteX7" fmla="*/ 1086928 w 1086928"/>
                  <a:gd name="connsiteY7" fmla="*/ 431320 h 992037"/>
                  <a:gd name="connsiteX8" fmla="*/ 1069675 w 1086928"/>
                  <a:gd name="connsiteY8" fmla="*/ 215659 h 992037"/>
                  <a:gd name="connsiteX9" fmla="*/ 974785 w 1086928"/>
                  <a:gd name="connsiteY9" fmla="*/ 172527 h 992037"/>
                  <a:gd name="connsiteX10" fmla="*/ 491706 w 1086928"/>
                  <a:gd name="connsiteY10" fmla="*/ 181154 h 992037"/>
                  <a:gd name="connsiteX11" fmla="*/ 595223 w 1086928"/>
                  <a:gd name="connsiteY11" fmla="*/ 0 h 992037"/>
                  <a:gd name="connsiteX0" fmla="*/ 595223 w 1086928"/>
                  <a:gd name="connsiteY0" fmla="*/ 0 h 992037"/>
                  <a:gd name="connsiteX1" fmla="*/ 0 w 1086928"/>
                  <a:gd name="connsiteY1" fmla="*/ 267418 h 992037"/>
                  <a:gd name="connsiteX2" fmla="*/ 0 w 1086928"/>
                  <a:gd name="connsiteY2" fmla="*/ 854014 h 992037"/>
                  <a:gd name="connsiteX3" fmla="*/ 362309 w 1086928"/>
                  <a:gd name="connsiteY3" fmla="*/ 966157 h 992037"/>
                  <a:gd name="connsiteX4" fmla="*/ 923026 w 1086928"/>
                  <a:gd name="connsiteY4" fmla="*/ 992037 h 992037"/>
                  <a:gd name="connsiteX5" fmla="*/ 974785 w 1086928"/>
                  <a:gd name="connsiteY5" fmla="*/ 785003 h 992037"/>
                  <a:gd name="connsiteX6" fmla="*/ 1017917 w 1086928"/>
                  <a:gd name="connsiteY6" fmla="*/ 612474 h 992037"/>
                  <a:gd name="connsiteX7" fmla="*/ 1086928 w 1086928"/>
                  <a:gd name="connsiteY7" fmla="*/ 431320 h 992037"/>
                  <a:gd name="connsiteX8" fmla="*/ 1069675 w 1086928"/>
                  <a:gd name="connsiteY8" fmla="*/ 215659 h 992037"/>
                  <a:gd name="connsiteX9" fmla="*/ 974785 w 1086928"/>
                  <a:gd name="connsiteY9" fmla="*/ 172527 h 992037"/>
                  <a:gd name="connsiteX10" fmla="*/ 491706 w 1086928"/>
                  <a:gd name="connsiteY10" fmla="*/ 181154 h 992037"/>
                  <a:gd name="connsiteX11" fmla="*/ 595223 w 1086928"/>
                  <a:gd name="connsiteY11" fmla="*/ 0 h 992037"/>
                  <a:gd name="connsiteX0" fmla="*/ 595223 w 1086928"/>
                  <a:gd name="connsiteY0" fmla="*/ 0 h 1006555"/>
                  <a:gd name="connsiteX1" fmla="*/ 0 w 1086928"/>
                  <a:gd name="connsiteY1" fmla="*/ 267418 h 1006555"/>
                  <a:gd name="connsiteX2" fmla="*/ 0 w 1086928"/>
                  <a:gd name="connsiteY2" fmla="*/ 854014 h 1006555"/>
                  <a:gd name="connsiteX3" fmla="*/ 362309 w 1086928"/>
                  <a:gd name="connsiteY3" fmla="*/ 966157 h 1006555"/>
                  <a:gd name="connsiteX4" fmla="*/ 923026 w 1086928"/>
                  <a:gd name="connsiteY4" fmla="*/ 992037 h 1006555"/>
                  <a:gd name="connsiteX5" fmla="*/ 974785 w 1086928"/>
                  <a:gd name="connsiteY5" fmla="*/ 785003 h 1006555"/>
                  <a:gd name="connsiteX6" fmla="*/ 1017917 w 1086928"/>
                  <a:gd name="connsiteY6" fmla="*/ 612474 h 1006555"/>
                  <a:gd name="connsiteX7" fmla="*/ 1086928 w 1086928"/>
                  <a:gd name="connsiteY7" fmla="*/ 431320 h 1006555"/>
                  <a:gd name="connsiteX8" fmla="*/ 1069675 w 1086928"/>
                  <a:gd name="connsiteY8" fmla="*/ 215659 h 1006555"/>
                  <a:gd name="connsiteX9" fmla="*/ 974785 w 1086928"/>
                  <a:gd name="connsiteY9" fmla="*/ 172527 h 1006555"/>
                  <a:gd name="connsiteX10" fmla="*/ 491706 w 1086928"/>
                  <a:gd name="connsiteY10" fmla="*/ 181154 h 1006555"/>
                  <a:gd name="connsiteX11" fmla="*/ 595223 w 1086928"/>
                  <a:gd name="connsiteY11" fmla="*/ 0 h 1006555"/>
                  <a:gd name="connsiteX0" fmla="*/ 595223 w 1086928"/>
                  <a:gd name="connsiteY0" fmla="*/ 0 h 1006555"/>
                  <a:gd name="connsiteX1" fmla="*/ 0 w 1086928"/>
                  <a:gd name="connsiteY1" fmla="*/ 267418 h 1006555"/>
                  <a:gd name="connsiteX2" fmla="*/ 0 w 1086928"/>
                  <a:gd name="connsiteY2" fmla="*/ 854014 h 1006555"/>
                  <a:gd name="connsiteX3" fmla="*/ 362309 w 1086928"/>
                  <a:gd name="connsiteY3" fmla="*/ 966157 h 1006555"/>
                  <a:gd name="connsiteX4" fmla="*/ 923026 w 1086928"/>
                  <a:gd name="connsiteY4" fmla="*/ 992037 h 1006555"/>
                  <a:gd name="connsiteX5" fmla="*/ 974785 w 1086928"/>
                  <a:gd name="connsiteY5" fmla="*/ 785003 h 1006555"/>
                  <a:gd name="connsiteX6" fmla="*/ 1017917 w 1086928"/>
                  <a:gd name="connsiteY6" fmla="*/ 612474 h 1006555"/>
                  <a:gd name="connsiteX7" fmla="*/ 1086928 w 1086928"/>
                  <a:gd name="connsiteY7" fmla="*/ 431320 h 1006555"/>
                  <a:gd name="connsiteX8" fmla="*/ 1069675 w 1086928"/>
                  <a:gd name="connsiteY8" fmla="*/ 215659 h 1006555"/>
                  <a:gd name="connsiteX9" fmla="*/ 974785 w 1086928"/>
                  <a:gd name="connsiteY9" fmla="*/ 172527 h 1006555"/>
                  <a:gd name="connsiteX10" fmla="*/ 491706 w 1086928"/>
                  <a:gd name="connsiteY10" fmla="*/ 181154 h 1006555"/>
                  <a:gd name="connsiteX11" fmla="*/ 595223 w 1086928"/>
                  <a:gd name="connsiteY11" fmla="*/ 0 h 1006555"/>
                  <a:gd name="connsiteX0" fmla="*/ 595223 w 1086928"/>
                  <a:gd name="connsiteY0" fmla="*/ 0 h 1006555"/>
                  <a:gd name="connsiteX1" fmla="*/ 0 w 1086928"/>
                  <a:gd name="connsiteY1" fmla="*/ 267418 h 1006555"/>
                  <a:gd name="connsiteX2" fmla="*/ 0 w 1086928"/>
                  <a:gd name="connsiteY2" fmla="*/ 854014 h 1006555"/>
                  <a:gd name="connsiteX3" fmla="*/ 362309 w 1086928"/>
                  <a:gd name="connsiteY3" fmla="*/ 966157 h 1006555"/>
                  <a:gd name="connsiteX4" fmla="*/ 923026 w 1086928"/>
                  <a:gd name="connsiteY4" fmla="*/ 992037 h 1006555"/>
                  <a:gd name="connsiteX5" fmla="*/ 974785 w 1086928"/>
                  <a:gd name="connsiteY5" fmla="*/ 785003 h 1006555"/>
                  <a:gd name="connsiteX6" fmla="*/ 1017917 w 1086928"/>
                  <a:gd name="connsiteY6" fmla="*/ 612474 h 1006555"/>
                  <a:gd name="connsiteX7" fmla="*/ 1086928 w 1086928"/>
                  <a:gd name="connsiteY7" fmla="*/ 431320 h 1006555"/>
                  <a:gd name="connsiteX8" fmla="*/ 1069675 w 1086928"/>
                  <a:gd name="connsiteY8" fmla="*/ 215659 h 1006555"/>
                  <a:gd name="connsiteX9" fmla="*/ 974785 w 1086928"/>
                  <a:gd name="connsiteY9" fmla="*/ 172527 h 1006555"/>
                  <a:gd name="connsiteX10" fmla="*/ 491706 w 1086928"/>
                  <a:gd name="connsiteY10" fmla="*/ 181154 h 1006555"/>
                  <a:gd name="connsiteX11" fmla="*/ 595223 w 1086928"/>
                  <a:gd name="connsiteY11" fmla="*/ 0 h 1006555"/>
                  <a:gd name="connsiteX0" fmla="*/ 595223 w 1086928"/>
                  <a:gd name="connsiteY0" fmla="*/ 0 h 1006555"/>
                  <a:gd name="connsiteX1" fmla="*/ 0 w 1086928"/>
                  <a:gd name="connsiteY1" fmla="*/ 267418 h 1006555"/>
                  <a:gd name="connsiteX2" fmla="*/ 0 w 1086928"/>
                  <a:gd name="connsiteY2" fmla="*/ 854014 h 1006555"/>
                  <a:gd name="connsiteX3" fmla="*/ 362309 w 1086928"/>
                  <a:gd name="connsiteY3" fmla="*/ 966157 h 1006555"/>
                  <a:gd name="connsiteX4" fmla="*/ 923026 w 1086928"/>
                  <a:gd name="connsiteY4" fmla="*/ 992037 h 1006555"/>
                  <a:gd name="connsiteX5" fmla="*/ 974785 w 1086928"/>
                  <a:gd name="connsiteY5" fmla="*/ 785003 h 1006555"/>
                  <a:gd name="connsiteX6" fmla="*/ 1017917 w 1086928"/>
                  <a:gd name="connsiteY6" fmla="*/ 612474 h 1006555"/>
                  <a:gd name="connsiteX7" fmla="*/ 1086928 w 1086928"/>
                  <a:gd name="connsiteY7" fmla="*/ 431320 h 1006555"/>
                  <a:gd name="connsiteX8" fmla="*/ 1069675 w 1086928"/>
                  <a:gd name="connsiteY8" fmla="*/ 215659 h 1006555"/>
                  <a:gd name="connsiteX9" fmla="*/ 974785 w 1086928"/>
                  <a:gd name="connsiteY9" fmla="*/ 172527 h 1006555"/>
                  <a:gd name="connsiteX10" fmla="*/ 491706 w 1086928"/>
                  <a:gd name="connsiteY10" fmla="*/ 181154 h 1006555"/>
                  <a:gd name="connsiteX11" fmla="*/ 595223 w 1086928"/>
                  <a:gd name="connsiteY11" fmla="*/ 0 h 1006555"/>
                  <a:gd name="connsiteX0" fmla="*/ 595223 w 1086928"/>
                  <a:gd name="connsiteY0" fmla="*/ 0 h 1006555"/>
                  <a:gd name="connsiteX1" fmla="*/ 0 w 1086928"/>
                  <a:gd name="connsiteY1" fmla="*/ 267418 h 1006555"/>
                  <a:gd name="connsiteX2" fmla="*/ 0 w 1086928"/>
                  <a:gd name="connsiteY2" fmla="*/ 854014 h 1006555"/>
                  <a:gd name="connsiteX3" fmla="*/ 362309 w 1086928"/>
                  <a:gd name="connsiteY3" fmla="*/ 966157 h 1006555"/>
                  <a:gd name="connsiteX4" fmla="*/ 923026 w 1086928"/>
                  <a:gd name="connsiteY4" fmla="*/ 992037 h 1006555"/>
                  <a:gd name="connsiteX5" fmla="*/ 974785 w 1086928"/>
                  <a:gd name="connsiteY5" fmla="*/ 785003 h 1006555"/>
                  <a:gd name="connsiteX6" fmla="*/ 1017917 w 1086928"/>
                  <a:gd name="connsiteY6" fmla="*/ 612474 h 1006555"/>
                  <a:gd name="connsiteX7" fmla="*/ 1086928 w 1086928"/>
                  <a:gd name="connsiteY7" fmla="*/ 431320 h 1006555"/>
                  <a:gd name="connsiteX8" fmla="*/ 1069675 w 1086928"/>
                  <a:gd name="connsiteY8" fmla="*/ 215659 h 1006555"/>
                  <a:gd name="connsiteX9" fmla="*/ 974785 w 1086928"/>
                  <a:gd name="connsiteY9" fmla="*/ 172527 h 1006555"/>
                  <a:gd name="connsiteX10" fmla="*/ 491706 w 1086928"/>
                  <a:gd name="connsiteY10" fmla="*/ 181154 h 1006555"/>
                  <a:gd name="connsiteX11" fmla="*/ 595223 w 1086928"/>
                  <a:gd name="connsiteY11" fmla="*/ 0 h 1006555"/>
                  <a:gd name="connsiteX0" fmla="*/ 595223 w 1086928"/>
                  <a:gd name="connsiteY0" fmla="*/ 0 h 980502"/>
                  <a:gd name="connsiteX1" fmla="*/ 0 w 1086928"/>
                  <a:gd name="connsiteY1" fmla="*/ 267418 h 980502"/>
                  <a:gd name="connsiteX2" fmla="*/ 0 w 1086928"/>
                  <a:gd name="connsiteY2" fmla="*/ 854014 h 980502"/>
                  <a:gd name="connsiteX3" fmla="*/ 362309 w 1086928"/>
                  <a:gd name="connsiteY3" fmla="*/ 966157 h 980502"/>
                  <a:gd name="connsiteX4" fmla="*/ 934932 w 1086928"/>
                  <a:gd name="connsiteY4" fmla="*/ 946794 h 980502"/>
                  <a:gd name="connsiteX5" fmla="*/ 974785 w 1086928"/>
                  <a:gd name="connsiteY5" fmla="*/ 785003 h 980502"/>
                  <a:gd name="connsiteX6" fmla="*/ 1017917 w 1086928"/>
                  <a:gd name="connsiteY6" fmla="*/ 612474 h 980502"/>
                  <a:gd name="connsiteX7" fmla="*/ 1086928 w 1086928"/>
                  <a:gd name="connsiteY7" fmla="*/ 431320 h 980502"/>
                  <a:gd name="connsiteX8" fmla="*/ 1069675 w 1086928"/>
                  <a:gd name="connsiteY8" fmla="*/ 215659 h 980502"/>
                  <a:gd name="connsiteX9" fmla="*/ 974785 w 1086928"/>
                  <a:gd name="connsiteY9" fmla="*/ 172527 h 980502"/>
                  <a:gd name="connsiteX10" fmla="*/ 491706 w 1086928"/>
                  <a:gd name="connsiteY10" fmla="*/ 181154 h 980502"/>
                  <a:gd name="connsiteX11" fmla="*/ 595223 w 1086928"/>
                  <a:gd name="connsiteY11" fmla="*/ 0 h 980502"/>
                  <a:gd name="connsiteX0" fmla="*/ 595223 w 1086928"/>
                  <a:gd name="connsiteY0" fmla="*/ 0 h 1010346"/>
                  <a:gd name="connsiteX1" fmla="*/ 0 w 1086928"/>
                  <a:gd name="connsiteY1" fmla="*/ 267418 h 1010346"/>
                  <a:gd name="connsiteX2" fmla="*/ 0 w 1086928"/>
                  <a:gd name="connsiteY2" fmla="*/ 854014 h 1010346"/>
                  <a:gd name="connsiteX3" fmla="*/ 362309 w 1086928"/>
                  <a:gd name="connsiteY3" fmla="*/ 966157 h 1010346"/>
                  <a:gd name="connsiteX4" fmla="*/ 925407 w 1086928"/>
                  <a:gd name="connsiteY4" fmla="*/ 996801 h 1010346"/>
                  <a:gd name="connsiteX5" fmla="*/ 974785 w 1086928"/>
                  <a:gd name="connsiteY5" fmla="*/ 785003 h 1010346"/>
                  <a:gd name="connsiteX6" fmla="*/ 1017917 w 1086928"/>
                  <a:gd name="connsiteY6" fmla="*/ 612474 h 1010346"/>
                  <a:gd name="connsiteX7" fmla="*/ 1086928 w 1086928"/>
                  <a:gd name="connsiteY7" fmla="*/ 431320 h 1010346"/>
                  <a:gd name="connsiteX8" fmla="*/ 1069675 w 1086928"/>
                  <a:gd name="connsiteY8" fmla="*/ 215659 h 1010346"/>
                  <a:gd name="connsiteX9" fmla="*/ 974785 w 1086928"/>
                  <a:gd name="connsiteY9" fmla="*/ 172527 h 1010346"/>
                  <a:gd name="connsiteX10" fmla="*/ 491706 w 1086928"/>
                  <a:gd name="connsiteY10" fmla="*/ 181154 h 1010346"/>
                  <a:gd name="connsiteX11" fmla="*/ 595223 w 1086928"/>
                  <a:gd name="connsiteY11" fmla="*/ 0 h 1010346"/>
                  <a:gd name="connsiteX0" fmla="*/ 595223 w 1086928"/>
                  <a:gd name="connsiteY0" fmla="*/ 0 h 1010346"/>
                  <a:gd name="connsiteX1" fmla="*/ 0 w 1086928"/>
                  <a:gd name="connsiteY1" fmla="*/ 267418 h 1010346"/>
                  <a:gd name="connsiteX2" fmla="*/ 0 w 1086928"/>
                  <a:gd name="connsiteY2" fmla="*/ 854014 h 1010346"/>
                  <a:gd name="connsiteX3" fmla="*/ 362309 w 1086928"/>
                  <a:gd name="connsiteY3" fmla="*/ 966157 h 1010346"/>
                  <a:gd name="connsiteX4" fmla="*/ 925407 w 1086928"/>
                  <a:gd name="connsiteY4" fmla="*/ 996801 h 1010346"/>
                  <a:gd name="connsiteX5" fmla="*/ 974785 w 1086928"/>
                  <a:gd name="connsiteY5" fmla="*/ 785003 h 1010346"/>
                  <a:gd name="connsiteX6" fmla="*/ 1017917 w 1086928"/>
                  <a:gd name="connsiteY6" fmla="*/ 612474 h 1010346"/>
                  <a:gd name="connsiteX7" fmla="*/ 1086928 w 1086928"/>
                  <a:gd name="connsiteY7" fmla="*/ 431320 h 1010346"/>
                  <a:gd name="connsiteX8" fmla="*/ 1069675 w 1086928"/>
                  <a:gd name="connsiteY8" fmla="*/ 215659 h 1010346"/>
                  <a:gd name="connsiteX9" fmla="*/ 974785 w 1086928"/>
                  <a:gd name="connsiteY9" fmla="*/ 172527 h 1010346"/>
                  <a:gd name="connsiteX10" fmla="*/ 491706 w 1086928"/>
                  <a:gd name="connsiteY10" fmla="*/ 181154 h 1010346"/>
                  <a:gd name="connsiteX11" fmla="*/ 595223 w 1086928"/>
                  <a:gd name="connsiteY11" fmla="*/ 0 h 1010346"/>
                  <a:gd name="connsiteX0" fmla="*/ 595223 w 1086928"/>
                  <a:gd name="connsiteY0" fmla="*/ 0 h 1010346"/>
                  <a:gd name="connsiteX1" fmla="*/ 0 w 1086928"/>
                  <a:gd name="connsiteY1" fmla="*/ 267418 h 1010346"/>
                  <a:gd name="connsiteX2" fmla="*/ 0 w 1086928"/>
                  <a:gd name="connsiteY2" fmla="*/ 854014 h 1010346"/>
                  <a:gd name="connsiteX3" fmla="*/ 362309 w 1086928"/>
                  <a:gd name="connsiteY3" fmla="*/ 966157 h 1010346"/>
                  <a:gd name="connsiteX4" fmla="*/ 925407 w 1086928"/>
                  <a:gd name="connsiteY4" fmla="*/ 996801 h 1010346"/>
                  <a:gd name="connsiteX5" fmla="*/ 981929 w 1086928"/>
                  <a:gd name="connsiteY5" fmla="*/ 820721 h 1010346"/>
                  <a:gd name="connsiteX6" fmla="*/ 1017917 w 1086928"/>
                  <a:gd name="connsiteY6" fmla="*/ 612474 h 1010346"/>
                  <a:gd name="connsiteX7" fmla="*/ 1086928 w 1086928"/>
                  <a:gd name="connsiteY7" fmla="*/ 431320 h 1010346"/>
                  <a:gd name="connsiteX8" fmla="*/ 1069675 w 1086928"/>
                  <a:gd name="connsiteY8" fmla="*/ 215659 h 1010346"/>
                  <a:gd name="connsiteX9" fmla="*/ 974785 w 1086928"/>
                  <a:gd name="connsiteY9" fmla="*/ 172527 h 1010346"/>
                  <a:gd name="connsiteX10" fmla="*/ 491706 w 1086928"/>
                  <a:gd name="connsiteY10" fmla="*/ 181154 h 1010346"/>
                  <a:gd name="connsiteX11" fmla="*/ 595223 w 1086928"/>
                  <a:gd name="connsiteY11" fmla="*/ 0 h 1010346"/>
                  <a:gd name="connsiteX0" fmla="*/ 925407 w 1086928"/>
                  <a:gd name="connsiteY0" fmla="*/ 996801 h 1088241"/>
                  <a:gd name="connsiteX1" fmla="*/ 981929 w 1086928"/>
                  <a:gd name="connsiteY1" fmla="*/ 820721 h 1088241"/>
                  <a:gd name="connsiteX2" fmla="*/ 1017917 w 1086928"/>
                  <a:gd name="connsiteY2" fmla="*/ 612474 h 1088241"/>
                  <a:gd name="connsiteX3" fmla="*/ 1086928 w 1086928"/>
                  <a:gd name="connsiteY3" fmla="*/ 431320 h 1088241"/>
                  <a:gd name="connsiteX4" fmla="*/ 1069675 w 1086928"/>
                  <a:gd name="connsiteY4" fmla="*/ 215659 h 1088241"/>
                  <a:gd name="connsiteX5" fmla="*/ 974785 w 1086928"/>
                  <a:gd name="connsiteY5" fmla="*/ 172527 h 1088241"/>
                  <a:gd name="connsiteX6" fmla="*/ 491706 w 1086928"/>
                  <a:gd name="connsiteY6" fmla="*/ 181154 h 1088241"/>
                  <a:gd name="connsiteX7" fmla="*/ 595223 w 1086928"/>
                  <a:gd name="connsiteY7" fmla="*/ 0 h 1088241"/>
                  <a:gd name="connsiteX8" fmla="*/ 0 w 1086928"/>
                  <a:gd name="connsiteY8" fmla="*/ 267418 h 1088241"/>
                  <a:gd name="connsiteX9" fmla="*/ 0 w 1086928"/>
                  <a:gd name="connsiteY9" fmla="*/ 854014 h 1088241"/>
                  <a:gd name="connsiteX10" fmla="*/ 362309 w 1086928"/>
                  <a:gd name="connsiteY10" fmla="*/ 966157 h 1088241"/>
                  <a:gd name="connsiteX11" fmla="*/ 1016847 w 1086928"/>
                  <a:gd name="connsiteY11" fmla="*/ 1088241 h 1088241"/>
                  <a:gd name="connsiteX0" fmla="*/ 925407 w 1086928"/>
                  <a:gd name="connsiteY0" fmla="*/ 996801 h 1088241"/>
                  <a:gd name="connsiteX1" fmla="*/ 981929 w 1086928"/>
                  <a:gd name="connsiteY1" fmla="*/ 820721 h 1088241"/>
                  <a:gd name="connsiteX2" fmla="*/ 1017917 w 1086928"/>
                  <a:gd name="connsiteY2" fmla="*/ 612474 h 1088241"/>
                  <a:gd name="connsiteX3" fmla="*/ 1086928 w 1086928"/>
                  <a:gd name="connsiteY3" fmla="*/ 431320 h 1088241"/>
                  <a:gd name="connsiteX4" fmla="*/ 1069675 w 1086928"/>
                  <a:gd name="connsiteY4" fmla="*/ 215659 h 1088241"/>
                  <a:gd name="connsiteX5" fmla="*/ 974785 w 1086928"/>
                  <a:gd name="connsiteY5" fmla="*/ 172527 h 1088241"/>
                  <a:gd name="connsiteX6" fmla="*/ 491706 w 1086928"/>
                  <a:gd name="connsiteY6" fmla="*/ 181154 h 1088241"/>
                  <a:gd name="connsiteX7" fmla="*/ 595223 w 1086928"/>
                  <a:gd name="connsiteY7" fmla="*/ 0 h 1088241"/>
                  <a:gd name="connsiteX8" fmla="*/ 0 w 1086928"/>
                  <a:gd name="connsiteY8" fmla="*/ 267418 h 1088241"/>
                  <a:gd name="connsiteX9" fmla="*/ 0 w 1086928"/>
                  <a:gd name="connsiteY9" fmla="*/ 854014 h 1088241"/>
                  <a:gd name="connsiteX10" fmla="*/ 362309 w 1086928"/>
                  <a:gd name="connsiteY10" fmla="*/ 966157 h 1088241"/>
                  <a:gd name="connsiteX11" fmla="*/ 1016847 w 1086928"/>
                  <a:gd name="connsiteY11" fmla="*/ 1088241 h 108824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11" fmla="*/ 925407 w 1086928"/>
                  <a:gd name="connsiteY11" fmla="*/ 996801 h 996801"/>
                  <a:gd name="connsiteX0" fmla="*/ 925407 w 1086928"/>
                  <a:gd name="connsiteY0" fmla="*/ 996801 h 1038224"/>
                  <a:gd name="connsiteX1" fmla="*/ 981929 w 1086928"/>
                  <a:gd name="connsiteY1" fmla="*/ 820721 h 1038224"/>
                  <a:gd name="connsiteX2" fmla="*/ 1017917 w 1086928"/>
                  <a:gd name="connsiteY2" fmla="*/ 612474 h 1038224"/>
                  <a:gd name="connsiteX3" fmla="*/ 1086928 w 1086928"/>
                  <a:gd name="connsiteY3" fmla="*/ 431320 h 1038224"/>
                  <a:gd name="connsiteX4" fmla="*/ 1069675 w 1086928"/>
                  <a:gd name="connsiteY4" fmla="*/ 215659 h 1038224"/>
                  <a:gd name="connsiteX5" fmla="*/ 974785 w 1086928"/>
                  <a:gd name="connsiteY5" fmla="*/ 172527 h 1038224"/>
                  <a:gd name="connsiteX6" fmla="*/ 491706 w 1086928"/>
                  <a:gd name="connsiteY6" fmla="*/ 181154 h 1038224"/>
                  <a:gd name="connsiteX7" fmla="*/ 595223 w 1086928"/>
                  <a:gd name="connsiteY7" fmla="*/ 0 h 1038224"/>
                  <a:gd name="connsiteX8" fmla="*/ 0 w 1086928"/>
                  <a:gd name="connsiteY8" fmla="*/ 267418 h 1038224"/>
                  <a:gd name="connsiteX9" fmla="*/ 0 w 1086928"/>
                  <a:gd name="connsiteY9" fmla="*/ 854014 h 1038224"/>
                  <a:gd name="connsiteX10" fmla="*/ 362309 w 1086928"/>
                  <a:gd name="connsiteY10" fmla="*/ 966157 h 1038224"/>
                  <a:gd name="connsiteX11" fmla="*/ 743220 w 1086928"/>
                  <a:gd name="connsiteY11" fmla="*/ 1038224 h 1038224"/>
                  <a:gd name="connsiteX12" fmla="*/ 925407 w 1086928"/>
                  <a:gd name="connsiteY12" fmla="*/ 996801 h 1038224"/>
                  <a:gd name="connsiteX0" fmla="*/ 925407 w 1086928"/>
                  <a:gd name="connsiteY0" fmla="*/ 996801 h 1038224"/>
                  <a:gd name="connsiteX1" fmla="*/ 981929 w 1086928"/>
                  <a:gd name="connsiteY1" fmla="*/ 820721 h 1038224"/>
                  <a:gd name="connsiteX2" fmla="*/ 1017917 w 1086928"/>
                  <a:gd name="connsiteY2" fmla="*/ 612474 h 1038224"/>
                  <a:gd name="connsiteX3" fmla="*/ 1086928 w 1086928"/>
                  <a:gd name="connsiteY3" fmla="*/ 431320 h 1038224"/>
                  <a:gd name="connsiteX4" fmla="*/ 1069675 w 1086928"/>
                  <a:gd name="connsiteY4" fmla="*/ 215659 h 1038224"/>
                  <a:gd name="connsiteX5" fmla="*/ 974785 w 1086928"/>
                  <a:gd name="connsiteY5" fmla="*/ 172527 h 1038224"/>
                  <a:gd name="connsiteX6" fmla="*/ 491706 w 1086928"/>
                  <a:gd name="connsiteY6" fmla="*/ 181154 h 1038224"/>
                  <a:gd name="connsiteX7" fmla="*/ 595223 w 1086928"/>
                  <a:gd name="connsiteY7" fmla="*/ 0 h 1038224"/>
                  <a:gd name="connsiteX8" fmla="*/ 0 w 1086928"/>
                  <a:gd name="connsiteY8" fmla="*/ 267418 h 1038224"/>
                  <a:gd name="connsiteX9" fmla="*/ 0 w 1086928"/>
                  <a:gd name="connsiteY9" fmla="*/ 854014 h 1038224"/>
                  <a:gd name="connsiteX10" fmla="*/ 362309 w 1086928"/>
                  <a:gd name="connsiteY10" fmla="*/ 966157 h 1038224"/>
                  <a:gd name="connsiteX11" fmla="*/ 743220 w 1086928"/>
                  <a:gd name="connsiteY11" fmla="*/ 1038224 h 1038224"/>
                  <a:gd name="connsiteX12" fmla="*/ 925407 w 1086928"/>
                  <a:gd name="connsiteY12" fmla="*/ 996801 h 1038224"/>
                  <a:gd name="connsiteX0" fmla="*/ 925407 w 1086928"/>
                  <a:gd name="connsiteY0" fmla="*/ 996801 h 1005589"/>
                  <a:gd name="connsiteX1" fmla="*/ 981929 w 1086928"/>
                  <a:gd name="connsiteY1" fmla="*/ 820721 h 1005589"/>
                  <a:gd name="connsiteX2" fmla="*/ 1017917 w 1086928"/>
                  <a:gd name="connsiteY2" fmla="*/ 612474 h 1005589"/>
                  <a:gd name="connsiteX3" fmla="*/ 1086928 w 1086928"/>
                  <a:gd name="connsiteY3" fmla="*/ 431320 h 1005589"/>
                  <a:gd name="connsiteX4" fmla="*/ 1069675 w 1086928"/>
                  <a:gd name="connsiteY4" fmla="*/ 215659 h 1005589"/>
                  <a:gd name="connsiteX5" fmla="*/ 974785 w 1086928"/>
                  <a:gd name="connsiteY5" fmla="*/ 172527 h 1005589"/>
                  <a:gd name="connsiteX6" fmla="*/ 491706 w 1086928"/>
                  <a:gd name="connsiteY6" fmla="*/ 181154 h 1005589"/>
                  <a:gd name="connsiteX7" fmla="*/ 595223 w 1086928"/>
                  <a:gd name="connsiteY7" fmla="*/ 0 h 1005589"/>
                  <a:gd name="connsiteX8" fmla="*/ 0 w 1086928"/>
                  <a:gd name="connsiteY8" fmla="*/ 267418 h 1005589"/>
                  <a:gd name="connsiteX9" fmla="*/ 0 w 1086928"/>
                  <a:gd name="connsiteY9" fmla="*/ 854014 h 1005589"/>
                  <a:gd name="connsiteX10" fmla="*/ 362309 w 1086928"/>
                  <a:gd name="connsiteY10" fmla="*/ 966157 h 1005589"/>
                  <a:gd name="connsiteX11" fmla="*/ 925407 w 1086928"/>
                  <a:gd name="connsiteY11" fmla="*/ 996801 h 1005589"/>
                  <a:gd name="connsiteX0" fmla="*/ 925407 w 1086928"/>
                  <a:gd name="connsiteY0" fmla="*/ 996801 h 1013821"/>
                  <a:gd name="connsiteX1" fmla="*/ 981929 w 1086928"/>
                  <a:gd name="connsiteY1" fmla="*/ 820721 h 1013821"/>
                  <a:gd name="connsiteX2" fmla="*/ 1017917 w 1086928"/>
                  <a:gd name="connsiteY2" fmla="*/ 612474 h 1013821"/>
                  <a:gd name="connsiteX3" fmla="*/ 1086928 w 1086928"/>
                  <a:gd name="connsiteY3" fmla="*/ 431320 h 1013821"/>
                  <a:gd name="connsiteX4" fmla="*/ 1069675 w 1086928"/>
                  <a:gd name="connsiteY4" fmla="*/ 215659 h 1013821"/>
                  <a:gd name="connsiteX5" fmla="*/ 974785 w 1086928"/>
                  <a:gd name="connsiteY5" fmla="*/ 172527 h 1013821"/>
                  <a:gd name="connsiteX6" fmla="*/ 491706 w 1086928"/>
                  <a:gd name="connsiteY6" fmla="*/ 181154 h 1013821"/>
                  <a:gd name="connsiteX7" fmla="*/ 595223 w 1086928"/>
                  <a:gd name="connsiteY7" fmla="*/ 0 h 1013821"/>
                  <a:gd name="connsiteX8" fmla="*/ 0 w 1086928"/>
                  <a:gd name="connsiteY8" fmla="*/ 267418 h 1013821"/>
                  <a:gd name="connsiteX9" fmla="*/ 0 w 1086928"/>
                  <a:gd name="connsiteY9" fmla="*/ 854014 h 1013821"/>
                  <a:gd name="connsiteX10" fmla="*/ 362309 w 1086928"/>
                  <a:gd name="connsiteY10" fmla="*/ 966157 h 1013821"/>
                  <a:gd name="connsiteX11" fmla="*/ 925407 w 1086928"/>
                  <a:gd name="connsiteY11" fmla="*/ 996801 h 1013821"/>
                  <a:gd name="connsiteX0" fmla="*/ 925407 w 1086928"/>
                  <a:gd name="connsiteY0" fmla="*/ 996801 h 1013821"/>
                  <a:gd name="connsiteX1" fmla="*/ 981929 w 1086928"/>
                  <a:gd name="connsiteY1" fmla="*/ 820721 h 1013821"/>
                  <a:gd name="connsiteX2" fmla="*/ 1017917 w 1086928"/>
                  <a:gd name="connsiteY2" fmla="*/ 612474 h 1013821"/>
                  <a:gd name="connsiteX3" fmla="*/ 1086928 w 1086928"/>
                  <a:gd name="connsiteY3" fmla="*/ 431320 h 1013821"/>
                  <a:gd name="connsiteX4" fmla="*/ 1069675 w 1086928"/>
                  <a:gd name="connsiteY4" fmla="*/ 215659 h 1013821"/>
                  <a:gd name="connsiteX5" fmla="*/ 974785 w 1086928"/>
                  <a:gd name="connsiteY5" fmla="*/ 172527 h 1013821"/>
                  <a:gd name="connsiteX6" fmla="*/ 491706 w 1086928"/>
                  <a:gd name="connsiteY6" fmla="*/ 181154 h 1013821"/>
                  <a:gd name="connsiteX7" fmla="*/ 595223 w 1086928"/>
                  <a:gd name="connsiteY7" fmla="*/ 0 h 1013821"/>
                  <a:gd name="connsiteX8" fmla="*/ 0 w 1086928"/>
                  <a:gd name="connsiteY8" fmla="*/ 267418 h 1013821"/>
                  <a:gd name="connsiteX9" fmla="*/ 0 w 1086928"/>
                  <a:gd name="connsiteY9" fmla="*/ 854014 h 1013821"/>
                  <a:gd name="connsiteX10" fmla="*/ 362309 w 1086928"/>
                  <a:gd name="connsiteY10" fmla="*/ 966157 h 1013821"/>
                  <a:gd name="connsiteX11" fmla="*/ 925407 w 1086928"/>
                  <a:gd name="connsiteY11" fmla="*/ 996801 h 1013821"/>
                  <a:gd name="connsiteX0" fmla="*/ 925407 w 1086928"/>
                  <a:gd name="connsiteY0" fmla="*/ 996801 h 1013821"/>
                  <a:gd name="connsiteX1" fmla="*/ 991454 w 1086928"/>
                  <a:gd name="connsiteY1" fmla="*/ 823103 h 1013821"/>
                  <a:gd name="connsiteX2" fmla="*/ 1017917 w 1086928"/>
                  <a:gd name="connsiteY2" fmla="*/ 612474 h 1013821"/>
                  <a:gd name="connsiteX3" fmla="*/ 1086928 w 1086928"/>
                  <a:gd name="connsiteY3" fmla="*/ 431320 h 1013821"/>
                  <a:gd name="connsiteX4" fmla="*/ 1069675 w 1086928"/>
                  <a:gd name="connsiteY4" fmla="*/ 215659 h 1013821"/>
                  <a:gd name="connsiteX5" fmla="*/ 974785 w 1086928"/>
                  <a:gd name="connsiteY5" fmla="*/ 172527 h 1013821"/>
                  <a:gd name="connsiteX6" fmla="*/ 491706 w 1086928"/>
                  <a:gd name="connsiteY6" fmla="*/ 181154 h 1013821"/>
                  <a:gd name="connsiteX7" fmla="*/ 595223 w 1086928"/>
                  <a:gd name="connsiteY7" fmla="*/ 0 h 1013821"/>
                  <a:gd name="connsiteX8" fmla="*/ 0 w 1086928"/>
                  <a:gd name="connsiteY8" fmla="*/ 267418 h 1013821"/>
                  <a:gd name="connsiteX9" fmla="*/ 0 w 1086928"/>
                  <a:gd name="connsiteY9" fmla="*/ 854014 h 1013821"/>
                  <a:gd name="connsiteX10" fmla="*/ 362309 w 1086928"/>
                  <a:gd name="connsiteY10" fmla="*/ 966157 h 1013821"/>
                  <a:gd name="connsiteX11" fmla="*/ 925407 w 1086928"/>
                  <a:gd name="connsiteY11" fmla="*/ 996801 h 1013821"/>
                  <a:gd name="connsiteX0" fmla="*/ 925407 w 1086928"/>
                  <a:gd name="connsiteY0" fmla="*/ 996801 h 1013821"/>
                  <a:gd name="connsiteX1" fmla="*/ 991454 w 1086928"/>
                  <a:gd name="connsiteY1" fmla="*/ 823103 h 1013821"/>
                  <a:gd name="connsiteX2" fmla="*/ 1017917 w 1086928"/>
                  <a:gd name="connsiteY2" fmla="*/ 612474 h 1013821"/>
                  <a:gd name="connsiteX3" fmla="*/ 1086928 w 1086928"/>
                  <a:gd name="connsiteY3" fmla="*/ 431320 h 1013821"/>
                  <a:gd name="connsiteX4" fmla="*/ 1069675 w 1086928"/>
                  <a:gd name="connsiteY4" fmla="*/ 215659 h 1013821"/>
                  <a:gd name="connsiteX5" fmla="*/ 974785 w 1086928"/>
                  <a:gd name="connsiteY5" fmla="*/ 172527 h 1013821"/>
                  <a:gd name="connsiteX6" fmla="*/ 491706 w 1086928"/>
                  <a:gd name="connsiteY6" fmla="*/ 181154 h 1013821"/>
                  <a:gd name="connsiteX7" fmla="*/ 595223 w 1086928"/>
                  <a:gd name="connsiteY7" fmla="*/ 0 h 1013821"/>
                  <a:gd name="connsiteX8" fmla="*/ 0 w 1086928"/>
                  <a:gd name="connsiteY8" fmla="*/ 267418 h 1013821"/>
                  <a:gd name="connsiteX9" fmla="*/ 0 w 1086928"/>
                  <a:gd name="connsiteY9" fmla="*/ 854014 h 1013821"/>
                  <a:gd name="connsiteX10" fmla="*/ 362309 w 1086928"/>
                  <a:gd name="connsiteY10" fmla="*/ 966157 h 1013821"/>
                  <a:gd name="connsiteX11" fmla="*/ 925407 w 1086928"/>
                  <a:gd name="connsiteY11" fmla="*/ 996801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1082894 w 1086928"/>
                  <a:gd name="connsiteY11" fmla="*/ 914543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1082894 w 1086928"/>
                  <a:gd name="connsiteY11" fmla="*/ 914543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1082894 w 1086928"/>
                  <a:gd name="connsiteY11" fmla="*/ 914543 h 1013821"/>
                  <a:gd name="connsiteX12" fmla="*/ 991454 w 1086928"/>
                  <a:gd name="connsiteY12" fmla="*/ 823103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1082894 w 1086928"/>
                  <a:gd name="connsiteY11" fmla="*/ 914543 h 1013821"/>
                  <a:gd name="connsiteX12" fmla="*/ 991454 w 1086928"/>
                  <a:gd name="connsiteY12" fmla="*/ 823103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91454 w 1086928"/>
                  <a:gd name="connsiteY11" fmla="*/ 823103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91454 w 1086928"/>
                  <a:gd name="connsiteY11" fmla="*/ 823103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91454 w 1086928"/>
                  <a:gd name="connsiteY11" fmla="*/ 823103 h 1013821"/>
                  <a:gd name="connsiteX0" fmla="*/ 977167 w 1086928"/>
                  <a:gd name="connsiteY0" fmla="*/ 825484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88488 w 1086928"/>
                  <a:gd name="connsiteY11" fmla="*/ 833437 h 1013821"/>
                  <a:gd name="connsiteX12" fmla="*/ 977167 w 1086928"/>
                  <a:gd name="connsiteY12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88488 w 1086928"/>
                  <a:gd name="connsiteY11" fmla="*/ 833437 h 1013821"/>
                  <a:gd name="connsiteX12" fmla="*/ 977167 w 1086928"/>
                  <a:gd name="connsiteY12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88488 w 1086928"/>
                  <a:gd name="connsiteY11" fmla="*/ 833437 h 1013821"/>
                  <a:gd name="connsiteX12" fmla="*/ 977167 w 1086928"/>
                  <a:gd name="connsiteY12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27442 w 1086928"/>
                  <a:gd name="connsiteY1" fmla="*/ 638668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27442 w 1086928"/>
                  <a:gd name="connsiteY1" fmla="*/ 638668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69675"/>
                  <a:gd name="connsiteY0" fmla="*/ 825484 h 1013821"/>
                  <a:gd name="connsiteX1" fmla="*/ 1027442 w 1069675"/>
                  <a:gd name="connsiteY1" fmla="*/ 638668 h 1013821"/>
                  <a:gd name="connsiteX2" fmla="*/ 1051209 w 1069675"/>
                  <a:gd name="connsiteY2" fmla="*/ 447988 h 1013821"/>
                  <a:gd name="connsiteX3" fmla="*/ 1069675 w 1069675"/>
                  <a:gd name="connsiteY3" fmla="*/ 215659 h 1013821"/>
                  <a:gd name="connsiteX4" fmla="*/ 974785 w 1069675"/>
                  <a:gd name="connsiteY4" fmla="*/ 172527 h 1013821"/>
                  <a:gd name="connsiteX5" fmla="*/ 491706 w 1069675"/>
                  <a:gd name="connsiteY5" fmla="*/ 181154 h 1013821"/>
                  <a:gd name="connsiteX6" fmla="*/ 595223 w 1069675"/>
                  <a:gd name="connsiteY6" fmla="*/ 0 h 1013821"/>
                  <a:gd name="connsiteX7" fmla="*/ 0 w 1069675"/>
                  <a:gd name="connsiteY7" fmla="*/ 267418 h 1013821"/>
                  <a:gd name="connsiteX8" fmla="*/ 0 w 1069675"/>
                  <a:gd name="connsiteY8" fmla="*/ 854014 h 1013821"/>
                  <a:gd name="connsiteX9" fmla="*/ 362309 w 1069675"/>
                  <a:gd name="connsiteY9" fmla="*/ 966157 h 1013821"/>
                  <a:gd name="connsiteX10" fmla="*/ 925407 w 1069675"/>
                  <a:gd name="connsiteY10" fmla="*/ 996801 h 1013821"/>
                  <a:gd name="connsiteX11" fmla="*/ 977167 w 1069675"/>
                  <a:gd name="connsiteY11" fmla="*/ 825484 h 1013821"/>
                  <a:gd name="connsiteX0" fmla="*/ 977167 w 1083772"/>
                  <a:gd name="connsiteY0" fmla="*/ 825484 h 1013821"/>
                  <a:gd name="connsiteX1" fmla="*/ 1027442 w 1083772"/>
                  <a:gd name="connsiteY1" fmla="*/ 638668 h 1013821"/>
                  <a:gd name="connsiteX2" fmla="*/ 1051209 w 1083772"/>
                  <a:gd name="connsiteY2" fmla="*/ 447988 h 1013821"/>
                  <a:gd name="connsiteX3" fmla="*/ 1069675 w 1083772"/>
                  <a:gd name="connsiteY3" fmla="*/ 215659 h 1013821"/>
                  <a:gd name="connsiteX4" fmla="*/ 974785 w 1083772"/>
                  <a:gd name="connsiteY4" fmla="*/ 172527 h 1013821"/>
                  <a:gd name="connsiteX5" fmla="*/ 491706 w 1083772"/>
                  <a:gd name="connsiteY5" fmla="*/ 181154 h 1013821"/>
                  <a:gd name="connsiteX6" fmla="*/ 595223 w 1083772"/>
                  <a:gd name="connsiteY6" fmla="*/ 0 h 1013821"/>
                  <a:gd name="connsiteX7" fmla="*/ 0 w 1083772"/>
                  <a:gd name="connsiteY7" fmla="*/ 267418 h 1013821"/>
                  <a:gd name="connsiteX8" fmla="*/ 0 w 1083772"/>
                  <a:gd name="connsiteY8" fmla="*/ 854014 h 1013821"/>
                  <a:gd name="connsiteX9" fmla="*/ 362309 w 1083772"/>
                  <a:gd name="connsiteY9" fmla="*/ 966157 h 1013821"/>
                  <a:gd name="connsiteX10" fmla="*/ 925407 w 1083772"/>
                  <a:gd name="connsiteY10" fmla="*/ 996801 h 1013821"/>
                  <a:gd name="connsiteX11" fmla="*/ 977167 w 1083772"/>
                  <a:gd name="connsiteY11" fmla="*/ 825484 h 1013821"/>
                  <a:gd name="connsiteX0" fmla="*/ 977167 w 1083772"/>
                  <a:gd name="connsiteY0" fmla="*/ 825484 h 1013821"/>
                  <a:gd name="connsiteX1" fmla="*/ 1027442 w 1083772"/>
                  <a:gd name="connsiteY1" fmla="*/ 638668 h 1013821"/>
                  <a:gd name="connsiteX2" fmla="*/ 1051209 w 1083772"/>
                  <a:gd name="connsiteY2" fmla="*/ 447988 h 1013821"/>
                  <a:gd name="connsiteX3" fmla="*/ 1069675 w 1083772"/>
                  <a:gd name="connsiteY3" fmla="*/ 215659 h 1013821"/>
                  <a:gd name="connsiteX4" fmla="*/ 974785 w 1083772"/>
                  <a:gd name="connsiteY4" fmla="*/ 172527 h 1013821"/>
                  <a:gd name="connsiteX5" fmla="*/ 491706 w 1083772"/>
                  <a:gd name="connsiteY5" fmla="*/ 181154 h 1013821"/>
                  <a:gd name="connsiteX6" fmla="*/ 595223 w 1083772"/>
                  <a:gd name="connsiteY6" fmla="*/ 0 h 1013821"/>
                  <a:gd name="connsiteX7" fmla="*/ 0 w 1083772"/>
                  <a:gd name="connsiteY7" fmla="*/ 267418 h 1013821"/>
                  <a:gd name="connsiteX8" fmla="*/ 0 w 1083772"/>
                  <a:gd name="connsiteY8" fmla="*/ 854014 h 1013821"/>
                  <a:gd name="connsiteX9" fmla="*/ 362309 w 1083772"/>
                  <a:gd name="connsiteY9" fmla="*/ 966157 h 1013821"/>
                  <a:gd name="connsiteX10" fmla="*/ 925407 w 1083772"/>
                  <a:gd name="connsiteY10" fmla="*/ 996801 h 1013821"/>
                  <a:gd name="connsiteX11" fmla="*/ 977167 w 1083772"/>
                  <a:gd name="connsiteY11" fmla="*/ 825484 h 1013821"/>
                  <a:gd name="connsiteX0" fmla="*/ 977167 w 1083772"/>
                  <a:gd name="connsiteY0" fmla="*/ 825484 h 1013821"/>
                  <a:gd name="connsiteX1" fmla="*/ 1027442 w 1083772"/>
                  <a:gd name="connsiteY1" fmla="*/ 638668 h 1013821"/>
                  <a:gd name="connsiteX2" fmla="*/ 1051209 w 1083772"/>
                  <a:gd name="connsiteY2" fmla="*/ 447988 h 1013821"/>
                  <a:gd name="connsiteX3" fmla="*/ 1069675 w 1083772"/>
                  <a:gd name="connsiteY3" fmla="*/ 215659 h 1013821"/>
                  <a:gd name="connsiteX4" fmla="*/ 974785 w 1083772"/>
                  <a:gd name="connsiteY4" fmla="*/ 172527 h 1013821"/>
                  <a:gd name="connsiteX5" fmla="*/ 491706 w 1083772"/>
                  <a:gd name="connsiteY5" fmla="*/ 181154 h 1013821"/>
                  <a:gd name="connsiteX6" fmla="*/ 595223 w 1083772"/>
                  <a:gd name="connsiteY6" fmla="*/ 0 h 1013821"/>
                  <a:gd name="connsiteX7" fmla="*/ 0 w 1083772"/>
                  <a:gd name="connsiteY7" fmla="*/ 267418 h 1013821"/>
                  <a:gd name="connsiteX8" fmla="*/ 0 w 1083772"/>
                  <a:gd name="connsiteY8" fmla="*/ 854014 h 1013821"/>
                  <a:gd name="connsiteX9" fmla="*/ 362309 w 1083772"/>
                  <a:gd name="connsiteY9" fmla="*/ 966157 h 1013821"/>
                  <a:gd name="connsiteX10" fmla="*/ 925407 w 1083772"/>
                  <a:gd name="connsiteY10" fmla="*/ 996801 h 1013821"/>
                  <a:gd name="connsiteX11" fmla="*/ 977167 w 1083772"/>
                  <a:gd name="connsiteY11" fmla="*/ 825484 h 1013821"/>
                  <a:gd name="connsiteX0" fmla="*/ 977167 w 1083772"/>
                  <a:gd name="connsiteY0" fmla="*/ 825484 h 1013821"/>
                  <a:gd name="connsiteX1" fmla="*/ 1027442 w 1083772"/>
                  <a:gd name="connsiteY1" fmla="*/ 638668 h 1013821"/>
                  <a:gd name="connsiteX2" fmla="*/ 1051209 w 1083772"/>
                  <a:gd name="connsiteY2" fmla="*/ 447988 h 1013821"/>
                  <a:gd name="connsiteX3" fmla="*/ 1053006 w 1083772"/>
                  <a:gd name="connsiteY3" fmla="*/ 182321 h 1013821"/>
                  <a:gd name="connsiteX4" fmla="*/ 974785 w 1083772"/>
                  <a:gd name="connsiteY4" fmla="*/ 172527 h 1013821"/>
                  <a:gd name="connsiteX5" fmla="*/ 491706 w 1083772"/>
                  <a:gd name="connsiteY5" fmla="*/ 181154 h 1013821"/>
                  <a:gd name="connsiteX6" fmla="*/ 595223 w 1083772"/>
                  <a:gd name="connsiteY6" fmla="*/ 0 h 1013821"/>
                  <a:gd name="connsiteX7" fmla="*/ 0 w 1083772"/>
                  <a:gd name="connsiteY7" fmla="*/ 267418 h 1013821"/>
                  <a:gd name="connsiteX8" fmla="*/ 0 w 1083772"/>
                  <a:gd name="connsiteY8" fmla="*/ 854014 h 1013821"/>
                  <a:gd name="connsiteX9" fmla="*/ 362309 w 1083772"/>
                  <a:gd name="connsiteY9" fmla="*/ 966157 h 1013821"/>
                  <a:gd name="connsiteX10" fmla="*/ 925407 w 1083772"/>
                  <a:gd name="connsiteY10" fmla="*/ 996801 h 1013821"/>
                  <a:gd name="connsiteX11" fmla="*/ 977167 w 1083772"/>
                  <a:gd name="connsiteY11" fmla="*/ 825484 h 1013821"/>
                  <a:gd name="connsiteX0" fmla="*/ 977167 w 1107851"/>
                  <a:gd name="connsiteY0" fmla="*/ 825484 h 1013821"/>
                  <a:gd name="connsiteX1" fmla="*/ 1027442 w 1107851"/>
                  <a:gd name="connsiteY1" fmla="*/ 638668 h 1013821"/>
                  <a:gd name="connsiteX2" fmla="*/ 1051209 w 1107851"/>
                  <a:gd name="connsiteY2" fmla="*/ 447988 h 1013821"/>
                  <a:gd name="connsiteX3" fmla="*/ 1053006 w 1107851"/>
                  <a:gd name="connsiteY3" fmla="*/ 182321 h 1013821"/>
                  <a:gd name="connsiteX4" fmla="*/ 974785 w 1107851"/>
                  <a:gd name="connsiteY4" fmla="*/ 172527 h 1013821"/>
                  <a:gd name="connsiteX5" fmla="*/ 491706 w 1107851"/>
                  <a:gd name="connsiteY5" fmla="*/ 181154 h 1013821"/>
                  <a:gd name="connsiteX6" fmla="*/ 595223 w 1107851"/>
                  <a:gd name="connsiteY6" fmla="*/ 0 h 1013821"/>
                  <a:gd name="connsiteX7" fmla="*/ 0 w 1107851"/>
                  <a:gd name="connsiteY7" fmla="*/ 267418 h 1013821"/>
                  <a:gd name="connsiteX8" fmla="*/ 0 w 1107851"/>
                  <a:gd name="connsiteY8" fmla="*/ 854014 h 1013821"/>
                  <a:gd name="connsiteX9" fmla="*/ 362309 w 1107851"/>
                  <a:gd name="connsiteY9" fmla="*/ 966157 h 1013821"/>
                  <a:gd name="connsiteX10" fmla="*/ 925407 w 1107851"/>
                  <a:gd name="connsiteY10" fmla="*/ 996801 h 1013821"/>
                  <a:gd name="connsiteX11" fmla="*/ 977167 w 1107851"/>
                  <a:gd name="connsiteY11" fmla="*/ 825484 h 1013821"/>
                  <a:gd name="connsiteX0" fmla="*/ 977167 w 1109996"/>
                  <a:gd name="connsiteY0" fmla="*/ 825484 h 1013821"/>
                  <a:gd name="connsiteX1" fmla="*/ 1027442 w 1109996"/>
                  <a:gd name="connsiteY1" fmla="*/ 638668 h 1013821"/>
                  <a:gd name="connsiteX2" fmla="*/ 1055972 w 1109996"/>
                  <a:gd name="connsiteY2" fmla="*/ 407507 h 1013821"/>
                  <a:gd name="connsiteX3" fmla="*/ 1053006 w 1109996"/>
                  <a:gd name="connsiteY3" fmla="*/ 182321 h 1013821"/>
                  <a:gd name="connsiteX4" fmla="*/ 974785 w 1109996"/>
                  <a:gd name="connsiteY4" fmla="*/ 172527 h 1013821"/>
                  <a:gd name="connsiteX5" fmla="*/ 491706 w 1109996"/>
                  <a:gd name="connsiteY5" fmla="*/ 181154 h 1013821"/>
                  <a:gd name="connsiteX6" fmla="*/ 595223 w 1109996"/>
                  <a:gd name="connsiteY6" fmla="*/ 0 h 1013821"/>
                  <a:gd name="connsiteX7" fmla="*/ 0 w 1109996"/>
                  <a:gd name="connsiteY7" fmla="*/ 267418 h 1013821"/>
                  <a:gd name="connsiteX8" fmla="*/ 0 w 1109996"/>
                  <a:gd name="connsiteY8" fmla="*/ 854014 h 1013821"/>
                  <a:gd name="connsiteX9" fmla="*/ 362309 w 1109996"/>
                  <a:gd name="connsiteY9" fmla="*/ 966157 h 1013821"/>
                  <a:gd name="connsiteX10" fmla="*/ 925407 w 1109996"/>
                  <a:gd name="connsiteY10" fmla="*/ 996801 h 1013821"/>
                  <a:gd name="connsiteX11" fmla="*/ 977167 w 1109996"/>
                  <a:gd name="connsiteY11" fmla="*/ 825484 h 1013821"/>
                  <a:gd name="connsiteX0" fmla="*/ 977167 w 1109996"/>
                  <a:gd name="connsiteY0" fmla="*/ 825484 h 1013821"/>
                  <a:gd name="connsiteX1" fmla="*/ 1027442 w 1109996"/>
                  <a:gd name="connsiteY1" fmla="*/ 638668 h 1013821"/>
                  <a:gd name="connsiteX2" fmla="*/ 1055972 w 1109996"/>
                  <a:gd name="connsiteY2" fmla="*/ 407507 h 1013821"/>
                  <a:gd name="connsiteX3" fmla="*/ 1053006 w 1109996"/>
                  <a:gd name="connsiteY3" fmla="*/ 182321 h 1013821"/>
                  <a:gd name="connsiteX4" fmla="*/ 974785 w 1109996"/>
                  <a:gd name="connsiteY4" fmla="*/ 172527 h 1013821"/>
                  <a:gd name="connsiteX5" fmla="*/ 491706 w 1109996"/>
                  <a:gd name="connsiteY5" fmla="*/ 181154 h 1013821"/>
                  <a:gd name="connsiteX6" fmla="*/ 595223 w 1109996"/>
                  <a:gd name="connsiteY6" fmla="*/ 0 h 1013821"/>
                  <a:gd name="connsiteX7" fmla="*/ 0 w 1109996"/>
                  <a:gd name="connsiteY7" fmla="*/ 267418 h 1013821"/>
                  <a:gd name="connsiteX8" fmla="*/ 0 w 1109996"/>
                  <a:gd name="connsiteY8" fmla="*/ 854014 h 1013821"/>
                  <a:gd name="connsiteX9" fmla="*/ 362309 w 1109996"/>
                  <a:gd name="connsiteY9" fmla="*/ 966157 h 1013821"/>
                  <a:gd name="connsiteX10" fmla="*/ 925407 w 1109996"/>
                  <a:gd name="connsiteY10" fmla="*/ 996801 h 1013821"/>
                  <a:gd name="connsiteX11" fmla="*/ 977167 w 1109996"/>
                  <a:gd name="connsiteY11" fmla="*/ 825484 h 1013821"/>
                  <a:gd name="connsiteX0" fmla="*/ 977167 w 1109996"/>
                  <a:gd name="connsiteY0" fmla="*/ 825484 h 1013821"/>
                  <a:gd name="connsiteX1" fmla="*/ 1027442 w 1109996"/>
                  <a:gd name="connsiteY1" fmla="*/ 638668 h 1013821"/>
                  <a:gd name="connsiteX2" fmla="*/ 1055972 w 1109996"/>
                  <a:gd name="connsiteY2" fmla="*/ 407507 h 1013821"/>
                  <a:gd name="connsiteX3" fmla="*/ 1053006 w 1109996"/>
                  <a:gd name="connsiteY3" fmla="*/ 182321 h 1013821"/>
                  <a:gd name="connsiteX4" fmla="*/ 974785 w 1109996"/>
                  <a:gd name="connsiteY4" fmla="*/ 172527 h 1013821"/>
                  <a:gd name="connsiteX5" fmla="*/ 491706 w 1109996"/>
                  <a:gd name="connsiteY5" fmla="*/ 181154 h 1013821"/>
                  <a:gd name="connsiteX6" fmla="*/ 595223 w 1109996"/>
                  <a:gd name="connsiteY6" fmla="*/ 0 h 1013821"/>
                  <a:gd name="connsiteX7" fmla="*/ 0 w 1109996"/>
                  <a:gd name="connsiteY7" fmla="*/ 267418 h 1013821"/>
                  <a:gd name="connsiteX8" fmla="*/ 0 w 1109996"/>
                  <a:gd name="connsiteY8" fmla="*/ 854014 h 1013821"/>
                  <a:gd name="connsiteX9" fmla="*/ 362309 w 1109996"/>
                  <a:gd name="connsiteY9" fmla="*/ 966157 h 1013821"/>
                  <a:gd name="connsiteX10" fmla="*/ 925407 w 1109996"/>
                  <a:gd name="connsiteY10" fmla="*/ 996801 h 1013821"/>
                  <a:gd name="connsiteX11" fmla="*/ 977167 w 1109996"/>
                  <a:gd name="connsiteY11" fmla="*/ 825484 h 1013821"/>
                  <a:gd name="connsiteX0" fmla="*/ 986692 w 1109996"/>
                  <a:gd name="connsiteY0" fmla="*/ 825484 h 1013821"/>
                  <a:gd name="connsiteX1" fmla="*/ 1027442 w 1109996"/>
                  <a:gd name="connsiteY1" fmla="*/ 638668 h 1013821"/>
                  <a:gd name="connsiteX2" fmla="*/ 1055972 w 1109996"/>
                  <a:gd name="connsiteY2" fmla="*/ 407507 h 1013821"/>
                  <a:gd name="connsiteX3" fmla="*/ 1053006 w 1109996"/>
                  <a:gd name="connsiteY3" fmla="*/ 182321 h 1013821"/>
                  <a:gd name="connsiteX4" fmla="*/ 974785 w 1109996"/>
                  <a:gd name="connsiteY4" fmla="*/ 172527 h 1013821"/>
                  <a:gd name="connsiteX5" fmla="*/ 491706 w 1109996"/>
                  <a:gd name="connsiteY5" fmla="*/ 181154 h 1013821"/>
                  <a:gd name="connsiteX6" fmla="*/ 595223 w 1109996"/>
                  <a:gd name="connsiteY6" fmla="*/ 0 h 1013821"/>
                  <a:gd name="connsiteX7" fmla="*/ 0 w 1109996"/>
                  <a:gd name="connsiteY7" fmla="*/ 267418 h 1013821"/>
                  <a:gd name="connsiteX8" fmla="*/ 0 w 1109996"/>
                  <a:gd name="connsiteY8" fmla="*/ 854014 h 1013821"/>
                  <a:gd name="connsiteX9" fmla="*/ 362309 w 1109996"/>
                  <a:gd name="connsiteY9" fmla="*/ 966157 h 1013821"/>
                  <a:gd name="connsiteX10" fmla="*/ 925407 w 1109996"/>
                  <a:gd name="connsiteY10" fmla="*/ 996801 h 1013821"/>
                  <a:gd name="connsiteX11" fmla="*/ 986692 w 1109996"/>
                  <a:gd name="connsiteY11" fmla="*/ 825484 h 1013821"/>
                  <a:gd name="connsiteX0" fmla="*/ 986692 w 1109996"/>
                  <a:gd name="connsiteY0" fmla="*/ 825484 h 1013821"/>
                  <a:gd name="connsiteX1" fmla="*/ 1027442 w 1109996"/>
                  <a:gd name="connsiteY1" fmla="*/ 638668 h 1013821"/>
                  <a:gd name="connsiteX2" fmla="*/ 1055972 w 1109996"/>
                  <a:gd name="connsiteY2" fmla="*/ 407507 h 1013821"/>
                  <a:gd name="connsiteX3" fmla="*/ 1053006 w 1109996"/>
                  <a:gd name="connsiteY3" fmla="*/ 182321 h 1013821"/>
                  <a:gd name="connsiteX4" fmla="*/ 974785 w 1109996"/>
                  <a:gd name="connsiteY4" fmla="*/ 172527 h 1013821"/>
                  <a:gd name="connsiteX5" fmla="*/ 491706 w 1109996"/>
                  <a:gd name="connsiteY5" fmla="*/ 181154 h 1013821"/>
                  <a:gd name="connsiteX6" fmla="*/ 595223 w 1109996"/>
                  <a:gd name="connsiteY6" fmla="*/ 0 h 1013821"/>
                  <a:gd name="connsiteX7" fmla="*/ 0 w 1109996"/>
                  <a:gd name="connsiteY7" fmla="*/ 267418 h 1013821"/>
                  <a:gd name="connsiteX8" fmla="*/ 0 w 1109996"/>
                  <a:gd name="connsiteY8" fmla="*/ 854014 h 1013821"/>
                  <a:gd name="connsiteX9" fmla="*/ 362309 w 1109996"/>
                  <a:gd name="connsiteY9" fmla="*/ 966157 h 1013821"/>
                  <a:gd name="connsiteX10" fmla="*/ 925407 w 1109996"/>
                  <a:gd name="connsiteY10" fmla="*/ 996801 h 1013821"/>
                  <a:gd name="connsiteX11" fmla="*/ 986692 w 1109996"/>
                  <a:gd name="connsiteY11" fmla="*/ 825484 h 1013821"/>
                  <a:gd name="connsiteX0" fmla="*/ 986692 w 1109996"/>
                  <a:gd name="connsiteY0" fmla="*/ 825484 h 996152"/>
                  <a:gd name="connsiteX1" fmla="*/ 1027442 w 1109996"/>
                  <a:gd name="connsiteY1" fmla="*/ 638668 h 996152"/>
                  <a:gd name="connsiteX2" fmla="*/ 1055972 w 1109996"/>
                  <a:gd name="connsiteY2" fmla="*/ 407507 h 996152"/>
                  <a:gd name="connsiteX3" fmla="*/ 1053006 w 1109996"/>
                  <a:gd name="connsiteY3" fmla="*/ 182321 h 996152"/>
                  <a:gd name="connsiteX4" fmla="*/ 974785 w 1109996"/>
                  <a:gd name="connsiteY4" fmla="*/ 172527 h 996152"/>
                  <a:gd name="connsiteX5" fmla="*/ 491706 w 1109996"/>
                  <a:gd name="connsiteY5" fmla="*/ 181154 h 996152"/>
                  <a:gd name="connsiteX6" fmla="*/ 595223 w 1109996"/>
                  <a:gd name="connsiteY6" fmla="*/ 0 h 996152"/>
                  <a:gd name="connsiteX7" fmla="*/ 0 w 1109996"/>
                  <a:gd name="connsiteY7" fmla="*/ 267418 h 996152"/>
                  <a:gd name="connsiteX8" fmla="*/ 0 w 1109996"/>
                  <a:gd name="connsiteY8" fmla="*/ 854014 h 996152"/>
                  <a:gd name="connsiteX9" fmla="*/ 362309 w 1109996"/>
                  <a:gd name="connsiteY9" fmla="*/ 966157 h 996152"/>
                  <a:gd name="connsiteX10" fmla="*/ 880164 w 1109996"/>
                  <a:gd name="connsiteY10" fmla="*/ 972989 h 996152"/>
                  <a:gd name="connsiteX11" fmla="*/ 986692 w 1109996"/>
                  <a:gd name="connsiteY11" fmla="*/ 825484 h 996152"/>
                  <a:gd name="connsiteX0" fmla="*/ 986692 w 1109996"/>
                  <a:gd name="connsiteY0" fmla="*/ 825484 h 996152"/>
                  <a:gd name="connsiteX1" fmla="*/ 1027442 w 1109996"/>
                  <a:gd name="connsiteY1" fmla="*/ 638668 h 996152"/>
                  <a:gd name="connsiteX2" fmla="*/ 1055972 w 1109996"/>
                  <a:gd name="connsiteY2" fmla="*/ 407507 h 996152"/>
                  <a:gd name="connsiteX3" fmla="*/ 1053006 w 1109996"/>
                  <a:gd name="connsiteY3" fmla="*/ 182321 h 996152"/>
                  <a:gd name="connsiteX4" fmla="*/ 974785 w 1109996"/>
                  <a:gd name="connsiteY4" fmla="*/ 172527 h 996152"/>
                  <a:gd name="connsiteX5" fmla="*/ 491706 w 1109996"/>
                  <a:gd name="connsiteY5" fmla="*/ 181154 h 996152"/>
                  <a:gd name="connsiteX6" fmla="*/ 595223 w 1109996"/>
                  <a:gd name="connsiteY6" fmla="*/ 0 h 996152"/>
                  <a:gd name="connsiteX7" fmla="*/ 0 w 1109996"/>
                  <a:gd name="connsiteY7" fmla="*/ 267418 h 996152"/>
                  <a:gd name="connsiteX8" fmla="*/ 0 w 1109996"/>
                  <a:gd name="connsiteY8" fmla="*/ 854014 h 996152"/>
                  <a:gd name="connsiteX9" fmla="*/ 362309 w 1109996"/>
                  <a:gd name="connsiteY9" fmla="*/ 966157 h 996152"/>
                  <a:gd name="connsiteX10" fmla="*/ 880164 w 1109996"/>
                  <a:gd name="connsiteY10" fmla="*/ 972989 h 996152"/>
                  <a:gd name="connsiteX11" fmla="*/ 986692 w 1109996"/>
                  <a:gd name="connsiteY11" fmla="*/ 825484 h 996152"/>
                  <a:gd name="connsiteX0" fmla="*/ 986692 w 1109996"/>
                  <a:gd name="connsiteY0" fmla="*/ 825484 h 986974"/>
                  <a:gd name="connsiteX1" fmla="*/ 1027442 w 1109996"/>
                  <a:gd name="connsiteY1" fmla="*/ 638668 h 986974"/>
                  <a:gd name="connsiteX2" fmla="*/ 1055972 w 1109996"/>
                  <a:gd name="connsiteY2" fmla="*/ 407507 h 986974"/>
                  <a:gd name="connsiteX3" fmla="*/ 1053006 w 1109996"/>
                  <a:gd name="connsiteY3" fmla="*/ 182321 h 986974"/>
                  <a:gd name="connsiteX4" fmla="*/ 974785 w 1109996"/>
                  <a:gd name="connsiteY4" fmla="*/ 172527 h 986974"/>
                  <a:gd name="connsiteX5" fmla="*/ 491706 w 1109996"/>
                  <a:gd name="connsiteY5" fmla="*/ 181154 h 986974"/>
                  <a:gd name="connsiteX6" fmla="*/ 595223 w 1109996"/>
                  <a:gd name="connsiteY6" fmla="*/ 0 h 986974"/>
                  <a:gd name="connsiteX7" fmla="*/ 0 w 1109996"/>
                  <a:gd name="connsiteY7" fmla="*/ 267418 h 986974"/>
                  <a:gd name="connsiteX8" fmla="*/ 0 w 1109996"/>
                  <a:gd name="connsiteY8" fmla="*/ 854014 h 986974"/>
                  <a:gd name="connsiteX9" fmla="*/ 362309 w 1109996"/>
                  <a:gd name="connsiteY9" fmla="*/ 966157 h 986974"/>
                  <a:gd name="connsiteX10" fmla="*/ 880164 w 1109996"/>
                  <a:gd name="connsiteY10" fmla="*/ 972989 h 986974"/>
                  <a:gd name="connsiteX11" fmla="*/ 986692 w 1109996"/>
                  <a:gd name="connsiteY11" fmla="*/ 825484 h 986974"/>
                  <a:gd name="connsiteX0" fmla="*/ 986692 w 1109996"/>
                  <a:gd name="connsiteY0" fmla="*/ 825484 h 986974"/>
                  <a:gd name="connsiteX1" fmla="*/ 1027442 w 1109996"/>
                  <a:gd name="connsiteY1" fmla="*/ 638668 h 986974"/>
                  <a:gd name="connsiteX2" fmla="*/ 1055972 w 1109996"/>
                  <a:gd name="connsiteY2" fmla="*/ 407507 h 986974"/>
                  <a:gd name="connsiteX3" fmla="*/ 1053006 w 1109996"/>
                  <a:gd name="connsiteY3" fmla="*/ 182321 h 986974"/>
                  <a:gd name="connsiteX4" fmla="*/ 974785 w 1109996"/>
                  <a:gd name="connsiteY4" fmla="*/ 172527 h 986974"/>
                  <a:gd name="connsiteX5" fmla="*/ 491706 w 1109996"/>
                  <a:gd name="connsiteY5" fmla="*/ 181154 h 986974"/>
                  <a:gd name="connsiteX6" fmla="*/ 595223 w 1109996"/>
                  <a:gd name="connsiteY6" fmla="*/ 0 h 986974"/>
                  <a:gd name="connsiteX7" fmla="*/ 0 w 1109996"/>
                  <a:gd name="connsiteY7" fmla="*/ 267418 h 986974"/>
                  <a:gd name="connsiteX8" fmla="*/ 0 w 1109996"/>
                  <a:gd name="connsiteY8" fmla="*/ 854014 h 986974"/>
                  <a:gd name="connsiteX9" fmla="*/ 362309 w 1109996"/>
                  <a:gd name="connsiteY9" fmla="*/ 966157 h 986974"/>
                  <a:gd name="connsiteX10" fmla="*/ 880164 w 1109996"/>
                  <a:gd name="connsiteY10" fmla="*/ 972989 h 986974"/>
                  <a:gd name="connsiteX11" fmla="*/ 986692 w 1109996"/>
                  <a:gd name="connsiteY11" fmla="*/ 825484 h 986974"/>
                  <a:gd name="connsiteX0" fmla="*/ 986692 w 1109996"/>
                  <a:gd name="connsiteY0" fmla="*/ 825484 h 986974"/>
                  <a:gd name="connsiteX1" fmla="*/ 1027442 w 1109996"/>
                  <a:gd name="connsiteY1" fmla="*/ 638668 h 986974"/>
                  <a:gd name="connsiteX2" fmla="*/ 1055972 w 1109996"/>
                  <a:gd name="connsiteY2" fmla="*/ 407507 h 986974"/>
                  <a:gd name="connsiteX3" fmla="*/ 1053006 w 1109996"/>
                  <a:gd name="connsiteY3" fmla="*/ 182321 h 986974"/>
                  <a:gd name="connsiteX4" fmla="*/ 974785 w 1109996"/>
                  <a:gd name="connsiteY4" fmla="*/ 172527 h 986974"/>
                  <a:gd name="connsiteX5" fmla="*/ 491706 w 1109996"/>
                  <a:gd name="connsiteY5" fmla="*/ 181154 h 986974"/>
                  <a:gd name="connsiteX6" fmla="*/ 595223 w 1109996"/>
                  <a:gd name="connsiteY6" fmla="*/ 0 h 986974"/>
                  <a:gd name="connsiteX7" fmla="*/ 0 w 1109996"/>
                  <a:gd name="connsiteY7" fmla="*/ 267418 h 986974"/>
                  <a:gd name="connsiteX8" fmla="*/ 0 w 1109996"/>
                  <a:gd name="connsiteY8" fmla="*/ 854014 h 986974"/>
                  <a:gd name="connsiteX9" fmla="*/ 362309 w 1109996"/>
                  <a:gd name="connsiteY9" fmla="*/ 966157 h 986974"/>
                  <a:gd name="connsiteX10" fmla="*/ 880164 w 1109996"/>
                  <a:gd name="connsiteY10" fmla="*/ 972989 h 986974"/>
                  <a:gd name="connsiteX11" fmla="*/ 986692 w 1109996"/>
                  <a:gd name="connsiteY11" fmla="*/ 825484 h 986974"/>
                  <a:gd name="connsiteX0" fmla="*/ 986692 w 1109996"/>
                  <a:gd name="connsiteY0" fmla="*/ 825484 h 995044"/>
                  <a:gd name="connsiteX1" fmla="*/ 1027442 w 1109996"/>
                  <a:gd name="connsiteY1" fmla="*/ 638668 h 995044"/>
                  <a:gd name="connsiteX2" fmla="*/ 1055972 w 1109996"/>
                  <a:gd name="connsiteY2" fmla="*/ 407507 h 995044"/>
                  <a:gd name="connsiteX3" fmla="*/ 1053006 w 1109996"/>
                  <a:gd name="connsiteY3" fmla="*/ 182321 h 995044"/>
                  <a:gd name="connsiteX4" fmla="*/ 974785 w 1109996"/>
                  <a:gd name="connsiteY4" fmla="*/ 172527 h 995044"/>
                  <a:gd name="connsiteX5" fmla="*/ 491706 w 1109996"/>
                  <a:gd name="connsiteY5" fmla="*/ 181154 h 995044"/>
                  <a:gd name="connsiteX6" fmla="*/ 595223 w 1109996"/>
                  <a:gd name="connsiteY6" fmla="*/ 0 h 995044"/>
                  <a:gd name="connsiteX7" fmla="*/ 0 w 1109996"/>
                  <a:gd name="connsiteY7" fmla="*/ 267418 h 995044"/>
                  <a:gd name="connsiteX8" fmla="*/ 0 w 1109996"/>
                  <a:gd name="connsiteY8" fmla="*/ 854014 h 995044"/>
                  <a:gd name="connsiteX9" fmla="*/ 362309 w 1109996"/>
                  <a:gd name="connsiteY9" fmla="*/ 966157 h 995044"/>
                  <a:gd name="connsiteX10" fmla="*/ 884927 w 1109996"/>
                  <a:gd name="connsiteY10" fmla="*/ 984895 h 995044"/>
                  <a:gd name="connsiteX11" fmla="*/ 986692 w 1109996"/>
                  <a:gd name="connsiteY11" fmla="*/ 825484 h 995044"/>
                  <a:gd name="connsiteX0" fmla="*/ 986692 w 1109996"/>
                  <a:gd name="connsiteY0" fmla="*/ 825484 h 995044"/>
                  <a:gd name="connsiteX1" fmla="*/ 1027442 w 1109996"/>
                  <a:gd name="connsiteY1" fmla="*/ 638668 h 995044"/>
                  <a:gd name="connsiteX2" fmla="*/ 1055972 w 1109996"/>
                  <a:gd name="connsiteY2" fmla="*/ 407507 h 995044"/>
                  <a:gd name="connsiteX3" fmla="*/ 1053006 w 1109996"/>
                  <a:gd name="connsiteY3" fmla="*/ 182321 h 995044"/>
                  <a:gd name="connsiteX4" fmla="*/ 974785 w 1109996"/>
                  <a:gd name="connsiteY4" fmla="*/ 172527 h 995044"/>
                  <a:gd name="connsiteX5" fmla="*/ 491706 w 1109996"/>
                  <a:gd name="connsiteY5" fmla="*/ 181154 h 995044"/>
                  <a:gd name="connsiteX6" fmla="*/ 595223 w 1109996"/>
                  <a:gd name="connsiteY6" fmla="*/ 0 h 995044"/>
                  <a:gd name="connsiteX7" fmla="*/ 0 w 1109996"/>
                  <a:gd name="connsiteY7" fmla="*/ 267418 h 995044"/>
                  <a:gd name="connsiteX8" fmla="*/ 0 w 1109996"/>
                  <a:gd name="connsiteY8" fmla="*/ 854014 h 995044"/>
                  <a:gd name="connsiteX9" fmla="*/ 362309 w 1109996"/>
                  <a:gd name="connsiteY9" fmla="*/ 966157 h 995044"/>
                  <a:gd name="connsiteX10" fmla="*/ 884927 w 1109996"/>
                  <a:gd name="connsiteY10" fmla="*/ 984895 h 995044"/>
                  <a:gd name="connsiteX11" fmla="*/ 986692 w 1109996"/>
                  <a:gd name="connsiteY11" fmla="*/ 825484 h 995044"/>
                  <a:gd name="connsiteX0" fmla="*/ 986692 w 1109996"/>
                  <a:gd name="connsiteY0" fmla="*/ 825484 h 988698"/>
                  <a:gd name="connsiteX1" fmla="*/ 1027442 w 1109996"/>
                  <a:gd name="connsiteY1" fmla="*/ 638668 h 988698"/>
                  <a:gd name="connsiteX2" fmla="*/ 1055972 w 1109996"/>
                  <a:gd name="connsiteY2" fmla="*/ 407507 h 988698"/>
                  <a:gd name="connsiteX3" fmla="*/ 1053006 w 1109996"/>
                  <a:gd name="connsiteY3" fmla="*/ 182321 h 988698"/>
                  <a:gd name="connsiteX4" fmla="*/ 974785 w 1109996"/>
                  <a:gd name="connsiteY4" fmla="*/ 172527 h 988698"/>
                  <a:gd name="connsiteX5" fmla="*/ 491706 w 1109996"/>
                  <a:gd name="connsiteY5" fmla="*/ 181154 h 988698"/>
                  <a:gd name="connsiteX6" fmla="*/ 595223 w 1109996"/>
                  <a:gd name="connsiteY6" fmla="*/ 0 h 988698"/>
                  <a:gd name="connsiteX7" fmla="*/ 0 w 1109996"/>
                  <a:gd name="connsiteY7" fmla="*/ 267418 h 988698"/>
                  <a:gd name="connsiteX8" fmla="*/ 0 w 1109996"/>
                  <a:gd name="connsiteY8" fmla="*/ 854014 h 988698"/>
                  <a:gd name="connsiteX9" fmla="*/ 362309 w 1109996"/>
                  <a:gd name="connsiteY9" fmla="*/ 966157 h 988698"/>
                  <a:gd name="connsiteX10" fmla="*/ 884927 w 1109996"/>
                  <a:gd name="connsiteY10" fmla="*/ 984895 h 988698"/>
                  <a:gd name="connsiteX11" fmla="*/ 986692 w 1109996"/>
                  <a:gd name="connsiteY11" fmla="*/ 825484 h 988698"/>
                  <a:gd name="connsiteX0" fmla="*/ 986692 w 1109996"/>
                  <a:gd name="connsiteY0" fmla="*/ 825484 h 988698"/>
                  <a:gd name="connsiteX1" fmla="*/ 1027442 w 1109996"/>
                  <a:gd name="connsiteY1" fmla="*/ 638668 h 988698"/>
                  <a:gd name="connsiteX2" fmla="*/ 1055972 w 1109996"/>
                  <a:gd name="connsiteY2" fmla="*/ 407507 h 988698"/>
                  <a:gd name="connsiteX3" fmla="*/ 1053006 w 1109996"/>
                  <a:gd name="connsiteY3" fmla="*/ 182321 h 988698"/>
                  <a:gd name="connsiteX4" fmla="*/ 974785 w 1109996"/>
                  <a:gd name="connsiteY4" fmla="*/ 172527 h 988698"/>
                  <a:gd name="connsiteX5" fmla="*/ 491706 w 1109996"/>
                  <a:gd name="connsiteY5" fmla="*/ 181154 h 988698"/>
                  <a:gd name="connsiteX6" fmla="*/ 595223 w 1109996"/>
                  <a:gd name="connsiteY6" fmla="*/ 0 h 988698"/>
                  <a:gd name="connsiteX7" fmla="*/ 0 w 1109996"/>
                  <a:gd name="connsiteY7" fmla="*/ 267418 h 988698"/>
                  <a:gd name="connsiteX8" fmla="*/ 0 w 1109996"/>
                  <a:gd name="connsiteY8" fmla="*/ 854014 h 988698"/>
                  <a:gd name="connsiteX9" fmla="*/ 362309 w 1109996"/>
                  <a:gd name="connsiteY9" fmla="*/ 966157 h 988698"/>
                  <a:gd name="connsiteX10" fmla="*/ 884927 w 1109996"/>
                  <a:gd name="connsiteY10" fmla="*/ 984895 h 988698"/>
                  <a:gd name="connsiteX11" fmla="*/ 986692 w 1109996"/>
                  <a:gd name="connsiteY11" fmla="*/ 825484 h 988698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491706 w 1109996"/>
                  <a:gd name="connsiteY5" fmla="*/ 137941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570238 w 1109996"/>
                  <a:gd name="connsiteY5" fmla="*/ 125595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570238 w 1109996"/>
                  <a:gd name="connsiteY5" fmla="*/ 125595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570238 w 1109996"/>
                  <a:gd name="connsiteY5" fmla="*/ 125595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570238 w 1109996"/>
                  <a:gd name="connsiteY5" fmla="*/ 125595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570238 w 1109996"/>
                  <a:gd name="connsiteY5" fmla="*/ 125595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570238 w 1109996"/>
                  <a:gd name="connsiteY5" fmla="*/ 125595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79541 h 942755"/>
                  <a:gd name="connsiteX1" fmla="*/ 1027442 w 1109996"/>
                  <a:gd name="connsiteY1" fmla="*/ 592725 h 942755"/>
                  <a:gd name="connsiteX2" fmla="*/ 1055972 w 1109996"/>
                  <a:gd name="connsiteY2" fmla="*/ 361564 h 942755"/>
                  <a:gd name="connsiteX3" fmla="*/ 1053006 w 1109996"/>
                  <a:gd name="connsiteY3" fmla="*/ 136378 h 942755"/>
                  <a:gd name="connsiteX4" fmla="*/ 974785 w 1109996"/>
                  <a:gd name="connsiteY4" fmla="*/ 126584 h 942755"/>
                  <a:gd name="connsiteX5" fmla="*/ 570238 w 1109996"/>
                  <a:gd name="connsiteY5" fmla="*/ 122865 h 942755"/>
                  <a:gd name="connsiteX6" fmla="*/ 543741 w 1109996"/>
                  <a:gd name="connsiteY6" fmla="*/ 0 h 942755"/>
                  <a:gd name="connsiteX7" fmla="*/ 0 w 1109996"/>
                  <a:gd name="connsiteY7" fmla="*/ 221475 h 942755"/>
                  <a:gd name="connsiteX8" fmla="*/ 0 w 1109996"/>
                  <a:gd name="connsiteY8" fmla="*/ 808071 h 942755"/>
                  <a:gd name="connsiteX9" fmla="*/ 362309 w 1109996"/>
                  <a:gd name="connsiteY9" fmla="*/ 920214 h 942755"/>
                  <a:gd name="connsiteX10" fmla="*/ 884927 w 1109996"/>
                  <a:gd name="connsiteY10" fmla="*/ 938952 h 942755"/>
                  <a:gd name="connsiteX11" fmla="*/ 986692 w 1109996"/>
                  <a:gd name="connsiteY11" fmla="*/ 779541 h 942755"/>
                  <a:gd name="connsiteX0" fmla="*/ 986692 w 1109996"/>
                  <a:gd name="connsiteY0" fmla="*/ 779541 h 942755"/>
                  <a:gd name="connsiteX1" fmla="*/ 1027442 w 1109996"/>
                  <a:gd name="connsiteY1" fmla="*/ 592725 h 942755"/>
                  <a:gd name="connsiteX2" fmla="*/ 1055972 w 1109996"/>
                  <a:gd name="connsiteY2" fmla="*/ 361564 h 942755"/>
                  <a:gd name="connsiteX3" fmla="*/ 1053006 w 1109996"/>
                  <a:gd name="connsiteY3" fmla="*/ 136378 h 942755"/>
                  <a:gd name="connsiteX4" fmla="*/ 974785 w 1109996"/>
                  <a:gd name="connsiteY4" fmla="*/ 126584 h 942755"/>
                  <a:gd name="connsiteX5" fmla="*/ 570238 w 1109996"/>
                  <a:gd name="connsiteY5" fmla="*/ 122865 h 942755"/>
                  <a:gd name="connsiteX6" fmla="*/ 543741 w 1109996"/>
                  <a:gd name="connsiteY6" fmla="*/ 0 h 942755"/>
                  <a:gd name="connsiteX7" fmla="*/ 0 w 1109996"/>
                  <a:gd name="connsiteY7" fmla="*/ 221475 h 942755"/>
                  <a:gd name="connsiteX8" fmla="*/ 0 w 1109996"/>
                  <a:gd name="connsiteY8" fmla="*/ 808071 h 942755"/>
                  <a:gd name="connsiteX9" fmla="*/ 362309 w 1109996"/>
                  <a:gd name="connsiteY9" fmla="*/ 920214 h 942755"/>
                  <a:gd name="connsiteX10" fmla="*/ 884927 w 1109996"/>
                  <a:gd name="connsiteY10" fmla="*/ 938952 h 942755"/>
                  <a:gd name="connsiteX11" fmla="*/ 986692 w 1109996"/>
                  <a:gd name="connsiteY11" fmla="*/ 779541 h 942755"/>
                  <a:gd name="connsiteX0" fmla="*/ 986692 w 1109996"/>
                  <a:gd name="connsiteY0" fmla="*/ 779541 h 942755"/>
                  <a:gd name="connsiteX1" fmla="*/ 1027442 w 1109996"/>
                  <a:gd name="connsiteY1" fmla="*/ 592725 h 942755"/>
                  <a:gd name="connsiteX2" fmla="*/ 1055972 w 1109996"/>
                  <a:gd name="connsiteY2" fmla="*/ 361564 h 942755"/>
                  <a:gd name="connsiteX3" fmla="*/ 1053006 w 1109996"/>
                  <a:gd name="connsiteY3" fmla="*/ 136378 h 942755"/>
                  <a:gd name="connsiteX4" fmla="*/ 974785 w 1109996"/>
                  <a:gd name="connsiteY4" fmla="*/ 126584 h 942755"/>
                  <a:gd name="connsiteX5" fmla="*/ 570238 w 1109996"/>
                  <a:gd name="connsiteY5" fmla="*/ 122865 h 942755"/>
                  <a:gd name="connsiteX6" fmla="*/ 543741 w 1109996"/>
                  <a:gd name="connsiteY6" fmla="*/ 0 h 942755"/>
                  <a:gd name="connsiteX7" fmla="*/ 0 w 1109996"/>
                  <a:gd name="connsiteY7" fmla="*/ 221475 h 942755"/>
                  <a:gd name="connsiteX8" fmla="*/ 0 w 1109996"/>
                  <a:gd name="connsiteY8" fmla="*/ 808071 h 942755"/>
                  <a:gd name="connsiteX9" fmla="*/ 362309 w 1109996"/>
                  <a:gd name="connsiteY9" fmla="*/ 920214 h 942755"/>
                  <a:gd name="connsiteX10" fmla="*/ 884927 w 1109996"/>
                  <a:gd name="connsiteY10" fmla="*/ 938952 h 942755"/>
                  <a:gd name="connsiteX11" fmla="*/ 986692 w 1109996"/>
                  <a:gd name="connsiteY11" fmla="*/ 779541 h 942755"/>
                  <a:gd name="connsiteX0" fmla="*/ 986692 w 1109996"/>
                  <a:gd name="connsiteY0" fmla="*/ 779541 h 942755"/>
                  <a:gd name="connsiteX1" fmla="*/ 1027442 w 1109996"/>
                  <a:gd name="connsiteY1" fmla="*/ 592725 h 942755"/>
                  <a:gd name="connsiteX2" fmla="*/ 1055972 w 1109996"/>
                  <a:gd name="connsiteY2" fmla="*/ 361564 h 942755"/>
                  <a:gd name="connsiteX3" fmla="*/ 1053006 w 1109996"/>
                  <a:gd name="connsiteY3" fmla="*/ 136378 h 942755"/>
                  <a:gd name="connsiteX4" fmla="*/ 974785 w 1109996"/>
                  <a:gd name="connsiteY4" fmla="*/ 126584 h 942755"/>
                  <a:gd name="connsiteX5" fmla="*/ 570238 w 1109996"/>
                  <a:gd name="connsiteY5" fmla="*/ 122865 h 942755"/>
                  <a:gd name="connsiteX6" fmla="*/ 540584 w 1109996"/>
                  <a:gd name="connsiteY6" fmla="*/ 0 h 942755"/>
                  <a:gd name="connsiteX7" fmla="*/ 0 w 1109996"/>
                  <a:gd name="connsiteY7" fmla="*/ 221475 h 942755"/>
                  <a:gd name="connsiteX8" fmla="*/ 0 w 1109996"/>
                  <a:gd name="connsiteY8" fmla="*/ 808071 h 942755"/>
                  <a:gd name="connsiteX9" fmla="*/ 362309 w 1109996"/>
                  <a:gd name="connsiteY9" fmla="*/ 920214 h 942755"/>
                  <a:gd name="connsiteX10" fmla="*/ 884927 w 1109996"/>
                  <a:gd name="connsiteY10" fmla="*/ 938952 h 942755"/>
                  <a:gd name="connsiteX11" fmla="*/ 986692 w 1109996"/>
                  <a:gd name="connsiteY11" fmla="*/ 779541 h 942755"/>
                  <a:gd name="connsiteX0" fmla="*/ 986692 w 1109996"/>
                  <a:gd name="connsiteY0" fmla="*/ 779541 h 942755"/>
                  <a:gd name="connsiteX1" fmla="*/ 1027442 w 1109996"/>
                  <a:gd name="connsiteY1" fmla="*/ 592725 h 942755"/>
                  <a:gd name="connsiteX2" fmla="*/ 1055972 w 1109996"/>
                  <a:gd name="connsiteY2" fmla="*/ 361564 h 942755"/>
                  <a:gd name="connsiteX3" fmla="*/ 1053006 w 1109996"/>
                  <a:gd name="connsiteY3" fmla="*/ 136378 h 942755"/>
                  <a:gd name="connsiteX4" fmla="*/ 974785 w 1109996"/>
                  <a:gd name="connsiteY4" fmla="*/ 126584 h 942755"/>
                  <a:gd name="connsiteX5" fmla="*/ 570238 w 1109996"/>
                  <a:gd name="connsiteY5" fmla="*/ 122865 h 942755"/>
                  <a:gd name="connsiteX6" fmla="*/ 540584 w 1109996"/>
                  <a:gd name="connsiteY6" fmla="*/ 0 h 942755"/>
                  <a:gd name="connsiteX7" fmla="*/ 0 w 1109996"/>
                  <a:gd name="connsiteY7" fmla="*/ 221475 h 942755"/>
                  <a:gd name="connsiteX8" fmla="*/ 0 w 1109996"/>
                  <a:gd name="connsiteY8" fmla="*/ 808071 h 942755"/>
                  <a:gd name="connsiteX9" fmla="*/ 362309 w 1109996"/>
                  <a:gd name="connsiteY9" fmla="*/ 920214 h 942755"/>
                  <a:gd name="connsiteX10" fmla="*/ 884927 w 1109996"/>
                  <a:gd name="connsiteY10" fmla="*/ 938952 h 942755"/>
                  <a:gd name="connsiteX11" fmla="*/ 986692 w 1109996"/>
                  <a:gd name="connsiteY11" fmla="*/ 779541 h 94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09996" h="942755">
                    <a:moveTo>
                      <a:pt x="986692" y="779541"/>
                    </a:moveTo>
                    <a:cubicBezTo>
                      <a:pt x="1020437" y="749688"/>
                      <a:pt x="1117840" y="705004"/>
                      <a:pt x="1027442" y="592725"/>
                    </a:cubicBezTo>
                    <a:cubicBezTo>
                      <a:pt x="1094896" y="559327"/>
                      <a:pt x="1129012" y="425918"/>
                      <a:pt x="1055972" y="361564"/>
                    </a:cubicBezTo>
                    <a:cubicBezTo>
                      <a:pt x="1119277" y="300790"/>
                      <a:pt x="1137338" y="211439"/>
                      <a:pt x="1053006" y="136378"/>
                    </a:cubicBezTo>
                    <a:cubicBezTo>
                      <a:pt x="1003120" y="125969"/>
                      <a:pt x="1000859" y="129849"/>
                      <a:pt x="974785" y="126584"/>
                    </a:cubicBezTo>
                    <a:cubicBezTo>
                      <a:pt x="855720" y="122614"/>
                      <a:pt x="705087" y="124105"/>
                      <a:pt x="570238" y="122865"/>
                    </a:cubicBezTo>
                    <a:cubicBezTo>
                      <a:pt x="566862" y="73399"/>
                      <a:pt x="578688" y="74034"/>
                      <a:pt x="540584" y="0"/>
                    </a:cubicBezTo>
                    <a:cubicBezTo>
                      <a:pt x="221406" y="48883"/>
                      <a:pt x="181155" y="129460"/>
                      <a:pt x="0" y="221475"/>
                    </a:cubicBezTo>
                    <a:lnTo>
                      <a:pt x="0" y="808071"/>
                    </a:lnTo>
                    <a:cubicBezTo>
                      <a:pt x="69011" y="810946"/>
                      <a:pt x="189780" y="900086"/>
                      <a:pt x="362309" y="920214"/>
                    </a:cubicBezTo>
                    <a:cubicBezTo>
                      <a:pt x="516544" y="944012"/>
                      <a:pt x="753082" y="946522"/>
                      <a:pt x="884927" y="938952"/>
                    </a:cubicBezTo>
                    <a:cubicBezTo>
                      <a:pt x="1065985" y="934556"/>
                      <a:pt x="1049459" y="820975"/>
                      <a:pt x="986692" y="779541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2ACFD611-9300-45B8-90CD-56F32D278535}"/>
                  </a:ext>
                </a:extLst>
              </p:cNvPr>
              <p:cNvSpPr/>
              <p:nvPr/>
            </p:nvSpPr>
            <p:spPr>
              <a:xfrm>
                <a:off x="2181528" y="3533421"/>
                <a:ext cx="1072717" cy="63126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9E9FDC68-6FC7-49C6-9C0A-F04AC9545D38}"/>
                  </a:ext>
                </a:extLst>
              </p:cNvPr>
              <p:cNvSpPr/>
              <p:nvPr/>
            </p:nvSpPr>
            <p:spPr>
              <a:xfrm>
                <a:off x="3254243" y="3562478"/>
                <a:ext cx="246361" cy="50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2C9998FE-AAEC-4DC0-9902-AF8B059CDB41}"/>
                  </a:ext>
                </a:extLst>
              </p:cNvPr>
              <p:cNvSpPr/>
              <p:nvPr/>
            </p:nvSpPr>
            <p:spPr>
              <a:xfrm>
                <a:off x="3314041" y="3928164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9A0685D-99F4-4274-896E-596B6DA45449}"/>
              </a:ext>
            </a:extLst>
          </p:cNvPr>
          <p:cNvGrpSpPr/>
          <p:nvPr/>
        </p:nvGrpSpPr>
        <p:grpSpPr>
          <a:xfrm>
            <a:off x="3215054" y="4089970"/>
            <a:ext cx="2928145" cy="735499"/>
            <a:chOff x="2499805" y="4719592"/>
            <a:chExt cx="2694742" cy="677103"/>
          </a:xfrm>
        </p:grpSpPr>
        <p:sp>
          <p:nvSpPr>
            <p:cNvPr id="41" name="Freeform 3">
              <a:extLst>
                <a:ext uri="{FF2B5EF4-FFF2-40B4-BE49-F238E27FC236}">
                  <a16:creationId xmlns:a16="http://schemas.microsoft.com/office/drawing/2014/main" id="{007C9D9B-1995-4E73-A62B-5C0D6A7B0277}"/>
                </a:ext>
              </a:extLst>
            </p:cNvPr>
            <p:cNvSpPr/>
            <p:nvPr/>
          </p:nvSpPr>
          <p:spPr>
            <a:xfrm flipH="1">
              <a:off x="3322830" y="4719592"/>
              <a:ext cx="1871717" cy="630148"/>
            </a:xfrm>
            <a:custGeom>
              <a:avLst/>
              <a:gdLst>
                <a:gd name="connsiteX0" fmla="*/ 5029200 w 5029200"/>
                <a:gd name="connsiteY0" fmla="*/ 666750 h 1752600"/>
                <a:gd name="connsiteX1" fmla="*/ 4848225 w 5029200"/>
                <a:gd name="connsiteY1" fmla="*/ 1752600 h 1752600"/>
                <a:gd name="connsiteX2" fmla="*/ 2238375 w 5029200"/>
                <a:gd name="connsiteY2" fmla="*/ 1219200 h 1752600"/>
                <a:gd name="connsiteX3" fmla="*/ 1914525 w 5029200"/>
                <a:gd name="connsiteY3" fmla="*/ 1085850 h 1752600"/>
                <a:gd name="connsiteX4" fmla="*/ 200025 w 5029200"/>
                <a:gd name="connsiteY4" fmla="*/ 723900 h 1752600"/>
                <a:gd name="connsiteX5" fmla="*/ 323850 w 5029200"/>
                <a:gd name="connsiteY5" fmla="*/ 533400 h 1752600"/>
                <a:gd name="connsiteX6" fmla="*/ 0 w 5029200"/>
                <a:gd name="connsiteY6" fmla="*/ 485775 h 1752600"/>
                <a:gd name="connsiteX7" fmla="*/ 590550 w 5029200"/>
                <a:gd name="connsiteY7" fmla="*/ 266700 h 1752600"/>
                <a:gd name="connsiteX8" fmla="*/ 1495425 w 5029200"/>
                <a:gd name="connsiteY8" fmla="*/ 504825 h 1752600"/>
                <a:gd name="connsiteX9" fmla="*/ 2257425 w 5029200"/>
                <a:gd name="connsiteY9" fmla="*/ 409575 h 1752600"/>
                <a:gd name="connsiteX10" fmla="*/ 2171700 w 5029200"/>
                <a:gd name="connsiteY10" fmla="*/ 409575 h 1752600"/>
                <a:gd name="connsiteX11" fmla="*/ 1476375 w 5029200"/>
                <a:gd name="connsiteY11" fmla="*/ 361950 h 1752600"/>
                <a:gd name="connsiteX12" fmla="*/ 1362075 w 5029200"/>
                <a:gd name="connsiteY12" fmla="*/ 85725 h 1752600"/>
                <a:gd name="connsiteX13" fmla="*/ 2333625 w 5029200"/>
                <a:gd name="connsiteY13" fmla="*/ 0 h 1752600"/>
                <a:gd name="connsiteX14" fmla="*/ 3724275 w 5029200"/>
                <a:gd name="connsiteY14" fmla="*/ 66675 h 1752600"/>
                <a:gd name="connsiteX15" fmla="*/ 5029200 w 5029200"/>
                <a:gd name="connsiteY15" fmla="*/ 666750 h 1752600"/>
                <a:gd name="connsiteX0" fmla="*/ 4973541 w 5077377"/>
                <a:gd name="connsiteY0" fmla="*/ 694580 h 1763901"/>
                <a:gd name="connsiteX1" fmla="*/ 4848225 w 5077377"/>
                <a:gd name="connsiteY1" fmla="*/ 1752600 h 1763901"/>
                <a:gd name="connsiteX2" fmla="*/ 2238375 w 5077377"/>
                <a:gd name="connsiteY2" fmla="*/ 1219200 h 1763901"/>
                <a:gd name="connsiteX3" fmla="*/ 1914525 w 5077377"/>
                <a:gd name="connsiteY3" fmla="*/ 1085850 h 1763901"/>
                <a:gd name="connsiteX4" fmla="*/ 200025 w 5077377"/>
                <a:gd name="connsiteY4" fmla="*/ 723900 h 1763901"/>
                <a:gd name="connsiteX5" fmla="*/ 323850 w 5077377"/>
                <a:gd name="connsiteY5" fmla="*/ 533400 h 1763901"/>
                <a:gd name="connsiteX6" fmla="*/ 0 w 5077377"/>
                <a:gd name="connsiteY6" fmla="*/ 485775 h 1763901"/>
                <a:gd name="connsiteX7" fmla="*/ 590550 w 5077377"/>
                <a:gd name="connsiteY7" fmla="*/ 266700 h 1763901"/>
                <a:gd name="connsiteX8" fmla="*/ 1495425 w 5077377"/>
                <a:gd name="connsiteY8" fmla="*/ 504825 h 1763901"/>
                <a:gd name="connsiteX9" fmla="*/ 2257425 w 5077377"/>
                <a:gd name="connsiteY9" fmla="*/ 409575 h 1763901"/>
                <a:gd name="connsiteX10" fmla="*/ 2171700 w 5077377"/>
                <a:gd name="connsiteY10" fmla="*/ 409575 h 1763901"/>
                <a:gd name="connsiteX11" fmla="*/ 1476375 w 5077377"/>
                <a:gd name="connsiteY11" fmla="*/ 361950 h 1763901"/>
                <a:gd name="connsiteX12" fmla="*/ 1362075 w 5077377"/>
                <a:gd name="connsiteY12" fmla="*/ 85725 h 1763901"/>
                <a:gd name="connsiteX13" fmla="*/ 2333625 w 5077377"/>
                <a:gd name="connsiteY13" fmla="*/ 0 h 1763901"/>
                <a:gd name="connsiteX14" fmla="*/ 3724275 w 5077377"/>
                <a:gd name="connsiteY14" fmla="*/ 66675 h 1763901"/>
                <a:gd name="connsiteX15" fmla="*/ 4973541 w 5077377"/>
                <a:gd name="connsiteY15" fmla="*/ 694580 h 1763901"/>
                <a:gd name="connsiteX0" fmla="*/ 4973541 w 5077377"/>
                <a:gd name="connsiteY0" fmla="*/ 694580 h 1763901"/>
                <a:gd name="connsiteX1" fmla="*/ 4848225 w 5077377"/>
                <a:gd name="connsiteY1" fmla="*/ 1752600 h 1763901"/>
                <a:gd name="connsiteX2" fmla="*/ 2238375 w 5077377"/>
                <a:gd name="connsiteY2" fmla="*/ 1219200 h 1763901"/>
                <a:gd name="connsiteX3" fmla="*/ 1914525 w 5077377"/>
                <a:gd name="connsiteY3" fmla="*/ 1085850 h 1763901"/>
                <a:gd name="connsiteX4" fmla="*/ 200025 w 5077377"/>
                <a:gd name="connsiteY4" fmla="*/ 723900 h 1763901"/>
                <a:gd name="connsiteX5" fmla="*/ 323850 w 5077377"/>
                <a:gd name="connsiteY5" fmla="*/ 533400 h 1763901"/>
                <a:gd name="connsiteX6" fmla="*/ 0 w 5077377"/>
                <a:gd name="connsiteY6" fmla="*/ 485775 h 1763901"/>
                <a:gd name="connsiteX7" fmla="*/ 590550 w 5077377"/>
                <a:gd name="connsiteY7" fmla="*/ 266700 h 1763901"/>
                <a:gd name="connsiteX8" fmla="*/ 1495425 w 5077377"/>
                <a:gd name="connsiteY8" fmla="*/ 504825 h 1763901"/>
                <a:gd name="connsiteX9" fmla="*/ 2257425 w 5077377"/>
                <a:gd name="connsiteY9" fmla="*/ 409575 h 1763901"/>
                <a:gd name="connsiteX10" fmla="*/ 2171700 w 5077377"/>
                <a:gd name="connsiteY10" fmla="*/ 409575 h 1763901"/>
                <a:gd name="connsiteX11" fmla="*/ 1476375 w 5077377"/>
                <a:gd name="connsiteY11" fmla="*/ 361950 h 1763901"/>
                <a:gd name="connsiteX12" fmla="*/ 1362075 w 5077377"/>
                <a:gd name="connsiteY12" fmla="*/ 85725 h 1763901"/>
                <a:gd name="connsiteX13" fmla="*/ 2333625 w 5077377"/>
                <a:gd name="connsiteY13" fmla="*/ 0 h 1763901"/>
                <a:gd name="connsiteX14" fmla="*/ 3724275 w 5077377"/>
                <a:gd name="connsiteY14" fmla="*/ 66675 h 1763901"/>
                <a:gd name="connsiteX15" fmla="*/ 4973541 w 5077377"/>
                <a:gd name="connsiteY15" fmla="*/ 694580 h 1763901"/>
                <a:gd name="connsiteX0" fmla="*/ 4973541 w 5077377"/>
                <a:gd name="connsiteY0" fmla="*/ 694580 h 1763901"/>
                <a:gd name="connsiteX1" fmla="*/ 4848225 w 5077377"/>
                <a:gd name="connsiteY1" fmla="*/ 1752600 h 1763901"/>
                <a:gd name="connsiteX2" fmla="*/ 2238375 w 5077377"/>
                <a:gd name="connsiteY2" fmla="*/ 1219200 h 1763901"/>
                <a:gd name="connsiteX3" fmla="*/ 1914525 w 5077377"/>
                <a:gd name="connsiteY3" fmla="*/ 1085850 h 1763901"/>
                <a:gd name="connsiteX4" fmla="*/ 200025 w 5077377"/>
                <a:gd name="connsiteY4" fmla="*/ 723900 h 1763901"/>
                <a:gd name="connsiteX5" fmla="*/ 323850 w 5077377"/>
                <a:gd name="connsiteY5" fmla="*/ 533400 h 1763901"/>
                <a:gd name="connsiteX6" fmla="*/ 0 w 5077377"/>
                <a:gd name="connsiteY6" fmla="*/ 485775 h 1763901"/>
                <a:gd name="connsiteX7" fmla="*/ 590550 w 5077377"/>
                <a:gd name="connsiteY7" fmla="*/ 266700 h 1763901"/>
                <a:gd name="connsiteX8" fmla="*/ 1495425 w 5077377"/>
                <a:gd name="connsiteY8" fmla="*/ 504825 h 1763901"/>
                <a:gd name="connsiteX9" fmla="*/ 2257425 w 5077377"/>
                <a:gd name="connsiteY9" fmla="*/ 409575 h 1763901"/>
                <a:gd name="connsiteX10" fmla="*/ 2171700 w 5077377"/>
                <a:gd name="connsiteY10" fmla="*/ 409575 h 1763901"/>
                <a:gd name="connsiteX11" fmla="*/ 1476375 w 5077377"/>
                <a:gd name="connsiteY11" fmla="*/ 361950 h 1763901"/>
                <a:gd name="connsiteX12" fmla="*/ 1362075 w 5077377"/>
                <a:gd name="connsiteY12" fmla="*/ 85725 h 1763901"/>
                <a:gd name="connsiteX13" fmla="*/ 2333625 w 5077377"/>
                <a:gd name="connsiteY13" fmla="*/ 0 h 1763901"/>
                <a:gd name="connsiteX14" fmla="*/ 3724275 w 5077377"/>
                <a:gd name="connsiteY14" fmla="*/ 66675 h 1763901"/>
                <a:gd name="connsiteX15" fmla="*/ 4973541 w 5077377"/>
                <a:gd name="connsiteY15" fmla="*/ 694580 h 1763901"/>
                <a:gd name="connsiteX0" fmla="*/ 4973541 w 5077377"/>
                <a:gd name="connsiteY0" fmla="*/ 694580 h 1763901"/>
                <a:gd name="connsiteX1" fmla="*/ 4848225 w 5077377"/>
                <a:gd name="connsiteY1" fmla="*/ 1752600 h 1763901"/>
                <a:gd name="connsiteX2" fmla="*/ 2238375 w 5077377"/>
                <a:gd name="connsiteY2" fmla="*/ 1219200 h 1763901"/>
                <a:gd name="connsiteX3" fmla="*/ 1914525 w 5077377"/>
                <a:gd name="connsiteY3" fmla="*/ 1085850 h 1763901"/>
                <a:gd name="connsiteX4" fmla="*/ 200025 w 5077377"/>
                <a:gd name="connsiteY4" fmla="*/ 723900 h 1763901"/>
                <a:gd name="connsiteX5" fmla="*/ 323850 w 5077377"/>
                <a:gd name="connsiteY5" fmla="*/ 533400 h 1763901"/>
                <a:gd name="connsiteX6" fmla="*/ 0 w 5077377"/>
                <a:gd name="connsiteY6" fmla="*/ 485775 h 1763901"/>
                <a:gd name="connsiteX7" fmla="*/ 590550 w 5077377"/>
                <a:gd name="connsiteY7" fmla="*/ 266700 h 1763901"/>
                <a:gd name="connsiteX8" fmla="*/ 1495425 w 5077377"/>
                <a:gd name="connsiteY8" fmla="*/ 504825 h 1763901"/>
                <a:gd name="connsiteX9" fmla="*/ 2257425 w 5077377"/>
                <a:gd name="connsiteY9" fmla="*/ 409575 h 1763901"/>
                <a:gd name="connsiteX10" fmla="*/ 2171700 w 5077377"/>
                <a:gd name="connsiteY10" fmla="*/ 409575 h 1763901"/>
                <a:gd name="connsiteX11" fmla="*/ 1476375 w 5077377"/>
                <a:gd name="connsiteY11" fmla="*/ 361950 h 1763901"/>
                <a:gd name="connsiteX12" fmla="*/ 1362075 w 5077377"/>
                <a:gd name="connsiteY12" fmla="*/ 85725 h 1763901"/>
                <a:gd name="connsiteX13" fmla="*/ 2333625 w 5077377"/>
                <a:gd name="connsiteY13" fmla="*/ 0 h 1763901"/>
                <a:gd name="connsiteX14" fmla="*/ 3700421 w 5077377"/>
                <a:gd name="connsiteY14" fmla="*/ 82578 h 1763901"/>
                <a:gd name="connsiteX15" fmla="*/ 4973541 w 5077377"/>
                <a:gd name="connsiteY15" fmla="*/ 694580 h 1763901"/>
                <a:gd name="connsiteX0" fmla="*/ 4973541 w 5077377"/>
                <a:gd name="connsiteY0" fmla="*/ 694580 h 1763901"/>
                <a:gd name="connsiteX1" fmla="*/ 4848225 w 5077377"/>
                <a:gd name="connsiteY1" fmla="*/ 1752600 h 1763901"/>
                <a:gd name="connsiteX2" fmla="*/ 2238375 w 5077377"/>
                <a:gd name="connsiteY2" fmla="*/ 1219200 h 1763901"/>
                <a:gd name="connsiteX3" fmla="*/ 1914525 w 5077377"/>
                <a:gd name="connsiteY3" fmla="*/ 1085850 h 1763901"/>
                <a:gd name="connsiteX4" fmla="*/ 200025 w 5077377"/>
                <a:gd name="connsiteY4" fmla="*/ 723900 h 1763901"/>
                <a:gd name="connsiteX5" fmla="*/ 323850 w 5077377"/>
                <a:gd name="connsiteY5" fmla="*/ 533400 h 1763901"/>
                <a:gd name="connsiteX6" fmla="*/ 0 w 5077377"/>
                <a:gd name="connsiteY6" fmla="*/ 485775 h 1763901"/>
                <a:gd name="connsiteX7" fmla="*/ 590550 w 5077377"/>
                <a:gd name="connsiteY7" fmla="*/ 266700 h 1763901"/>
                <a:gd name="connsiteX8" fmla="*/ 1495425 w 5077377"/>
                <a:gd name="connsiteY8" fmla="*/ 504825 h 1763901"/>
                <a:gd name="connsiteX9" fmla="*/ 2257425 w 5077377"/>
                <a:gd name="connsiteY9" fmla="*/ 409575 h 1763901"/>
                <a:gd name="connsiteX10" fmla="*/ 2171700 w 5077377"/>
                <a:gd name="connsiteY10" fmla="*/ 409575 h 1763901"/>
                <a:gd name="connsiteX11" fmla="*/ 1476375 w 5077377"/>
                <a:gd name="connsiteY11" fmla="*/ 361950 h 1763901"/>
                <a:gd name="connsiteX12" fmla="*/ 1362075 w 5077377"/>
                <a:gd name="connsiteY12" fmla="*/ 85725 h 1763901"/>
                <a:gd name="connsiteX13" fmla="*/ 2333625 w 5077377"/>
                <a:gd name="connsiteY13" fmla="*/ 0 h 1763901"/>
                <a:gd name="connsiteX14" fmla="*/ 3700421 w 5077377"/>
                <a:gd name="connsiteY14" fmla="*/ 82578 h 1763901"/>
                <a:gd name="connsiteX15" fmla="*/ 4973541 w 5077377"/>
                <a:gd name="connsiteY15" fmla="*/ 694580 h 1763901"/>
                <a:gd name="connsiteX0" fmla="*/ 4973541 w 5077377"/>
                <a:gd name="connsiteY0" fmla="*/ 775793 h 1845114"/>
                <a:gd name="connsiteX1" fmla="*/ 4848225 w 5077377"/>
                <a:gd name="connsiteY1" fmla="*/ 1833813 h 1845114"/>
                <a:gd name="connsiteX2" fmla="*/ 2238375 w 5077377"/>
                <a:gd name="connsiteY2" fmla="*/ 1300413 h 1845114"/>
                <a:gd name="connsiteX3" fmla="*/ 1914525 w 5077377"/>
                <a:gd name="connsiteY3" fmla="*/ 1167063 h 1845114"/>
                <a:gd name="connsiteX4" fmla="*/ 200025 w 5077377"/>
                <a:gd name="connsiteY4" fmla="*/ 805113 h 1845114"/>
                <a:gd name="connsiteX5" fmla="*/ 323850 w 5077377"/>
                <a:gd name="connsiteY5" fmla="*/ 614613 h 1845114"/>
                <a:gd name="connsiteX6" fmla="*/ 0 w 5077377"/>
                <a:gd name="connsiteY6" fmla="*/ 566988 h 1845114"/>
                <a:gd name="connsiteX7" fmla="*/ 590550 w 5077377"/>
                <a:gd name="connsiteY7" fmla="*/ 347913 h 1845114"/>
                <a:gd name="connsiteX8" fmla="*/ 1495425 w 5077377"/>
                <a:gd name="connsiteY8" fmla="*/ 586038 h 1845114"/>
                <a:gd name="connsiteX9" fmla="*/ 2257425 w 5077377"/>
                <a:gd name="connsiteY9" fmla="*/ 490788 h 1845114"/>
                <a:gd name="connsiteX10" fmla="*/ 2171700 w 5077377"/>
                <a:gd name="connsiteY10" fmla="*/ 490788 h 1845114"/>
                <a:gd name="connsiteX11" fmla="*/ 1476375 w 5077377"/>
                <a:gd name="connsiteY11" fmla="*/ 443163 h 1845114"/>
                <a:gd name="connsiteX12" fmla="*/ 1362075 w 5077377"/>
                <a:gd name="connsiteY12" fmla="*/ 166938 h 1845114"/>
                <a:gd name="connsiteX13" fmla="*/ 2333625 w 5077377"/>
                <a:gd name="connsiteY13" fmla="*/ 81213 h 1845114"/>
                <a:gd name="connsiteX14" fmla="*/ 3700421 w 5077377"/>
                <a:gd name="connsiteY14" fmla="*/ 163791 h 1845114"/>
                <a:gd name="connsiteX15" fmla="*/ 4973541 w 5077377"/>
                <a:gd name="connsiteY15" fmla="*/ 775793 h 1845114"/>
                <a:gd name="connsiteX0" fmla="*/ 4973541 w 5077377"/>
                <a:gd name="connsiteY0" fmla="*/ 771984 h 1841305"/>
                <a:gd name="connsiteX1" fmla="*/ 4848225 w 5077377"/>
                <a:gd name="connsiteY1" fmla="*/ 1830004 h 1841305"/>
                <a:gd name="connsiteX2" fmla="*/ 2238375 w 5077377"/>
                <a:gd name="connsiteY2" fmla="*/ 1296604 h 1841305"/>
                <a:gd name="connsiteX3" fmla="*/ 1914525 w 5077377"/>
                <a:gd name="connsiteY3" fmla="*/ 1163254 h 1841305"/>
                <a:gd name="connsiteX4" fmla="*/ 200025 w 5077377"/>
                <a:gd name="connsiteY4" fmla="*/ 801304 h 1841305"/>
                <a:gd name="connsiteX5" fmla="*/ 323850 w 5077377"/>
                <a:gd name="connsiteY5" fmla="*/ 610804 h 1841305"/>
                <a:gd name="connsiteX6" fmla="*/ 0 w 5077377"/>
                <a:gd name="connsiteY6" fmla="*/ 563179 h 1841305"/>
                <a:gd name="connsiteX7" fmla="*/ 590550 w 5077377"/>
                <a:gd name="connsiteY7" fmla="*/ 344104 h 1841305"/>
                <a:gd name="connsiteX8" fmla="*/ 1495425 w 5077377"/>
                <a:gd name="connsiteY8" fmla="*/ 582229 h 1841305"/>
                <a:gd name="connsiteX9" fmla="*/ 2257425 w 5077377"/>
                <a:gd name="connsiteY9" fmla="*/ 486979 h 1841305"/>
                <a:gd name="connsiteX10" fmla="*/ 2171700 w 5077377"/>
                <a:gd name="connsiteY10" fmla="*/ 486979 h 1841305"/>
                <a:gd name="connsiteX11" fmla="*/ 1476375 w 5077377"/>
                <a:gd name="connsiteY11" fmla="*/ 439354 h 1841305"/>
                <a:gd name="connsiteX12" fmla="*/ 1362075 w 5077377"/>
                <a:gd name="connsiteY12" fmla="*/ 163129 h 1841305"/>
                <a:gd name="connsiteX13" fmla="*/ 2345552 w 5077377"/>
                <a:gd name="connsiteY13" fmla="*/ 89331 h 1841305"/>
                <a:gd name="connsiteX14" fmla="*/ 3700421 w 5077377"/>
                <a:gd name="connsiteY14" fmla="*/ 159982 h 1841305"/>
                <a:gd name="connsiteX15" fmla="*/ 4973541 w 5077377"/>
                <a:gd name="connsiteY15" fmla="*/ 771984 h 1841305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362075 w 5077377"/>
                <a:gd name="connsiteY12" fmla="*/ 205171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362075 w 5077377"/>
                <a:gd name="connsiteY12" fmla="*/ 205171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362075 w 5077377"/>
                <a:gd name="connsiteY12" fmla="*/ 205171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409783 w 5077377"/>
                <a:gd name="connsiteY12" fmla="*/ 165415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409783 w 5077377"/>
                <a:gd name="connsiteY12" fmla="*/ 165415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409783 w 5077377"/>
                <a:gd name="connsiteY12" fmla="*/ 165415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409783 w 5077377"/>
                <a:gd name="connsiteY12" fmla="*/ 165415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659255 w 5077377"/>
                <a:gd name="connsiteY11" fmla="*/ 517177 h 1883347"/>
                <a:gd name="connsiteX12" fmla="*/ 1409783 w 5077377"/>
                <a:gd name="connsiteY12" fmla="*/ 165415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659255 w 5077377"/>
                <a:gd name="connsiteY11" fmla="*/ 517177 h 1883347"/>
                <a:gd name="connsiteX12" fmla="*/ 1409783 w 5077377"/>
                <a:gd name="connsiteY12" fmla="*/ 165415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1659255 w 5077377"/>
                <a:gd name="connsiteY10" fmla="*/ 517177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25620 w 5077377"/>
                <a:gd name="connsiteY9" fmla="*/ 513119 h 1883347"/>
                <a:gd name="connsiteX10" fmla="*/ 1659255 w 5077377"/>
                <a:gd name="connsiteY10" fmla="*/ 517177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41522 w 5077377"/>
                <a:gd name="connsiteY9" fmla="*/ 536973 h 1883347"/>
                <a:gd name="connsiteX10" fmla="*/ 1659255 w 5077377"/>
                <a:gd name="connsiteY10" fmla="*/ 517177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41522 w 5077377"/>
                <a:gd name="connsiteY9" fmla="*/ 536973 h 1883347"/>
                <a:gd name="connsiteX10" fmla="*/ 1659255 w 5077377"/>
                <a:gd name="connsiteY10" fmla="*/ 517177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41522 w 5077377"/>
                <a:gd name="connsiteY9" fmla="*/ 536973 h 1883347"/>
                <a:gd name="connsiteX10" fmla="*/ 1627450 w 5077377"/>
                <a:gd name="connsiteY10" fmla="*/ 48537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41522 w 5077377"/>
                <a:gd name="connsiteY9" fmla="*/ 536973 h 1883347"/>
                <a:gd name="connsiteX10" fmla="*/ 1627450 w 5077377"/>
                <a:gd name="connsiteY10" fmla="*/ 48537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41522 w 5077377"/>
                <a:gd name="connsiteY9" fmla="*/ 536973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41522 w 5077377"/>
                <a:gd name="connsiteY9" fmla="*/ 536973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7516 w 5081352"/>
                <a:gd name="connsiteY0" fmla="*/ 814026 h 1883347"/>
                <a:gd name="connsiteX1" fmla="*/ 4852200 w 5081352"/>
                <a:gd name="connsiteY1" fmla="*/ 1872046 h 1883347"/>
                <a:gd name="connsiteX2" fmla="*/ 2242350 w 5081352"/>
                <a:gd name="connsiteY2" fmla="*/ 1338646 h 1883347"/>
                <a:gd name="connsiteX3" fmla="*/ 1918500 w 5081352"/>
                <a:gd name="connsiteY3" fmla="*/ 1205296 h 1883347"/>
                <a:gd name="connsiteX4" fmla="*/ 204000 w 5081352"/>
                <a:gd name="connsiteY4" fmla="*/ 843346 h 1883347"/>
                <a:gd name="connsiteX5" fmla="*/ 327825 w 5081352"/>
                <a:gd name="connsiteY5" fmla="*/ 652846 h 1883347"/>
                <a:gd name="connsiteX6" fmla="*/ 0 w 5081352"/>
                <a:gd name="connsiteY6" fmla="*/ 585343 h 1883347"/>
                <a:gd name="connsiteX7" fmla="*/ 594525 w 5081352"/>
                <a:gd name="connsiteY7" fmla="*/ 386146 h 1883347"/>
                <a:gd name="connsiteX8" fmla="*/ 1499400 w 5081352"/>
                <a:gd name="connsiteY8" fmla="*/ 624271 h 1883347"/>
                <a:gd name="connsiteX9" fmla="*/ 2209716 w 5081352"/>
                <a:gd name="connsiteY9" fmla="*/ 525046 h 1883347"/>
                <a:gd name="connsiteX10" fmla="*/ 1623474 w 5081352"/>
                <a:gd name="connsiteY10" fmla="*/ 493323 h 1883347"/>
                <a:gd name="connsiteX11" fmla="*/ 1413758 w 5081352"/>
                <a:gd name="connsiteY11" fmla="*/ 165415 h 1883347"/>
                <a:gd name="connsiteX12" fmla="*/ 2349527 w 5081352"/>
                <a:gd name="connsiteY12" fmla="*/ 131373 h 1883347"/>
                <a:gd name="connsiteX13" fmla="*/ 3704396 w 5081352"/>
                <a:gd name="connsiteY13" fmla="*/ 202024 h 1883347"/>
                <a:gd name="connsiteX14" fmla="*/ 4977516 w 5081352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206018 w 5083370"/>
                <a:gd name="connsiteY4" fmla="*/ 843346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206018 w 5083370"/>
                <a:gd name="connsiteY4" fmla="*/ 843346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170237 w 5083370"/>
                <a:gd name="connsiteY4" fmla="*/ 835395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170237 w 5083370"/>
                <a:gd name="connsiteY4" fmla="*/ 835395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225897 w 5083370"/>
                <a:gd name="connsiteY4" fmla="*/ 879127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225897 w 5083370"/>
                <a:gd name="connsiteY4" fmla="*/ 879127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225897 w 5083370"/>
                <a:gd name="connsiteY4" fmla="*/ 879127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225897 w 5083370"/>
                <a:gd name="connsiteY4" fmla="*/ 879127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77839"/>
                <a:gd name="connsiteX1" fmla="*/ 4854218 w 5083370"/>
                <a:gd name="connsiteY1" fmla="*/ 1872046 h 1877839"/>
                <a:gd name="connsiteX2" fmla="*/ 2244368 w 5083370"/>
                <a:gd name="connsiteY2" fmla="*/ 1338646 h 1877839"/>
                <a:gd name="connsiteX3" fmla="*/ 1920518 w 5083370"/>
                <a:gd name="connsiteY3" fmla="*/ 1205296 h 1877839"/>
                <a:gd name="connsiteX4" fmla="*/ 225897 w 5083370"/>
                <a:gd name="connsiteY4" fmla="*/ 879127 h 1877839"/>
                <a:gd name="connsiteX5" fmla="*/ 329843 w 5083370"/>
                <a:gd name="connsiteY5" fmla="*/ 652846 h 1877839"/>
                <a:gd name="connsiteX6" fmla="*/ 2018 w 5083370"/>
                <a:gd name="connsiteY6" fmla="*/ 585343 h 1877839"/>
                <a:gd name="connsiteX7" fmla="*/ 596543 w 5083370"/>
                <a:gd name="connsiteY7" fmla="*/ 386146 h 1877839"/>
                <a:gd name="connsiteX8" fmla="*/ 1501418 w 5083370"/>
                <a:gd name="connsiteY8" fmla="*/ 624271 h 1877839"/>
                <a:gd name="connsiteX9" fmla="*/ 2211734 w 5083370"/>
                <a:gd name="connsiteY9" fmla="*/ 525046 h 1877839"/>
                <a:gd name="connsiteX10" fmla="*/ 1625492 w 5083370"/>
                <a:gd name="connsiteY10" fmla="*/ 493323 h 1877839"/>
                <a:gd name="connsiteX11" fmla="*/ 1415776 w 5083370"/>
                <a:gd name="connsiteY11" fmla="*/ 165415 h 1877839"/>
                <a:gd name="connsiteX12" fmla="*/ 2351545 w 5083370"/>
                <a:gd name="connsiteY12" fmla="*/ 131373 h 1877839"/>
                <a:gd name="connsiteX13" fmla="*/ 3706414 w 5083370"/>
                <a:gd name="connsiteY13" fmla="*/ 202024 h 1877839"/>
                <a:gd name="connsiteX14" fmla="*/ 4979534 w 5083370"/>
                <a:gd name="connsiteY14" fmla="*/ 814026 h 1877839"/>
                <a:gd name="connsiteX0" fmla="*/ 4979534 w 5083370"/>
                <a:gd name="connsiteY0" fmla="*/ 814026 h 1877839"/>
                <a:gd name="connsiteX1" fmla="*/ 4854218 w 5083370"/>
                <a:gd name="connsiteY1" fmla="*/ 1872046 h 1877839"/>
                <a:gd name="connsiteX2" fmla="*/ 2244368 w 5083370"/>
                <a:gd name="connsiteY2" fmla="*/ 1338646 h 1877839"/>
                <a:gd name="connsiteX3" fmla="*/ 1920518 w 5083370"/>
                <a:gd name="connsiteY3" fmla="*/ 1205296 h 1877839"/>
                <a:gd name="connsiteX4" fmla="*/ 225897 w 5083370"/>
                <a:gd name="connsiteY4" fmla="*/ 879127 h 1877839"/>
                <a:gd name="connsiteX5" fmla="*/ 329843 w 5083370"/>
                <a:gd name="connsiteY5" fmla="*/ 652846 h 1877839"/>
                <a:gd name="connsiteX6" fmla="*/ 2018 w 5083370"/>
                <a:gd name="connsiteY6" fmla="*/ 585343 h 1877839"/>
                <a:gd name="connsiteX7" fmla="*/ 596543 w 5083370"/>
                <a:gd name="connsiteY7" fmla="*/ 386146 h 1877839"/>
                <a:gd name="connsiteX8" fmla="*/ 1501418 w 5083370"/>
                <a:gd name="connsiteY8" fmla="*/ 624271 h 1877839"/>
                <a:gd name="connsiteX9" fmla="*/ 2211734 w 5083370"/>
                <a:gd name="connsiteY9" fmla="*/ 525046 h 1877839"/>
                <a:gd name="connsiteX10" fmla="*/ 1625492 w 5083370"/>
                <a:gd name="connsiteY10" fmla="*/ 493323 h 1877839"/>
                <a:gd name="connsiteX11" fmla="*/ 1415776 w 5083370"/>
                <a:gd name="connsiteY11" fmla="*/ 165415 h 1877839"/>
                <a:gd name="connsiteX12" fmla="*/ 2351545 w 5083370"/>
                <a:gd name="connsiteY12" fmla="*/ 131373 h 1877839"/>
                <a:gd name="connsiteX13" fmla="*/ 3706414 w 5083370"/>
                <a:gd name="connsiteY13" fmla="*/ 202024 h 1877839"/>
                <a:gd name="connsiteX14" fmla="*/ 4979534 w 5083370"/>
                <a:gd name="connsiteY14" fmla="*/ 814026 h 1877839"/>
                <a:gd name="connsiteX0" fmla="*/ 4979534 w 5083370"/>
                <a:gd name="connsiteY0" fmla="*/ 814026 h 1877839"/>
                <a:gd name="connsiteX1" fmla="*/ 4854218 w 5083370"/>
                <a:gd name="connsiteY1" fmla="*/ 1872046 h 1877839"/>
                <a:gd name="connsiteX2" fmla="*/ 2244368 w 5083370"/>
                <a:gd name="connsiteY2" fmla="*/ 1338646 h 1877839"/>
                <a:gd name="connsiteX3" fmla="*/ 1829078 w 5083370"/>
                <a:gd name="connsiteY3" fmla="*/ 1181443 h 1877839"/>
                <a:gd name="connsiteX4" fmla="*/ 225897 w 5083370"/>
                <a:gd name="connsiteY4" fmla="*/ 879127 h 1877839"/>
                <a:gd name="connsiteX5" fmla="*/ 329843 w 5083370"/>
                <a:gd name="connsiteY5" fmla="*/ 652846 h 1877839"/>
                <a:gd name="connsiteX6" fmla="*/ 2018 w 5083370"/>
                <a:gd name="connsiteY6" fmla="*/ 585343 h 1877839"/>
                <a:gd name="connsiteX7" fmla="*/ 596543 w 5083370"/>
                <a:gd name="connsiteY7" fmla="*/ 386146 h 1877839"/>
                <a:gd name="connsiteX8" fmla="*/ 1501418 w 5083370"/>
                <a:gd name="connsiteY8" fmla="*/ 624271 h 1877839"/>
                <a:gd name="connsiteX9" fmla="*/ 2211734 w 5083370"/>
                <a:gd name="connsiteY9" fmla="*/ 525046 h 1877839"/>
                <a:gd name="connsiteX10" fmla="*/ 1625492 w 5083370"/>
                <a:gd name="connsiteY10" fmla="*/ 493323 h 1877839"/>
                <a:gd name="connsiteX11" fmla="*/ 1415776 w 5083370"/>
                <a:gd name="connsiteY11" fmla="*/ 165415 h 1877839"/>
                <a:gd name="connsiteX12" fmla="*/ 2351545 w 5083370"/>
                <a:gd name="connsiteY12" fmla="*/ 131373 h 1877839"/>
                <a:gd name="connsiteX13" fmla="*/ 3706414 w 5083370"/>
                <a:gd name="connsiteY13" fmla="*/ 202024 h 1877839"/>
                <a:gd name="connsiteX14" fmla="*/ 4979534 w 5083370"/>
                <a:gd name="connsiteY14" fmla="*/ 814026 h 1877839"/>
                <a:gd name="connsiteX0" fmla="*/ 4979534 w 5083370"/>
                <a:gd name="connsiteY0" fmla="*/ 814026 h 1880329"/>
                <a:gd name="connsiteX1" fmla="*/ 4854218 w 5083370"/>
                <a:gd name="connsiteY1" fmla="*/ 1872046 h 1880329"/>
                <a:gd name="connsiteX2" fmla="*/ 2244368 w 5083370"/>
                <a:gd name="connsiteY2" fmla="*/ 1338646 h 1880329"/>
                <a:gd name="connsiteX3" fmla="*/ 1829078 w 5083370"/>
                <a:gd name="connsiteY3" fmla="*/ 1181443 h 1880329"/>
                <a:gd name="connsiteX4" fmla="*/ 225897 w 5083370"/>
                <a:gd name="connsiteY4" fmla="*/ 879127 h 1880329"/>
                <a:gd name="connsiteX5" fmla="*/ 329843 w 5083370"/>
                <a:gd name="connsiteY5" fmla="*/ 652846 h 1880329"/>
                <a:gd name="connsiteX6" fmla="*/ 2018 w 5083370"/>
                <a:gd name="connsiteY6" fmla="*/ 585343 h 1880329"/>
                <a:gd name="connsiteX7" fmla="*/ 596543 w 5083370"/>
                <a:gd name="connsiteY7" fmla="*/ 386146 h 1880329"/>
                <a:gd name="connsiteX8" fmla="*/ 1501418 w 5083370"/>
                <a:gd name="connsiteY8" fmla="*/ 624271 h 1880329"/>
                <a:gd name="connsiteX9" fmla="*/ 2211734 w 5083370"/>
                <a:gd name="connsiteY9" fmla="*/ 525046 h 1880329"/>
                <a:gd name="connsiteX10" fmla="*/ 1625492 w 5083370"/>
                <a:gd name="connsiteY10" fmla="*/ 493323 h 1880329"/>
                <a:gd name="connsiteX11" fmla="*/ 1415776 w 5083370"/>
                <a:gd name="connsiteY11" fmla="*/ 165415 h 1880329"/>
                <a:gd name="connsiteX12" fmla="*/ 2351545 w 5083370"/>
                <a:gd name="connsiteY12" fmla="*/ 131373 h 1880329"/>
                <a:gd name="connsiteX13" fmla="*/ 3706414 w 5083370"/>
                <a:gd name="connsiteY13" fmla="*/ 202024 h 1880329"/>
                <a:gd name="connsiteX14" fmla="*/ 4979534 w 5083370"/>
                <a:gd name="connsiteY14" fmla="*/ 814026 h 1880329"/>
                <a:gd name="connsiteX0" fmla="*/ 4979534 w 5083370"/>
                <a:gd name="connsiteY0" fmla="*/ 814026 h 1880329"/>
                <a:gd name="connsiteX1" fmla="*/ 4854218 w 5083370"/>
                <a:gd name="connsiteY1" fmla="*/ 1872046 h 1880329"/>
                <a:gd name="connsiteX2" fmla="*/ 2244368 w 5083370"/>
                <a:gd name="connsiteY2" fmla="*/ 1338646 h 1880329"/>
                <a:gd name="connsiteX3" fmla="*/ 1829078 w 5083370"/>
                <a:gd name="connsiteY3" fmla="*/ 1181443 h 1880329"/>
                <a:gd name="connsiteX4" fmla="*/ 225897 w 5083370"/>
                <a:gd name="connsiteY4" fmla="*/ 879127 h 1880329"/>
                <a:gd name="connsiteX5" fmla="*/ 329843 w 5083370"/>
                <a:gd name="connsiteY5" fmla="*/ 652846 h 1880329"/>
                <a:gd name="connsiteX6" fmla="*/ 2018 w 5083370"/>
                <a:gd name="connsiteY6" fmla="*/ 585343 h 1880329"/>
                <a:gd name="connsiteX7" fmla="*/ 596543 w 5083370"/>
                <a:gd name="connsiteY7" fmla="*/ 386146 h 1880329"/>
                <a:gd name="connsiteX8" fmla="*/ 1501418 w 5083370"/>
                <a:gd name="connsiteY8" fmla="*/ 624271 h 1880329"/>
                <a:gd name="connsiteX9" fmla="*/ 2211734 w 5083370"/>
                <a:gd name="connsiteY9" fmla="*/ 525046 h 1880329"/>
                <a:gd name="connsiteX10" fmla="*/ 1625492 w 5083370"/>
                <a:gd name="connsiteY10" fmla="*/ 493323 h 1880329"/>
                <a:gd name="connsiteX11" fmla="*/ 1415776 w 5083370"/>
                <a:gd name="connsiteY11" fmla="*/ 165415 h 1880329"/>
                <a:gd name="connsiteX12" fmla="*/ 2351545 w 5083370"/>
                <a:gd name="connsiteY12" fmla="*/ 131373 h 1880329"/>
                <a:gd name="connsiteX13" fmla="*/ 3706414 w 5083370"/>
                <a:gd name="connsiteY13" fmla="*/ 202024 h 1880329"/>
                <a:gd name="connsiteX14" fmla="*/ 4979534 w 5083370"/>
                <a:gd name="connsiteY14" fmla="*/ 814026 h 1880329"/>
                <a:gd name="connsiteX0" fmla="*/ 4979534 w 4994661"/>
                <a:gd name="connsiteY0" fmla="*/ 814026 h 1877098"/>
                <a:gd name="connsiteX1" fmla="*/ 4854218 w 4994661"/>
                <a:gd name="connsiteY1" fmla="*/ 1872046 h 1877098"/>
                <a:gd name="connsiteX2" fmla="*/ 3494379 w 4994661"/>
                <a:gd name="connsiteY2" fmla="*/ 1219542 h 1877098"/>
                <a:gd name="connsiteX3" fmla="*/ 2244368 w 4994661"/>
                <a:gd name="connsiteY3" fmla="*/ 1338646 h 1877098"/>
                <a:gd name="connsiteX4" fmla="*/ 1829078 w 4994661"/>
                <a:gd name="connsiteY4" fmla="*/ 1181443 h 1877098"/>
                <a:gd name="connsiteX5" fmla="*/ 225897 w 4994661"/>
                <a:gd name="connsiteY5" fmla="*/ 879127 h 1877098"/>
                <a:gd name="connsiteX6" fmla="*/ 329843 w 4994661"/>
                <a:gd name="connsiteY6" fmla="*/ 652846 h 1877098"/>
                <a:gd name="connsiteX7" fmla="*/ 2018 w 4994661"/>
                <a:gd name="connsiteY7" fmla="*/ 585343 h 1877098"/>
                <a:gd name="connsiteX8" fmla="*/ 596543 w 4994661"/>
                <a:gd name="connsiteY8" fmla="*/ 386146 h 1877098"/>
                <a:gd name="connsiteX9" fmla="*/ 1501418 w 4994661"/>
                <a:gd name="connsiteY9" fmla="*/ 624271 h 1877098"/>
                <a:gd name="connsiteX10" fmla="*/ 2211734 w 4994661"/>
                <a:gd name="connsiteY10" fmla="*/ 525046 h 1877098"/>
                <a:gd name="connsiteX11" fmla="*/ 1625492 w 4994661"/>
                <a:gd name="connsiteY11" fmla="*/ 493323 h 1877098"/>
                <a:gd name="connsiteX12" fmla="*/ 1415776 w 4994661"/>
                <a:gd name="connsiteY12" fmla="*/ 165415 h 1877098"/>
                <a:gd name="connsiteX13" fmla="*/ 2351545 w 4994661"/>
                <a:gd name="connsiteY13" fmla="*/ 131373 h 1877098"/>
                <a:gd name="connsiteX14" fmla="*/ 3706414 w 4994661"/>
                <a:gd name="connsiteY14" fmla="*/ 202024 h 1877098"/>
                <a:gd name="connsiteX15" fmla="*/ 4979534 w 4994661"/>
                <a:gd name="connsiteY15" fmla="*/ 814026 h 1877098"/>
                <a:gd name="connsiteX0" fmla="*/ 4979534 w 4994661"/>
                <a:gd name="connsiteY0" fmla="*/ 814026 h 1877098"/>
                <a:gd name="connsiteX1" fmla="*/ 4854218 w 4994661"/>
                <a:gd name="connsiteY1" fmla="*/ 1872046 h 1877098"/>
                <a:gd name="connsiteX2" fmla="*/ 3494379 w 4994661"/>
                <a:gd name="connsiteY2" fmla="*/ 1219542 h 1877098"/>
                <a:gd name="connsiteX3" fmla="*/ 2244368 w 4994661"/>
                <a:gd name="connsiteY3" fmla="*/ 1338646 h 1877098"/>
                <a:gd name="connsiteX4" fmla="*/ 1829078 w 4994661"/>
                <a:gd name="connsiteY4" fmla="*/ 1181443 h 1877098"/>
                <a:gd name="connsiteX5" fmla="*/ 225897 w 4994661"/>
                <a:gd name="connsiteY5" fmla="*/ 879127 h 1877098"/>
                <a:gd name="connsiteX6" fmla="*/ 329843 w 4994661"/>
                <a:gd name="connsiteY6" fmla="*/ 652846 h 1877098"/>
                <a:gd name="connsiteX7" fmla="*/ 2018 w 4994661"/>
                <a:gd name="connsiteY7" fmla="*/ 585343 h 1877098"/>
                <a:gd name="connsiteX8" fmla="*/ 596543 w 4994661"/>
                <a:gd name="connsiteY8" fmla="*/ 386146 h 1877098"/>
                <a:gd name="connsiteX9" fmla="*/ 1501418 w 4994661"/>
                <a:gd name="connsiteY9" fmla="*/ 624271 h 1877098"/>
                <a:gd name="connsiteX10" fmla="*/ 2211734 w 4994661"/>
                <a:gd name="connsiteY10" fmla="*/ 525046 h 1877098"/>
                <a:gd name="connsiteX11" fmla="*/ 1625492 w 4994661"/>
                <a:gd name="connsiteY11" fmla="*/ 493323 h 1877098"/>
                <a:gd name="connsiteX12" fmla="*/ 1415776 w 4994661"/>
                <a:gd name="connsiteY12" fmla="*/ 165415 h 1877098"/>
                <a:gd name="connsiteX13" fmla="*/ 2351545 w 4994661"/>
                <a:gd name="connsiteY13" fmla="*/ 131373 h 1877098"/>
                <a:gd name="connsiteX14" fmla="*/ 3706414 w 4994661"/>
                <a:gd name="connsiteY14" fmla="*/ 202024 h 1877098"/>
                <a:gd name="connsiteX15" fmla="*/ 4979534 w 4994661"/>
                <a:gd name="connsiteY15" fmla="*/ 814026 h 1877098"/>
                <a:gd name="connsiteX0" fmla="*/ 4979534 w 4994661"/>
                <a:gd name="connsiteY0" fmla="*/ 814026 h 1877098"/>
                <a:gd name="connsiteX1" fmla="*/ 4854218 w 4994661"/>
                <a:gd name="connsiteY1" fmla="*/ 1872046 h 1877098"/>
                <a:gd name="connsiteX2" fmla="*/ 3494379 w 4994661"/>
                <a:gd name="connsiteY2" fmla="*/ 1219542 h 1877098"/>
                <a:gd name="connsiteX3" fmla="*/ 2244368 w 4994661"/>
                <a:gd name="connsiteY3" fmla="*/ 1338646 h 1877098"/>
                <a:gd name="connsiteX4" fmla="*/ 1829078 w 4994661"/>
                <a:gd name="connsiteY4" fmla="*/ 1181443 h 1877098"/>
                <a:gd name="connsiteX5" fmla="*/ 225897 w 4994661"/>
                <a:gd name="connsiteY5" fmla="*/ 879127 h 1877098"/>
                <a:gd name="connsiteX6" fmla="*/ 329843 w 4994661"/>
                <a:gd name="connsiteY6" fmla="*/ 652846 h 1877098"/>
                <a:gd name="connsiteX7" fmla="*/ 2018 w 4994661"/>
                <a:gd name="connsiteY7" fmla="*/ 585343 h 1877098"/>
                <a:gd name="connsiteX8" fmla="*/ 596543 w 4994661"/>
                <a:gd name="connsiteY8" fmla="*/ 386146 h 1877098"/>
                <a:gd name="connsiteX9" fmla="*/ 1501418 w 4994661"/>
                <a:gd name="connsiteY9" fmla="*/ 624271 h 1877098"/>
                <a:gd name="connsiteX10" fmla="*/ 2211734 w 4994661"/>
                <a:gd name="connsiteY10" fmla="*/ 525046 h 1877098"/>
                <a:gd name="connsiteX11" fmla="*/ 1625492 w 4994661"/>
                <a:gd name="connsiteY11" fmla="*/ 493323 h 1877098"/>
                <a:gd name="connsiteX12" fmla="*/ 1415776 w 4994661"/>
                <a:gd name="connsiteY12" fmla="*/ 165415 h 1877098"/>
                <a:gd name="connsiteX13" fmla="*/ 2351545 w 4994661"/>
                <a:gd name="connsiteY13" fmla="*/ 131373 h 1877098"/>
                <a:gd name="connsiteX14" fmla="*/ 3706414 w 4994661"/>
                <a:gd name="connsiteY14" fmla="*/ 202024 h 1877098"/>
                <a:gd name="connsiteX15" fmla="*/ 4979534 w 4994661"/>
                <a:gd name="connsiteY15" fmla="*/ 814026 h 1877098"/>
                <a:gd name="connsiteX0" fmla="*/ 4979534 w 5026969"/>
                <a:gd name="connsiteY0" fmla="*/ 814026 h 1837656"/>
                <a:gd name="connsiteX1" fmla="*/ 4905901 w 5026969"/>
                <a:gd name="connsiteY1" fmla="*/ 1832290 h 1837656"/>
                <a:gd name="connsiteX2" fmla="*/ 3494379 w 5026969"/>
                <a:gd name="connsiteY2" fmla="*/ 1219542 h 1837656"/>
                <a:gd name="connsiteX3" fmla="*/ 2244368 w 5026969"/>
                <a:gd name="connsiteY3" fmla="*/ 1338646 h 1837656"/>
                <a:gd name="connsiteX4" fmla="*/ 1829078 w 5026969"/>
                <a:gd name="connsiteY4" fmla="*/ 1181443 h 1837656"/>
                <a:gd name="connsiteX5" fmla="*/ 225897 w 5026969"/>
                <a:gd name="connsiteY5" fmla="*/ 879127 h 1837656"/>
                <a:gd name="connsiteX6" fmla="*/ 329843 w 5026969"/>
                <a:gd name="connsiteY6" fmla="*/ 652846 h 1837656"/>
                <a:gd name="connsiteX7" fmla="*/ 2018 w 5026969"/>
                <a:gd name="connsiteY7" fmla="*/ 585343 h 1837656"/>
                <a:gd name="connsiteX8" fmla="*/ 596543 w 5026969"/>
                <a:gd name="connsiteY8" fmla="*/ 386146 h 1837656"/>
                <a:gd name="connsiteX9" fmla="*/ 1501418 w 5026969"/>
                <a:gd name="connsiteY9" fmla="*/ 624271 h 1837656"/>
                <a:gd name="connsiteX10" fmla="*/ 2211734 w 5026969"/>
                <a:gd name="connsiteY10" fmla="*/ 525046 h 1837656"/>
                <a:gd name="connsiteX11" fmla="*/ 1625492 w 5026969"/>
                <a:gd name="connsiteY11" fmla="*/ 493323 h 1837656"/>
                <a:gd name="connsiteX12" fmla="*/ 1415776 w 5026969"/>
                <a:gd name="connsiteY12" fmla="*/ 165415 h 1837656"/>
                <a:gd name="connsiteX13" fmla="*/ 2351545 w 5026969"/>
                <a:gd name="connsiteY13" fmla="*/ 131373 h 1837656"/>
                <a:gd name="connsiteX14" fmla="*/ 3706414 w 5026969"/>
                <a:gd name="connsiteY14" fmla="*/ 202024 h 1837656"/>
                <a:gd name="connsiteX15" fmla="*/ 4979534 w 5026969"/>
                <a:gd name="connsiteY15" fmla="*/ 814026 h 1837656"/>
                <a:gd name="connsiteX0" fmla="*/ 4979534 w 5013760"/>
                <a:gd name="connsiteY0" fmla="*/ 814026 h 1847738"/>
                <a:gd name="connsiteX1" fmla="*/ 4905901 w 5013760"/>
                <a:gd name="connsiteY1" fmla="*/ 1832290 h 1847738"/>
                <a:gd name="connsiteX2" fmla="*/ 3494379 w 5013760"/>
                <a:gd name="connsiteY2" fmla="*/ 1219542 h 1847738"/>
                <a:gd name="connsiteX3" fmla="*/ 2244368 w 5013760"/>
                <a:gd name="connsiteY3" fmla="*/ 1338646 h 1847738"/>
                <a:gd name="connsiteX4" fmla="*/ 1829078 w 5013760"/>
                <a:gd name="connsiteY4" fmla="*/ 1181443 h 1847738"/>
                <a:gd name="connsiteX5" fmla="*/ 225897 w 5013760"/>
                <a:gd name="connsiteY5" fmla="*/ 879127 h 1847738"/>
                <a:gd name="connsiteX6" fmla="*/ 329843 w 5013760"/>
                <a:gd name="connsiteY6" fmla="*/ 652846 h 1847738"/>
                <a:gd name="connsiteX7" fmla="*/ 2018 w 5013760"/>
                <a:gd name="connsiteY7" fmla="*/ 585343 h 1847738"/>
                <a:gd name="connsiteX8" fmla="*/ 596543 w 5013760"/>
                <a:gd name="connsiteY8" fmla="*/ 386146 h 1847738"/>
                <a:gd name="connsiteX9" fmla="*/ 1501418 w 5013760"/>
                <a:gd name="connsiteY9" fmla="*/ 624271 h 1847738"/>
                <a:gd name="connsiteX10" fmla="*/ 2211734 w 5013760"/>
                <a:gd name="connsiteY10" fmla="*/ 525046 h 1847738"/>
                <a:gd name="connsiteX11" fmla="*/ 1625492 w 5013760"/>
                <a:gd name="connsiteY11" fmla="*/ 493323 h 1847738"/>
                <a:gd name="connsiteX12" fmla="*/ 1415776 w 5013760"/>
                <a:gd name="connsiteY12" fmla="*/ 165415 h 1847738"/>
                <a:gd name="connsiteX13" fmla="*/ 2351545 w 5013760"/>
                <a:gd name="connsiteY13" fmla="*/ 131373 h 1847738"/>
                <a:gd name="connsiteX14" fmla="*/ 3706414 w 5013760"/>
                <a:gd name="connsiteY14" fmla="*/ 202024 h 1847738"/>
                <a:gd name="connsiteX15" fmla="*/ 4979534 w 5013760"/>
                <a:gd name="connsiteY15" fmla="*/ 814026 h 1847738"/>
                <a:gd name="connsiteX0" fmla="*/ 4979534 w 5013760"/>
                <a:gd name="connsiteY0" fmla="*/ 814026 h 1847738"/>
                <a:gd name="connsiteX1" fmla="*/ 4905901 w 5013760"/>
                <a:gd name="connsiteY1" fmla="*/ 1832290 h 1847738"/>
                <a:gd name="connsiteX2" fmla="*/ 3494379 w 5013760"/>
                <a:gd name="connsiteY2" fmla="*/ 1219542 h 1847738"/>
                <a:gd name="connsiteX3" fmla="*/ 2244368 w 5013760"/>
                <a:gd name="connsiteY3" fmla="*/ 1338646 h 1847738"/>
                <a:gd name="connsiteX4" fmla="*/ 1829078 w 5013760"/>
                <a:gd name="connsiteY4" fmla="*/ 1181443 h 1847738"/>
                <a:gd name="connsiteX5" fmla="*/ 225897 w 5013760"/>
                <a:gd name="connsiteY5" fmla="*/ 879127 h 1847738"/>
                <a:gd name="connsiteX6" fmla="*/ 329843 w 5013760"/>
                <a:gd name="connsiteY6" fmla="*/ 652846 h 1847738"/>
                <a:gd name="connsiteX7" fmla="*/ 2018 w 5013760"/>
                <a:gd name="connsiteY7" fmla="*/ 585343 h 1847738"/>
                <a:gd name="connsiteX8" fmla="*/ 596543 w 5013760"/>
                <a:gd name="connsiteY8" fmla="*/ 386146 h 1847738"/>
                <a:gd name="connsiteX9" fmla="*/ 1501418 w 5013760"/>
                <a:gd name="connsiteY9" fmla="*/ 624271 h 1847738"/>
                <a:gd name="connsiteX10" fmla="*/ 2211734 w 5013760"/>
                <a:gd name="connsiteY10" fmla="*/ 525046 h 1847738"/>
                <a:gd name="connsiteX11" fmla="*/ 1625492 w 5013760"/>
                <a:gd name="connsiteY11" fmla="*/ 493323 h 1847738"/>
                <a:gd name="connsiteX12" fmla="*/ 1415776 w 5013760"/>
                <a:gd name="connsiteY12" fmla="*/ 165415 h 1847738"/>
                <a:gd name="connsiteX13" fmla="*/ 2351545 w 5013760"/>
                <a:gd name="connsiteY13" fmla="*/ 131373 h 1847738"/>
                <a:gd name="connsiteX14" fmla="*/ 3706414 w 5013760"/>
                <a:gd name="connsiteY14" fmla="*/ 202024 h 1847738"/>
                <a:gd name="connsiteX15" fmla="*/ 4979534 w 5013760"/>
                <a:gd name="connsiteY15" fmla="*/ 814026 h 1847738"/>
                <a:gd name="connsiteX0" fmla="*/ 4979534 w 4979534"/>
                <a:gd name="connsiteY0" fmla="*/ 814026 h 1676452"/>
                <a:gd name="connsiteX1" fmla="*/ 4587849 w 4979534"/>
                <a:gd name="connsiteY1" fmla="*/ 1657361 h 1676452"/>
                <a:gd name="connsiteX2" fmla="*/ 3494379 w 4979534"/>
                <a:gd name="connsiteY2" fmla="*/ 1219542 h 1676452"/>
                <a:gd name="connsiteX3" fmla="*/ 2244368 w 4979534"/>
                <a:gd name="connsiteY3" fmla="*/ 1338646 h 1676452"/>
                <a:gd name="connsiteX4" fmla="*/ 1829078 w 4979534"/>
                <a:gd name="connsiteY4" fmla="*/ 1181443 h 1676452"/>
                <a:gd name="connsiteX5" fmla="*/ 225897 w 4979534"/>
                <a:gd name="connsiteY5" fmla="*/ 879127 h 1676452"/>
                <a:gd name="connsiteX6" fmla="*/ 329843 w 4979534"/>
                <a:gd name="connsiteY6" fmla="*/ 652846 h 1676452"/>
                <a:gd name="connsiteX7" fmla="*/ 2018 w 4979534"/>
                <a:gd name="connsiteY7" fmla="*/ 585343 h 1676452"/>
                <a:gd name="connsiteX8" fmla="*/ 596543 w 4979534"/>
                <a:gd name="connsiteY8" fmla="*/ 386146 h 1676452"/>
                <a:gd name="connsiteX9" fmla="*/ 1501418 w 4979534"/>
                <a:gd name="connsiteY9" fmla="*/ 624271 h 1676452"/>
                <a:gd name="connsiteX10" fmla="*/ 2211734 w 4979534"/>
                <a:gd name="connsiteY10" fmla="*/ 525046 h 1676452"/>
                <a:gd name="connsiteX11" fmla="*/ 1625492 w 4979534"/>
                <a:gd name="connsiteY11" fmla="*/ 493323 h 1676452"/>
                <a:gd name="connsiteX12" fmla="*/ 1415776 w 4979534"/>
                <a:gd name="connsiteY12" fmla="*/ 165415 h 1676452"/>
                <a:gd name="connsiteX13" fmla="*/ 2351545 w 4979534"/>
                <a:gd name="connsiteY13" fmla="*/ 131373 h 1676452"/>
                <a:gd name="connsiteX14" fmla="*/ 3706414 w 4979534"/>
                <a:gd name="connsiteY14" fmla="*/ 202024 h 1676452"/>
                <a:gd name="connsiteX15" fmla="*/ 4979534 w 4979534"/>
                <a:gd name="connsiteY15" fmla="*/ 814026 h 1676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979534" h="1676452">
                  <a:moveTo>
                    <a:pt x="4979534" y="814026"/>
                  </a:moveTo>
                  <a:cubicBezTo>
                    <a:pt x="4937762" y="1166699"/>
                    <a:pt x="4805185" y="1793751"/>
                    <a:pt x="4587849" y="1657361"/>
                  </a:cubicBezTo>
                  <a:cubicBezTo>
                    <a:pt x="4062028" y="1327381"/>
                    <a:pt x="3949232" y="1260734"/>
                    <a:pt x="3494379" y="1219542"/>
                  </a:cubicBezTo>
                  <a:cubicBezTo>
                    <a:pt x="3059404" y="1154496"/>
                    <a:pt x="2535170" y="1357585"/>
                    <a:pt x="2244368" y="1338646"/>
                  </a:cubicBezTo>
                  <a:cubicBezTo>
                    <a:pt x="2148345" y="1322026"/>
                    <a:pt x="1937028" y="1225893"/>
                    <a:pt x="1829078" y="1181443"/>
                  </a:cubicBezTo>
                  <a:cubicBezTo>
                    <a:pt x="1264204" y="1072720"/>
                    <a:pt x="814625" y="948093"/>
                    <a:pt x="225897" y="879127"/>
                  </a:cubicBezTo>
                  <a:cubicBezTo>
                    <a:pt x="124047" y="863334"/>
                    <a:pt x="213030" y="700444"/>
                    <a:pt x="329843" y="652846"/>
                  </a:cubicBezTo>
                  <a:lnTo>
                    <a:pt x="2018" y="585343"/>
                  </a:lnTo>
                  <a:cubicBezTo>
                    <a:pt x="-27744" y="365219"/>
                    <a:pt x="276448" y="339902"/>
                    <a:pt x="596543" y="386146"/>
                  </a:cubicBezTo>
                  <a:cubicBezTo>
                    <a:pt x="933949" y="453594"/>
                    <a:pt x="1164012" y="517067"/>
                    <a:pt x="1501418" y="624271"/>
                  </a:cubicBezTo>
                  <a:cubicBezTo>
                    <a:pt x="1738190" y="591196"/>
                    <a:pt x="2050499" y="645585"/>
                    <a:pt x="2211734" y="525046"/>
                  </a:cubicBezTo>
                  <a:cubicBezTo>
                    <a:pt x="2016320" y="514472"/>
                    <a:pt x="1793077" y="539678"/>
                    <a:pt x="1625492" y="493323"/>
                  </a:cubicBezTo>
                  <a:cubicBezTo>
                    <a:pt x="1428366" y="479436"/>
                    <a:pt x="1278946" y="258815"/>
                    <a:pt x="1415776" y="165415"/>
                  </a:cubicBezTo>
                  <a:cubicBezTo>
                    <a:pt x="1711796" y="77205"/>
                    <a:pt x="2166843" y="187777"/>
                    <a:pt x="2351545" y="131373"/>
                  </a:cubicBezTo>
                  <a:cubicBezTo>
                    <a:pt x="2616313" y="19751"/>
                    <a:pt x="3111667" y="-127652"/>
                    <a:pt x="3706414" y="202024"/>
                  </a:cubicBezTo>
                  <a:cubicBezTo>
                    <a:pt x="4114885" y="423253"/>
                    <a:pt x="4443842" y="584846"/>
                    <a:pt x="4979534" y="81402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74110B62-79DE-4416-90C3-97D63FD6E609}"/>
                </a:ext>
              </a:extLst>
            </p:cNvPr>
            <p:cNvGrpSpPr/>
            <p:nvPr/>
          </p:nvGrpSpPr>
          <p:grpSpPr>
            <a:xfrm flipH="1">
              <a:off x="2499805" y="4765428"/>
              <a:ext cx="1258190" cy="631267"/>
              <a:chOff x="5250372" y="3335610"/>
              <a:chExt cx="1258190" cy="631267"/>
            </a:xfrm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7FC6017C-A77A-49EF-9984-E09423652773}"/>
                  </a:ext>
                </a:extLst>
              </p:cNvPr>
              <p:cNvSpPr/>
              <p:nvPr/>
            </p:nvSpPr>
            <p:spPr>
              <a:xfrm flipH="1">
                <a:off x="5496730" y="3335610"/>
                <a:ext cx="1011832" cy="63126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58C9072A-6CAA-421A-8BBE-C8DBA1C2AAA9}"/>
                  </a:ext>
                </a:extLst>
              </p:cNvPr>
              <p:cNvSpPr/>
              <p:nvPr/>
            </p:nvSpPr>
            <p:spPr>
              <a:xfrm flipH="1">
                <a:off x="5250372" y="3364667"/>
                <a:ext cx="246361" cy="50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78FA213B-E2FA-4B9D-A297-ECA091D9927D}"/>
                  </a:ext>
                </a:extLst>
              </p:cNvPr>
              <p:cNvSpPr/>
              <p:nvPr/>
            </p:nvSpPr>
            <p:spPr>
              <a:xfrm flipH="1">
                <a:off x="5328935" y="3730353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00CE34AE-5F98-40E6-B8D9-2BA89B6E2366}"/>
              </a:ext>
            </a:extLst>
          </p:cNvPr>
          <p:cNvSpPr txBox="1"/>
          <p:nvPr/>
        </p:nvSpPr>
        <p:spPr>
          <a:xfrm>
            <a:off x="4998113" y="5946904"/>
            <a:ext cx="2195775" cy="30777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C6700DBA-B2C3-41E7-81C1-618C5C716D23}"/>
              </a:ext>
            </a:extLst>
          </p:cNvPr>
          <p:cNvGrpSpPr/>
          <p:nvPr/>
        </p:nvGrpSpPr>
        <p:grpSpPr>
          <a:xfrm>
            <a:off x="8678010" y="2840029"/>
            <a:ext cx="3200400" cy="856490"/>
            <a:chOff x="-475010" y="1129567"/>
            <a:chExt cx="4241713" cy="856490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66FBAA20-9E0C-43AD-A5F9-14928759C0D8}"/>
                </a:ext>
              </a:extLst>
            </p:cNvPr>
            <p:cNvSpPr txBox="1"/>
            <p:nvPr/>
          </p:nvSpPr>
          <p:spPr>
            <a:xfrm>
              <a:off x="-475010" y="1129567"/>
              <a:ext cx="424171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70ED6F1E-463B-4D50-AF2D-43DEFD6B1A7E}"/>
                </a:ext>
              </a:extLst>
            </p:cNvPr>
            <p:cNvSpPr txBox="1"/>
            <p:nvPr/>
          </p:nvSpPr>
          <p:spPr>
            <a:xfrm>
              <a:off x="-460977" y="1339726"/>
              <a:ext cx="422629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CA6551B-F71E-43D9-B71A-4C99585733A6}"/>
              </a:ext>
            </a:extLst>
          </p:cNvPr>
          <p:cNvGrpSpPr/>
          <p:nvPr/>
        </p:nvGrpSpPr>
        <p:grpSpPr>
          <a:xfrm>
            <a:off x="8678010" y="3729293"/>
            <a:ext cx="3200400" cy="856490"/>
            <a:chOff x="-475010" y="1129567"/>
            <a:chExt cx="3585914" cy="856490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1D81F76A-5E3F-4366-930A-71C423BAD175}"/>
                </a:ext>
              </a:extLst>
            </p:cNvPr>
            <p:cNvSpPr txBox="1"/>
            <p:nvPr/>
          </p:nvSpPr>
          <p:spPr>
            <a:xfrm>
              <a:off x="-475010" y="1129567"/>
              <a:ext cx="358491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D5C250C-5F20-484B-B508-7B92C2186BE2}"/>
                </a:ext>
              </a:extLst>
            </p:cNvPr>
            <p:cNvSpPr txBox="1"/>
            <p:nvPr/>
          </p:nvSpPr>
          <p:spPr>
            <a:xfrm>
              <a:off x="-460977" y="1339726"/>
              <a:ext cx="35718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D9D3859-CD78-4DEE-8CF1-CBABE5494AA8}"/>
              </a:ext>
            </a:extLst>
          </p:cNvPr>
          <p:cNvGrpSpPr/>
          <p:nvPr/>
        </p:nvGrpSpPr>
        <p:grpSpPr>
          <a:xfrm>
            <a:off x="8678010" y="4618557"/>
            <a:ext cx="3200400" cy="866047"/>
            <a:chOff x="-475010" y="1145865"/>
            <a:chExt cx="4241713" cy="764134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B85DB939-BC3D-4F5F-AC12-AADEED166C0B}"/>
                </a:ext>
              </a:extLst>
            </p:cNvPr>
            <p:cNvSpPr txBox="1"/>
            <p:nvPr/>
          </p:nvSpPr>
          <p:spPr>
            <a:xfrm>
              <a:off x="-475010" y="1145865"/>
              <a:ext cx="4241713" cy="24440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EE1B8FCD-9377-48E2-865A-C2CC7B5C426E}"/>
                </a:ext>
              </a:extLst>
            </p:cNvPr>
            <p:cNvSpPr txBox="1"/>
            <p:nvPr/>
          </p:nvSpPr>
          <p:spPr>
            <a:xfrm>
              <a:off x="-460977" y="1339726"/>
              <a:ext cx="4226290" cy="570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CE15B488-05EF-43EC-96DC-974E48B046C7}"/>
              </a:ext>
            </a:extLst>
          </p:cNvPr>
          <p:cNvGrpSpPr/>
          <p:nvPr/>
        </p:nvGrpSpPr>
        <p:grpSpPr>
          <a:xfrm>
            <a:off x="8678010" y="5517379"/>
            <a:ext cx="3200400" cy="856490"/>
            <a:chOff x="-475010" y="1129567"/>
            <a:chExt cx="4241713" cy="856490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35AA9811-EBD1-462F-8C9F-7FA8B7063B6A}"/>
                </a:ext>
              </a:extLst>
            </p:cNvPr>
            <p:cNvSpPr txBox="1"/>
            <p:nvPr/>
          </p:nvSpPr>
          <p:spPr>
            <a:xfrm>
              <a:off x="-475010" y="1129567"/>
              <a:ext cx="424171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7CFF5F28-F0CD-461A-A4F7-8303EE1F7994}"/>
                </a:ext>
              </a:extLst>
            </p:cNvPr>
            <p:cNvSpPr txBox="1"/>
            <p:nvPr/>
          </p:nvSpPr>
          <p:spPr>
            <a:xfrm>
              <a:off x="-460977" y="1339726"/>
              <a:ext cx="422629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7E3E870A-EC63-4028-A9B0-D74C80814B33}"/>
              </a:ext>
            </a:extLst>
          </p:cNvPr>
          <p:cNvGrpSpPr/>
          <p:nvPr/>
        </p:nvGrpSpPr>
        <p:grpSpPr>
          <a:xfrm>
            <a:off x="264479" y="2860346"/>
            <a:ext cx="3200400" cy="856490"/>
            <a:chOff x="-475010" y="1129567"/>
            <a:chExt cx="4241713" cy="856490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2B21A37D-0BD8-4442-B16D-2D66E26DA5ED}"/>
                </a:ext>
              </a:extLst>
            </p:cNvPr>
            <p:cNvSpPr txBox="1"/>
            <p:nvPr/>
          </p:nvSpPr>
          <p:spPr>
            <a:xfrm>
              <a:off x="-475010" y="1129567"/>
              <a:ext cx="424171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265CAA93-B5E0-42DD-B359-9EABF94B31E4}"/>
                </a:ext>
              </a:extLst>
            </p:cNvPr>
            <p:cNvSpPr txBox="1"/>
            <p:nvPr/>
          </p:nvSpPr>
          <p:spPr>
            <a:xfrm>
              <a:off x="-460976" y="1339726"/>
              <a:ext cx="422629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F18198B7-2BEF-4BB2-8181-AC23880BB1BB}"/>
              </a:ext>
            </a:extLst>
          </p:cNvPr>
          <p:cNvGrpSpPr/>
          <p:nvPr/>
        </p:nvGrpSpPr>
        <p:grpSpPr>
          <a:xfrm>
            <a:off x="264479" y="3746024"/>
            <a:ext cx="3200400" cy="856490"/>
            <a:chOff x="-475010" y="1129567"/>
            <a:chExt cx="3585914" cy="856490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B8456B8C-DCED-498A-A4D2-DD27687A4C83}"/>
                </a:ext>
              </a:extLst>
            </p:cNvPr>
            <p:cNvSpPr txBox="1"/>
            <p:nvPr/>
          </p:nvSpPr>
          <p:spPr>
            <a:xfrm>
              <a:off x="-475010" y="1129567"/>
              <a:ext cx="358491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F5317256-8FEA-4F9D-A74E-40535E1A4FCE}"/>
                </a:ext>
              </a:extLst>
            </p:cNvPr>
            <p:cNvSpPr txBox="1"/>
            <p:nvPr/>
          </p:nvSpPr>
          <p:spPr>
            <a:xfrm>
              <a:off x="-460977" y="1339726"/>
              <a:ext cx="35718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BB17B18D-E680-4ED6-B6D6-1314420C38A9}"/>
              </a:ext>
            </a:extLst>
          </p:cNvPr>
          <p:cNvGrpSpPr/>
          <p:nvPr/>
        </p:nvGrpSpPr>
        <p:grpSpPr>
          <a:xfrm>
            <a:off x="264479" y="4631702"/>
            <a:ext cx="3200400" cy="856490"/>
            <a:chOff x="-475010" y="1129567"/>
            <a:chExt cx="4241713" cy="856490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8C78BC7B-64B9-40B4-9501-5C97BC909B30}"/>
                </a:ext>
              </a:extLst>
            </p:cNvPr>
            <p:cNvSpPr txBox="1"/>
            <p:nvPr/>
          </p:nvSpPr>
          <p:spPr>
            <a:xfrm>
              <a:off x="-475010" y="1129567"/>
              <a:ext cx="424171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C3DDCE64-9A49-4151-A9E6-6BF0093548C9}"/>
                </a:ext>
              </a:extLst>
            </p:cNvPr>
            <p:cNvSpPr txBox="1"/>
            <p:nvPr/>
          </p:nvSpPr>
          <p:spPr>
            <a:xfrm>
              <a:off x="-460978" y="1339726"/>
              <a:ext cx="422629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E8EF7FBA-8915-48D6-8EBC-644437E4FBFF}"/>
              </a:ext>
            </a:extLst>
          </p:cNvPr>
          <p:cNvGrpSpPr/>
          <p:nvPr/>
        </p:nvGrpSpPr>
        <p:grpSpPr>
          <a:xfrm>
            <a:off x="264479" y="5517379"/>
            <a:ext cx="3200400" cy="856490"/>
            <a:chOff x="-475010" y="1129567"/>
            <a:chExt cx="4241713" cy="856490"/>
          </a:xfrm>
        </p:grpSpPr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0EC208A5-4269-4A95-A358-FBE53746DB1C}"/>
                </a:ext>
              </a:extLst>
            </p:cNvPr>
            <p:cNvSpPr txBox="1"/>
            <p:nvPr/>
          </p:nvSpPr>
          <p:spPr>
            <a:xfrm>
              <a:off x="-475010" y="1129567"/>
              <a:ext cx="424171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4316802B-C7A6-4971-BFEE-8E91820E510F}"/>
                </a:ext>
              </a:extLst>
            </p:cNvPr>
            <p:cNvSpPr txBox="1"/>
            <p:nvPr/>
          </p:nvSpPr>
          <p:spPr>
            <a:xfrm>
              <a:off x="-460977" y="1339726"/>
              <a:ext cx="422629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sp>
        <p:nvSpPr>
          <p:cNvPr id="107" name="TextBox 106">
            <a:extLst>
              <a:ext uri="{FF2B5EF4-FFF2-40B4-BE49-F238E27FC236}">
                <a16:creationId xmlns:a16="http://schemas.microsoft.com/office/drawing/2014/main" id="{86196889-1486-4D7D-99C7-82C31693AFC7}"/>
              </a:ext>
            </a:extLst>
          </p:cNvPr>
          <p:cNvSpPr txBox="1"/>
          <p:nvPr/>
        </p:nvSpPr>
        <p:spPr>
          <a:xfrm>
            <a:off x="241377" y="1776452"/>
            <a:ext cx="3200401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b="1" dirty="0">
                <a:solidFill>
                  <a:schemeClr val="bg1"/>
                </a:solidFill>
                <a:cs typeface="Arial" pitchFamily="34" charset="0"/>
              </a:rPr>
              <a:t>ALLPPT Layout</a:t>
            </a:r>
          </a:p>
          <a:p>
            <a:pPr algn="r"/>
            <a:r>
              <a:rPr lang="en-GB" altLang="ko-KR" b="1" dirty="0">
                <a:solidFill>
                  <a:schemeClr val="bg1"/>
                </a:solidFill>
                <a:cs typeface="Arial" pitchFamily="34" charset="0"/>
              </a:rPr>
              <a:t>Clean Text Slide for your Presentation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873A591-89A0-4993-BF0A-91B94862B5A7}"/>
              </a:ext>
            </a:extLst>
          </p:cNvPr>
          <p:cNvSpPr txBox="1"/>
          <p:nvPr/>
        </p:nvSpPr>
        <p:spPr>
          <a:xfrm>
            <a:off x="8676960" y="1776452"/>
            <a:ext cx="3200401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b="1" dirty="0">
                <a:solidFill>
                  <a:schemeClr val="bg1"/>
                </a:solidFill>
                <a:cs typeface="Arial" pitchFamily="34" charset="0"/>
              </a:rPr>
              <a:t>ALLPPT Layout</a:t>
            </a:r>
          </a:p>
          <a:p>
            <a:r>
              <a:rPr lang="en-GB" altLang="ko-KR" b="1" dirty="0">
                <a:solidFill>
                  <a:schemeClr val="bg1"/>
                </a:solidFill>
                <a:cs typeface="Arial" pitchFamily="34" charset="0"/>
              </a:rPr>
              <a:t>Clean Text Slide for your Presentation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190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2020-01-08T04:11:22Z</dcterms:modified>
</cp:coreProperties>
</file>