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09" name="Group 2608">
            <a:extLst>
              <a:ext uri="{FF2B5EF4-FFF2-40B4-BE49-F238E27FC236}">
                <a16:creationId xmlns:a16="http://schemas.microsoft.com/office/drawing/2014/main" id="{437940EE-E78A-41D2-A86B-F46BE74B1F07}"/>
              </a:ext>
            </a:extLst>
          </p:cNvPr>
          <p:cNvGrpSpPr/>
          <p:nvPr/>
        </p:nvGrpSpPr>
        <p:grpSpPr>
          <a:xfrm>
            <a:off x="4119043" y="2338418"/>
            <a:ext cx="3953917" cy="3953917"/>
            <a:chOff x="3018304" y="1378094"/>
            <a:chExt cx="3096667" cy="3096667"/>
          </a:xfrm>
        </p:grpSpPr>
        <p:sp>
          <p:nvSpPr>
            <p:cNvPr id="2610" name="Block Arc 2609">
              <a:extLst>
                <a:ext uri="{FF2B5EF4-FFF2-40B4-BE49-F238E27FC236}">
                  <a16:creationId xmlns:a16="http://schemas.microsoft.com/office/drawing/2014/main" id="{F2ECFA1E-548C-4F22-8EBF-67639160DC3B}"/>
                </a:ext>
              </a:extLst>
            </p:cNvPr>
            <p:cNvSpPr/>
            <p:nvPr/>
          </p:nvSpPr>
          <p:spPr>
            <a:xfrm rot="8261054">
              <a:off x="3018304" y="1378094"/>
              <a:ext cx="3096667" cy="3096667"/>
            </a:xfrm>
            <a:prstGeom prst="blockArc">
              <a:avLst>
                <a:gd name="adj1" fmla="val 13411126"/>
                <a:gd name="adj2" fmla="val 15919102"/>
                <a:gd name="adj3" fmla="val 690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11" name="Block Arc 2610">
              <a:extLst>
                <a:ext uri="{FF2B5EF4-FFF2-40B4-BE49-F238E27FC236}">
                  <a16:creationId xmlns:a16="http://schemas.microsoft.com/office/drawing/2014/main" id="{3EE7B0AA-E79F-4B70-8AE7-263DBAC8CBB5}"/>
                </a:ext>
              </a:extLst>
            </p:cNvPr>
            <p:cNvSpPr/>
            <p:nvPr/>
          </p:nvSpPr>
          <p:spPr>
            <a:xfrm rot="19032052">
              <a:off x="3018304" y="1378094"/>
              <a:ext cx="3096667" cy="3096667"/>
            </a:xfrm>
            <a:prstGeom prst="blockArc">
              <a:avLst>
                <a:gd name="adj1" fmla="val 10899473"/>
                <a:gd name="adj2" fmla="val 13310838"/>
                <a:gd name="adj3" fmla="val 7042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2612" name="Group 2611">
              <a:extLst>
                <a:ext uri="{FF2B5EF4-FFF2-40B4-BE49-F238E27FC236}">
                  <a16:creationId xmlns:a16="http://schemas.microsoft.com/office/drawing/2014/main" id="{FF6F1BEA-DCC8-447D-93C0-FE81610A814A}"/>
                </a:ext>
              </a:extLst>
            </p:cNvPr>
            <p:cNvGrpSpPr/>
            <p:nvPr/>
          </p:nvGrpSpPr>
          <p:grpSpPr>
            <a:xfrm>
              <a:off x="3018304" y="1378094"/>
              <a:ext cx="3096667" cy="3096667"/>
              <a:chOff x="3018304" y="1378094"/>
              <a:chExt cx="3096667" cy="3096667"/>
            </a:xfrm>
          </p:grpSpPr>
          <p:sp>
            <p:nvSpPr>
              <p:cNvPr id="2615" name="Block Arc 2614">
                <a:extLst>
                  <a:ext uri="{FF2B5EF4-FFF2-40B4-BE49-F238E27FC236}">
                    <a16:creationId xmlns:a16="http://schemas.microsoft.com/office/drawing/2014/main" id="{9C34C653-A158-4425-93EF-1E445B642AE6}"/>
                  </a:ext>
                </a:extLst>
              </p:cNvPr>
              <p:cNvSpPr/>
              <p:nvPr/>
            </p:nvSpPr>
            <p:spPr>
              <a:xfrm>
                <a:off x="3018304" y="1378094"/>
                <a:ext cx="3096667" cy="3096667"/>
              </a:xfrm>
              <a:prstGeom prst="blockArc">
                <a:avLst>
                  <a:gd name="adj1" fmla="val 10849205"/>
                  <a:gd name="adj2" fmla="val 13299261"/>
                  <a:gd name="adj3" fmla="val 705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616" name="Block Arc 2615">
                <a:extLst>
                  <a:ext uri="{FF2B5EF4-FFF2-40B4-BE49-F238E27FC236}">
                    <a16:creationId xmlns:a16="http://schemas.microsoft.com/office/drawing/2014/main" id="{548A06C9-6E09-4B0B-B8CC-E3E47469B1CF}"/>
                  </a:ext>
                </a:extLst>
              </p:cNvPr>
              <p:cNvSpPr/>
              <p:nvPr/>
            </p:nvSpPr>
            <p:spPr>
              <a:xfrm rot="5400000">
                <a:off x="3018304" y="1378094"/>
                <a:ext cx="3096667" cy="3096667"/>
              </a:xfrm>
              <a:prstGeom prst="blockArc">
                <a:avLst>
                  <a:gd name="adj1" fmla="val 13650321"/>
                  <a:gd name="adj2" fmla="val 16152490"/>
                  <a:gd name="adj3" fmla="val 717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613" name="Block Arc 2612">
              <a:extLst>
                <a:ext uri="{FF2B5EF4-FFF2-40B4-BE49-F238E27FC236}">
                  <a16:creationId xmlns:a16="http://schemas.microsoft.com/office/drawing/2014/main" id="{48A862CC-161F-4F31-9E3C-7C24C79F18D5}"/>
                </a:ext>
              </a:extLst>
            </p:cNvPr>
            <p:cNvSpPr/>
            <p:nvPr/>
          </p:nvSpPr>
          <p:spPr>
            <a:xfrm rot="2854073">
              <a:off x="3018304" y="1378094"/>
              <a:ext cx="3096667" cy="3096667"/>
            </a:xfrm>
            <a:prstGeom prst="blockArc">
              <a:avLst>
                <a:gd name="adj1" fmla="val 10553048"/>
                <a:gd name="adj2" fmla="val 13271468"/>
                <a:gd name="adj3" fmla="val 703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14" name="Block Arc 2613">
              <a:extLst>
                <a:ext uri="{FF2B5EF4-FFF2-40B4-BE49-F238E27FC236}">
                  <a16:creationId xmlns:a16="http://schemas.microsoft.com/office/drawing/2014/main" id="{F76B5ADD-5D43-44BE-B6DA-BDFB19A73E08}"/>
                </a:ext>
              </a:extLst>
            </p:cNvPr>
            <p:cNvSpPr/>
            <p:nvPr/>
          </p:nvSpPr>
          <p:spPr>
            <a:xfrm rot="2854464">
              <a:off x="3018304" y="1378094"/>
              <a:ext cx="3096667" cy="3096667"/>
            </a:xfrm>
            <a:prstGeom prst="blockArc">
              <a:avLst>
                <a:gd name="adj1" fmla="val 13411126"/>
                <a:gd name="adj2" fmla="val 16068669"/>
                <a:gd name="adj3" fmla="val 719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617" name="Group 2616">
            <a:extLst>
              <a:ext uri="{FF2B5EF4-FFF2-40B4-BE49-F238E27FC236}">
                <a16:creationId xmlns:a16="http://schemas.microsoft.com/office/drawing/2014/main" id="{93A5A542-610D-4784-9E2D-D4126C1F7D5A}"/>
              </a:ext>
            </a:extLst>
          </p:cNvPr>
          <p:cNvGrpSpPr/>
          <p:nvPr/>
        </p:nvGrpSpPr>
        <p:grpSpPr>
          <a:xfrm>
            <a:off x="7981218" y="1834363"/>
            <a:ext cx="2827389" cy="918329"/>
            <a:chOff x="6457218" y="1772816"/>
            <a:chExt cx="2291246" cy="918329"/>
          </a:xfrm>
        </p:grpSpPr>
        <p:sp>
          <p:nvSpPr>
            <p:cNvPr id="2618" name="TextBox 2617">
              <a:extLst>
                <a:ext uri="{FF2B5EF4-FFF2-40B4-BE49-F238E27FC236}">
                  <a16:creationId xmlns:a16="http://schemas.microsoft.com/office/drawing/2014/main" id="{F4155C23-6E40-42C7-B4DA-82224628D272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19" name="TextBox 2618">
              <a:extLst>
                <a:ext uri="{FF2B5EF4-FFF2-40B4-BE49-F238E27FC236}">
                  <a16:creationId xmlns:a16="http://schemas.microsoft.com/office/drawing/2014/main" id="{453A24D2-3842-4702-9A4A-143BCF7DF9A3}"/>
                </a:ext>
              </a:extLst>
            </p:cNvPr>
            <p:cNvSpPr txBox="1"/>
            <p:nvPr/>
          </p:nvSpPr>
          <p:spPr>
            <a:xfrm>
              <a:off x="6457218" y="2044814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0" name="Group 2619">
            <a:extLst>
              <a:ext uri="{FF2B5EF4-FFF2-40B4-BE49-F238E27FC236}">
                <a16:creationId xmlns:a16="http://schemas.microsoft.com/office/drawing/2014/main" id="{014C6F83-F905-4228-AD9A-546260663F21}"/>
              </a:ext>
            </a:extLst>
          </p:cNvPr>
          <p:cNvGrpSpPr/>
          <p:nvPr/>
        </p:nvGrpSpPr>
        <p:grpSpPr>
          <a:xfrm>
            <a:off x="8578643" y="3346531"/>
            <a:ext cx="2827389" cy="918329"/>
            <a:chOff x="6889266" y="3284984"/>
            <a:chExt cx="1998238" cy="918329"/>
          </a:xfrm>
        </p:grpSpPr>
        <p:sp>
          <p:nvSpPr>
            <p:cNvPr id="2621" name="TextBox 2620">
              <a:extLst>
                <a:ext uri="{FF2B5EF4-FFF2-40B4-BE49-F238E27FC236}">
                  <a16:creationId xmlns:a16="http://schemas.microsoft.com/office/drawing/2014/main" id="{07379622-6E32-4EEE-B276-E6F6AA1EE999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22" name="TextBox 2621">
              <a:extLst>
                <a:ext uri="{FF2B5EF4-FFF2-40B4-BE49-F238E27FC236}">
                  <a16:creationId xmlns:a16="http://schemas.microsoft.com/office/drawing/2014/main" id="{6DD02D85-211C-4BE6-AA4C-DC0C772DF6E9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3" name="Group 2622">
            <a:extLst>
              <a:ext uri="{FF2B5EF4-FFF2-40B4-BE49-F238E27FC236}">
                <a16:creationId xmlns:a16="http://schemas.microsoft.com/office/drawing/2014/main" id="{CCACF8DC-1232-42AC-8592-2B63C47F464B}"/>
              </a:ext>
            </a:extLst>
          </p:cNvPr>
          <p:cNvGrpSpPr/>
          <p:nvPr/>
        </p:nvGrpSpPr>
        <p:grpSpPr>
          <a:xfrm>
            <a:off x="8197242" y="5188575"/>
            <a:ext cx="2827389" cy="918329"/>
            <a:chOff x="6673242" y="5020022"/>
            <a:chExt cx="2291246" cy="918329"/>
          </a:xfrm>
        </p:grpSpPr>
        <p:sp>
          <p:nvSpPr>
            <p:cNvPr id="2624" name="TextBox 2623">
              <a:extLst>
                <a:ext uri="{FF2B5EF4-FFF2-40B4-BE49-F238E27FC236}">
                  <a16:creationId xmlns:a16="http://schemas.microsoft.com/office/drawing/2014/main" id="{B0DB1987-A802-4012-A59A-367BDDFD498F}"/>
                </a:ext>
              </a:extLst>
            </p:cNvPr>
            <p:cNvSpPr txBox="1"/>
            <p:nvPr/>
          </p:nvSpPr>
          <p:spPr>
            <a:xfrm>
              <a:off x="6673242" y="5020022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25" name="TextBox 2624">
              <a:extLst>
                <a:ext uri="{FF2B5EF4-FFF2-40B4-BE49-F238E27FC236}">
                  <a16:creationId xmlns:a16="http://schemas.microsoft.com/office/drawing/2014/main" id="{3AC63EF2-FE5A-40BB-AC7C-57EEA8DF9E7A}"/>
                </a:ext>
              </a:extLst>
            </p:cNvPr>
            <p:cNvSpPr txBox="1"/>
            <p:nvPr/>
          </p:nvSpPr>
          <p:spPr>
            <a:xfrm>
              <a:off x="6673242" y="5292020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6" name="Group 2625">
            <a:extLst>
              <a:ext uri="{FF2B5EF4-FFF2-40B4-BE49-F238E27FC236}">
                <a16:creationId xmlns:a16="http://schemas.microsoft.com/office/drawing/2014/main" id="{F9C33C92-922E-4E41-AD0B-4970B92A7F8B}"/>
              </a:ext>
            </a:extLst>
          </p:cNvPr>
          <p:cNvGrpSpPr/>
          <p:nvPr/>
        </p:nvGrpSpPr>
        <p:grpSpPr>
          <a:xfrm>
            <a:off x="1492844" y="1811488"/>
            <a:ext cx="2789947" cy="918329"/>
            <a:chOff x="467544" y="1749941"/>
            <a:chExt cx="2291246" cy="918329"/>
          </a:xfrm>
        </p:grpSpPr>
        <p:sp>
          <p:nvSpPr>
            <p:cNvPr id="2627" name="TextBox 2626">
              <a:extLst>
                <a:ext uri="{FF2B5EF4-FFF2-40B4-BE49-F238E27FC236}">
                  <a16:creationId xmlns:a16="http://schemas.microsoft.com/office/drawing/2014/main" id="{F2600977-344A-4CB4-8CCA-1F946CE3627E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28" name="TextBox 2627">
              <a:extLst>
                <a:ext uri="{FF2B5EF4-FFF2-40B4-BE49-F238E27FC236}">
                  <a16:creationId xmlns:a16="http://schemas.microsoft.com/office/drawing/2014/main" id="{BE4E31E2-6FF8-40C3-ACAC-9BA35FF163BA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9" name="Group 2628">
            <a:extLst>
              <a:ext uri="{FF2B5EF4-FFF2-40B4-BE49-F238E27FC236}">
                <a16:creationId xmlns:a16="http://schemas.microsoft.com/office/drawing/2014/main" id="{3C898459-2B3B-47E3-92AE-32E099F96B1C}"/>
              </a:ext>
            </a:extLst>
          </p:cNvPr>
          <p:cNvGrpSpPr/>
          <p:nvPr/>
        </p:nvGrpSpPr>
        <p:grpSpPr>
          <a:xfrm>
            <a:off x="820916" y="3346531"/>
            <a:ext cx="2802170" cy="918329"/>
            <a:chOff x="242744" y="3314387"/>
            <a:chExt cx="2011990" cy="918329"/>
          </a:xfrm>
        </p:grpSpPr>
        <p:sp>
          <p:nvSpPr>
            <p:cNvPr id="2630" name="TextBox 2629">
              <a:extLst>
                <a:ext uri="{FF2B5EF4-FFF2-40B4-BE49-F238E27FC236}">
                  <a16:creationId xmlns:a16="http://schemas.microsoft.com/office/drawing/2014/main" id="{A6F6138C-B7C5-41A1-A876-6B1691E3F302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1" name="TextBox 2630">
              <a:extLst>
                <a:ext uri="{FF2B5EF4-FFF2-40B4-BE49-F238E27FC236}">
                  <a16:creationId xmlns:a16="http://schemas.microsoft.com/office/drawing/2014/main" id="{2C997C9E-A598-40CC-86F1-3923D998D8AD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32" name="Group 2631">
            <a:extLst>
              <a:ext uri="{FF2B5EF4-FFF2-40B4-BE49-F238E27FC236}">
                <a16:creationId xmlns:a16="http://schemas.microsoft.com/office/drawing/2014/main" id="{ADFF1113-1B66-48A3-AED8-C4EF0BCC652C}"/>
              </a:ext>
            </a:extLst>
          </p:cNvPr>
          <p:cNvGrpSpPr/>
          <p:nvPr/>
        </p:nvGrpSpPr>
        <p:grpSpPr>
          <a:xfrm>
            <a:off x="1264596" y="5188575"/>
            <a:ext cx="2802170" cy="918329"/>
            <a:chOff x="251520" y="4998238"/>
            <a:chExt cx="2291246" cy="918329"/>
          </a:xfrm>
        </p:grpSpPr>
        <p:sp>
          <p:nvSpPr>
            <p:cNvPr id="2633" name="TextBox 2632">
              <a:extLst>
                <a:ext uri="{FF2B5EF4-FFF2-40B4-BE49-F238E27FC236}">
                  <a16:creationId xmlns:a16="http://schemas.microsoft.com/office/drawing/2014/main" id="{C652D406-6DDD-4350-A3D7-5CBC635ED627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4" name="TextBox 2633">
              <a:extLst>
                <a:ext uri="{FF2B5EF4-FFF2-40B4-BE49-F238E27FC236}">
                  <a16:creationId xmlns:a16="http://schemas.microsoft.com/office/drawing/2014/main" id="{3876E180-75AF-448D-B2B5-200CC5710DC3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35" name="Group 2634">
            <a:extLst>
              <a:ext uri="{FF2B5EF4-FFF2-40B4-BE49-F238E27FC236}">
                <a16:creationId xmlns:a16="http://schemas.microsoft.com/office/drawing/2014/main" id="{7345A9B5-BF93-4914-8F13-7397526B2FA5}"/>
              </a:ext>
            </a:extLst>
          </p:cNvPr>
          <p:cNvGrpSpPr/>
          <p:nvPr/>
        </p:nvGrpSpPr>
        <p:grpSpPr>
          <a:xfrm>
            <a:off x="5044456" y="4370644"/>
            <a:ext cx="2082154" cy="1496164"/>
            <a:chOff x="3520455" y="4309100"/>
            <a:chExt cx="2082154" cy="1496164"/>
          </a:xfrm>
        </p:grpSpPr>
        <p:sp>
          <p:nvSpPr>
            <p:cNvPr id="2636" name="TextBox 2635">
              <a:extLst>
                <a:ext uri="{FF2B5EF4-FFF2-40B4-BE49-F238E27FC236}">
                  <a16:creationId xmlns:a16="http://schemas.microsoft.com/office/drawing/2014/main" id="{983084FA-FC35-4096-B6B2-239FD55392FE}"/>
                </a:ext>
              </a:extLst>
            </p:cNvPr>
            <p:cNvSpPr txBox="1"/>
            <p:nvPr/>
          </p:nvSpPr>
          <p:spPr>
            <a:xfrm>
              <a:off x="3520455" y="4309100"/>
              <a:ext cx="2082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7" name="TextBox 2636">
              <a:extLst>
                <a:ext uri="{FF2B5EF4-FFF2-40B4-BE49-F238E27FC236}">
                  <a16:creationId xmlns:a16="http://schemas.microsoft.com/office/drawing/2014/main" id="{B29E541C-6185-4603-A900-9661710B808B}"/>
                </a:ext>
              </a:extLst>
            </p:cNvPr>
            <p:cNvSpPr txBox="1"/>
            <p:nvPr/>
          </p:nvSpPr>
          <p:spPr>
            <a:xfrm>
              <a:off x="3520455" y="4604935"/>
              <a:ext cx="20821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</a:t>
              </a:r>
            </a:p>
          </p:txBody>
        </p:sp>
      </p:grpSp>
      <p:sp>
        <p:nvSpPr>
          <p:cNvPr id="2638" name="Oval 2637">
            <a:extLst>
              <a:ext uri="{FF2B5EF4-FFF2-40B4-BE49-F238E27FC236}">
                <a16:creationId xmlns:a16="http://schemas.microsoft.com/office/drawing/2014/main" id="{5387F237-DA6A-45A6-8BD3-B9FBCFA4E257}"/>
              </a:ext>
            </a:extLst>
          </p:cNvPr>
          <p:cNvSpPr/>
          <p:nvPr/>
        </p:nvSpPr>
        <p:spPr>
          <a:xfrm>
            <a:off x="5610994" y="3119658"/>
            <a:ext cx="949248" cy="949248"/>
          </a:xfrm>
          <a:prstGeom prst="ellipse">
            <a:avLst/>
          </a:prstGeom>
          <a:noFill/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39" name="Freeform 98">
            <a:extLst>
              <a:ext uri="{FF2B5EF4-FFF2-40B4-BE49-F238E27FC236}">
                <a16:creationId xmlns:a16="http://schemas.microsoft.com/office/drawing/2014/main" id="{B3FD22A4-1F03-4DF6-9832-6B496CD0F7A3}"/>
              </a:ext>
            </a:extLst>
          </p:cNvPr>
          <p:cNvSpPr/>
          <p:nvPr/>
        </p:nvSpPr>
        <p:spPr>
          <a:xfrm>
            <a:off x="6986776" y="1955516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40" name="Freeform 99">
            <a:extLst>
              <a:ext uri="{FF2B5EF4-FFF2-40B4-BE49-F238E27FC236}">
                <a16:creationId xmlns:a16="http://schemas.microsoft.com/office/drawing/2014/main" id="{D37D5A5E-DE80-4BF1-95C4-02D84221DFEA}"/>
              </a:ext>
            </a:extLst>
          </p:cNvPr>
          <p:cNvSpPr/>
          <p:nvPr/>
        </p:nvSpPr>
        <p:spPr>
          <a:xfrm flipH="1">
            <a:off x="4282790" y="1955516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641" name="Straight Connector 2640">
            <a:extLst>
              <a:ext uri="{FF2B5EF4-FFF2-40B4-BE49-F238E27FC236}">
                <a16:creationId xmlns:a16="http://schemas.microsoft.com/office/drawing/2014/main" id="{E7C96775-C76C-46F6-97CB-40F2AE0A494F}"/>
              </a:ext>
            </a:extLst>
          </p:cNvPr>
          <p:cNvCxnSpPr>
            <a:cxnSpLocks/>
            <a:endCxn id="2621" idx="1"/>
          </p:cNvCxnSpPr>
          <p:nvPr/>
        </p:nvCxnSpPr>
        <p:spPr>
          <a:xfrm>
            <a:off x="7996726" y="3494559"/>
            <a:ext cx="581917" cy="58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2" name="Freeform 103">
            <a:extLst>
              <a:ext uri="{FF2B5EF4-FFF2-40B4-BE49-F238E27FC236}">
                <a16:creationId xmlns:a16="http://schemas.microsoft.com/office/drawing/2014/main" id="{3A3B7C45-A144-4B66-9292-0E0A8FB72116}"/>
              </a:ext>
            </a:extLst>
          </p:cNvPr>
          <p:cNvSpPr/>
          <p:nvPr/>
        </p:nvSpPr>
        <p:spPr>
          <a:xfrm flipH="1">
            <a:off x="3366630" y="4963525"/>
            <a:ext cx="684582" cy="19188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643" name="Straight Connector 2642">
            <a:extLst>
              <a:ext uri="{FF2B5EF4-FFF2-40B4-BE49-F238E27FC236}">
                <a16:creationId xmlns:a16="http://schemas.microsoft.com/office/drawing/2014/main" id="{83C2017E-0E69-4C57-9E76-3A56BF675976}"/>
              </a:ext>
            </a:extLst>
          </p:cNvPr>
          <p:cNvCxnSpPr>
            <a:cxnSpLocks/>
            <a:endCxn id="2630" idx="3"/>
          </p:cNvCxnSpPr>
          <p:nvPr/>
        </p:nvCxnSpPr>
        <p:spPr>
          <a:xfrm flipH="1">
            <a:off x="3525854" y="3494559"/>
            <a:ext cx="593190" cy="58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4" name="Freeform 103">
            <a:extLst>
              <a:ext uri="{FF2B5EF4-FFF2-40B4-BE49-F238E27FC236}">
                <a16:creationId xmlns:a16="http://schemas.microsoft.com/office/drawing/2014/main" id="{BF64F189-F541-4DFA-B15E-06C82AD8A850}"/>
              </a:ext>
            </a:extLst>
          </p:cNvPr>
          <p:cNvSpPr/>
          <p:nvPr/>
        </p:nvSpPr>
        <p:spPr>
          <a:xfrm>
            <a:off x="8129954" y="4963525"/>
            <a:ext cx="684582" cy="19188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45" name="Rectangle 9">
            <a:extLst>
              <a:ext uri="{FF2B5EF4-FFF2-40B4-BE49-F238E27FC236}">
                <a16:creationId xmlns:a16="http://schemas.microsoft.com/office/drawing/2014/main" id="{CC85F745-38FB-469E-A7ED-9E312C45C5FF}"/>
              </a:ext>
            </a:extLst>
          </p:cNvPr>
          <p:cNvSpPr/>
          <p:nvPr/>
        </p:nvSpPr>
        <p:spPr>
          <a:xfrm>
            <a:off x="5870204" y="3364114"/>
            <a:ext cx="450561" cy="449829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11294</TotalTime>
  <Words>158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82</cp:revision>
  <dcterms:created xsi:type="dcterms:W3CDTF">2018-02-18T19:39:47Z</dcterms:created>
  <dcterms:modified xsi:type="dcterms:W3CDTF">2020-01-03T04:49:45Z</dcterms:modified>
</cp:coreProperties>
</file>