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76" name="Group 2875">
            <a:extLst>
              <a:ext uri="{FF2B5EF4-FFF2-40B4-BE49-F238E27FC236}">
                <a16:creationId xmlns:a16="http://schemas.microsoft.com/office/drawing/2014/main" id="{3FE7B460-26E1-4F92-BCF9-C8F7492A6B92}"/>
              </a:ext>
            </a:extLst>
          </p:cNvPr>
          <p:cNvGrpSpPr/>
          <p:nvPr/>
        </p:nvGrpSpPr>
        <p:grpSpPr>
          <a:xfrm>
            <a:off x="3684323" y="1921493"/>
            <a:ext cx="4823755" cy="3519120"/>
            <a:chOff x="2121824" y="1889656"/>
            <a:chExt cx="4823755" cy="3519120"/>
          </a:xfrm>
        </p:grpSpPr>
        <p:sp>
          <p:nvSpPr>
            <p:cNvPr id="2877" name="Oval 2876">
              <a:extLst>
                <a:ext uri="{FF2B5EF4-FFF2-40B4-BE49-F238E27FC236}">
                  <a16:creationId xmlns:a16="http://schemas.microsoft.com/office/drawing/2014/main" id="{1098B4E9-0CDE-41D4-8B52-6138784CFB2D}"/>
                </a:ext>
              </a:extLst>
            </p:cNvPr>
            <p:cNvSpPr/>
            <p:nvPr/>
          </p:nvSpPr>
          <p:spPr>
            <a:xfrm>
              <a:off x="3881438" y="2996952"/>
              <a:ext cx="1304528" cy="1304528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Text</a:t>
              </a:r>
            </a:p>
          </p:txBody>
        </p:sp>
        <p:grpSp>
          <p:nvGrpSpPr>
            <p:cNvPr id="2878" name="Group 2877">
              <a:extLst>
                <a:ext uri="{FF2B5EF4-FFF2-40B4-BE49-F238E27FC236}">
                  <a16:creationId xmlns:a16="http://schemas.microsoft.com/office/drawing/2014/main" id="{CC96C87C-8CC3-415A-9256-B4FA1EE5CD8C}"/>
                </a:ext>
              </a:extLst>
            </p:cNvPr>
            <p:cNvGrpSpPr/>
            <p:nvPr/>
          </p:nvGrpSpPr>
          <p:grpSpPr>
            <a:xfrm>
              <a:off x="5641051" y="1889656"/>
              <a:ext cx="1304528" cy="3519120"/>
              <a:chOff x="5641051" y="1889656"/>
              <a:chExt cx="1304528" cy="3519120"/>
            </a:xfrm>
          </p:grpSpPr>
          <p:sp>
            <p:nvSpPr>
              <p:cNvPr id="2886" name="Oval 2885">
                <a:extLst>
                  <a:ext uri="{FF2B5EF4-FFF2-40B4-BE49-F238E27FC236}">
                    <a16:creationId xmlns:a16="http://schemas.microsoft.com/office/drawing/2014/main" id="{F8B51349-46D8-4557-8C67-0F051B5A3266}"/>
                  </a:ext>
                </a:extLst>
              </p:cNvPr>
              <p:cNvSpPr/>
              <p:nvPr/>
            </p:nvSpPr>
            <p:spPr>
              <a:xfrm>
                <a:off x="5641051" y="1889656"/>
                <a:ext cx="1304528" cy="1304528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Text</a:t>
                </a:r>
              </a:p>
            </p:txBody>
          </p:sp>
          <p:sp>
            <p:nvSpPr>
              <p:cNvPr id="2887" name="Oval 2886">
                <a:extLst>
                  <a:ext uri="{FF2B5EF4-FFF2-40B4-BE49-F238E27FC236}">
                    <a16:creationId xmlns:a16="http://schemas.microsoft.com/office/drawing/2014/main" id="{06595C24-FF34-45DF-AE29-EC6A45748D2B}"/>
                  </a:ext>
                </a:extLst>
              </p:cNvPr>
              <p:cNvSpPr/>
              <p:nvPr/>
            </p:nvSpPr>
            <p:spPr>
              <a:xfrm>
                <a:off x="5641051" y="4104248"/>
                <a:ext cx="1304528" cy="130452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Text</a:t>
                </a:r>
              </a:p>
            </p:txBody>
          </p:sp>
        </p:grpSp>
        <p:grpSp>
          <p:nvGrpSpPr>
            <p:cNvPr id="2879" name="Group 2878">
              <a:extLst>
                <a:ext uri="{FF2B5EF4-FFF2-40B4-BE49-F238E27FC236}">
                  <a16:creationId xmlns:a16="http://schemas.microsoft.com/office/drawing/2014/main" id="{6BE02CF2-20AC-4E99-A450-265F7A4CCA86}"/>
                </a:ext>
              </a:extLst>
            </p:cNvPr>
            <p:cNvGrpSpPr/>
            <p:nvPr/>
          </p:nvGrpSpPr>
          <p:grpSpPr>
            <a:xfrm>
              <a:off x="2121824" y="1889656"/>
              <a:ext cx="1304528" cy="3519120"/>
              <a:chOff x="5349211" y="1889656"/>
              <a:chExt cx="1304528" cy="3519120"/>
            </a:xfrm>
          </p:grpSpPr>
          <p:sp>
            <p:nvSpPr>
              <p:cNvPr id="2884" name="Oval 2883">
                <a:extLst>
                  <a:ext uri="{FF2B5EF4-FFF2-40B4-BE49-F238E27FC236}">
                    <a16:creationId xmlns:a16="http://schemas.microsoft.com/office/drawing/2014/main" id="{F441598F-EAA2-4F09-8C10-EDAAFEC288E7}"/>
                  </a:ext>
                </a:extLst>
              </p:cNvPr>
              <p:cNvSpPr/>
              <p:nvPr/>
            </p:nvSpPr>
            <p:spPr>
              <a:xfrm>
                <a:off x="5349211" y="1889656"/>
                <a:ext cx="1304528" cy="130452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Text</a:t>
                </a:r>
              </a:p>
            </p:txBody>
          </p:sp>
          <p:sp>
            <p:nvSpPr>
              <p:cNvPr id="2885" name="Oval 2884">
                <a:extLst>
                  <a:ext uri="{FF2B5EF4-FFF2-40B4-BE49-F238E27FC236}">
                    <a16:creationId xmlns:a16="http://schemas.microsoft.com/office/drawing/2014/main" id="{0AEEB10E-E59E-4ADD-BB8E-16074BF8CC61}"/>
                  </a:ext>
                </a:extLst>
              </p:cNvPr>
              <p:cNvSpPr/>
              <p:nvPr/>
            </p:nvSpPr>
            <p:spPr>
              <a:xfrm>
                <a:off x="5349211" y="4104248"/>
                <a:ext cx="1304528" cy="130452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Text</a:t>
                </a:r>
              </a:p>
            </p:txBody>
          </p:sp>
        </p:grpSp>
        <p:sp>
          <p:nvSpPr>
            <p:cNvPr id="2880" name="Up Arrow 10">
              <a:extLst>
                <a:ext uri="{FF2B5EF4-FFF2-40B4-BE49-F238E27FC236}">
                  <a16:creationId xmlns:a16="http://schemas.microsoft.com/office/drawing/2014/main" id="{8435457B-2780-48B9-9A77-FAAB3D378ABD}"/>
                </a:ext>
              </a:extLst>
            </p:cNvPr>
            <p:cNvSpPr/>
            <p:nvPr/>
          </p:nvSpPr>
          <p:spPr>
            <a:xfrm rot="18000000">
              <a:off x="3416124" y="2857797"/>
              <a:ext cx="475542" cy="475542"/>
            </a:xfrm>
            <a:prstGeom prst="up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881" name="Up Arrow 11">
              <a:extLst>
                <a:ext uri="{FF2B5EF4-FFF2-40B4-BE49-F238E27FC236}">
                  <a16:creationId xmlns:a16="http://schemas.microsoft.com/office/drawing/2014/main" id="{70CF3AF6-65E1-498C-A7A0-3D560020F3B0}"/>
                </a:ext>
              </a:extLst>
            </p:cNvPr>
            <p:cNvSpPr/>
            <p:nvPr/>
          </p:nvSpPr>
          <p:spPr>
            <a:xfrm rot="14400000">
              <a:off x="3416124" y="3965093"/>
              <a:ext cx="475542" cy="475542"/>
            </a:xfrm>
            <a:prstGeom prst="up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882" name="Up Arrow 12">
              <a:extLst>
                <a:ext uri="{FF2B5EF4-FFF2-40B4-BE49-F238E27FC236}">
                  <a16:creationId xmlns:a16="http://schemas.microsoft.com/office/drawing/2014/main" id="{8E898C64-CFD0-442A-B037-3008CCEE7D26}"/>
                </a:ext>
              </a:extLst>
            </p:cNvPr>
            <p:cNvSpPr/>
            <p:nvPr/>
          </p:nvSpPr>
          <p:spPr>
            <a:xfrm rot="7200000">
              <a:off x="5175737" y="3965093"/>
              <a:ext cx="475542" cy="475542"/>
            </a:xfrm>
            <a:prstGeom prst="up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883" name="Up Arrow 13">
              <a:extLst>
                <a:ext uri="{FF2B5EF4-FFF2-40B4-BE49-F238E27FC236}">
                  <a16:creationId xmlns:a16="http://schemas.microsoft.com/office/drawing/2014/main" id="{1F6838FD-2D84-4CBD-A324-F6AB8031DDAA}"/>
                </a:ext>
              </a:extLst>
            </p:cNvPr>
            <p:cNvSpPr/>
            <p:nvPr/>
          </p:nvSpPr>
          <p:spPr>
            <a:xfrm rot="3600000">
              <a:off x="5175737" y="2857797"/>
              <a:ext cx="475542" cy="475542"/>
            </a:xfrm>
            <a:prstGeom prst="up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2888" name="그룹 33">
            <a:extLst>
              <a:ext uri="{FF2B5EF4-FFF2-40B4-BE49-F238E27FC236}">
                <a16:creationId xmlns:a16="http://schemas.microsoft.com/office/drawing/2014/main" id="{F11D0226-82C7-4952-9708-6B98873E7957}"/>
              </a:ext>
            </a:extLst>
          </p:cNvPr>
          <p:cNvGrpSpPr/>
          <p:nvPr/>
        </p:nvGrpSpPr>
        <p:grpSpPr>
          <a:xfrm>
            <a:off x="8789864" y="2026872"/>
            <a:ext cx="2542858" cy="918819"/>
            <a:chOff x="8850568" y="1973614"/>
            <a:chExt cx="1872208" cy="918819"/>
          </a:xfrm>
        </p:grpSpPr>
        <p:sp>
          <p:nvSpPr>
            <p:cNvPr id="2889" name="Rectangle 2888">
              <a:extLst>
                <a:ext uri="{FF2B5EF4-FFF2-40B4-BE49-F238E27FC236}">
                  <a16:creationId xmlns:a16="http://schemas.microsoft.com/office/drawing/2014/main" id="{4F6D7FEA-5AB9-4DF8-B917-E32096EDCD32}"/>
                </a:ext>
              </a:extLst>
            </p:cNvPr>
            <p:cNvSpPr/>
            <p:nvPr/>
          </p:nvSpPr>
          <p:spPr>
            <a:xfrm>
              <a:off x="8850568" y="1973614"/>
              <a:ext cx="1872208" cy="276999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</a:t>
              </a:r>
              <a:r>
                <a: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90" name="Rectangle 2889">
              <a:extLst>
                <a:ext uri="{FF2B5EF4-FFF2-40B4-BE49-F238E27FC236}">
                  <a16:creationId xmlns:a16="http://schemas.microsoft.com/office/drawing/2014/main" id="{7EE98D14-D918-49ED-990E-550EA677D6DD}"/>
                </a:ext>
              </a:extLst>
            </p:cNvPr>
            <p:cNvSpPr/>
            <p:nvPr/>
          </p:nvSpPr>
          <p:spPr>
            <a:xfrm>
              <a:off x="8850568" y="2246102"/>
              <a:ext cx="1872208" cy="646331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891" name="그룹 34">
            <a:extLst>
              <a:ext uri="{FF2B5EF4-FFF2-40B4-BE49-F238E27FC236}">
                <a16:creationId xmlns:a16="http://schemas.microsoft.com/office/drawing/2014/main" id="{742C3785-E45D-44FB-B77B-4E269FC09389}"/>
              </a:ext>
            </a:extLst>
          </p:cNvPr>
          <p:cNvGrpSpPr/>
          <p:nvPr/>
        </p:nvGrpSpPr>
        <p:grpSpPr>
          <a:xfrm>
            <a:off x="8789864" y="4233949"/>
            <a:ext cx="2542858" cy="918819"/>
            <a:chOff x="8490495" y="3951775"/>
            <a:chExt cx="1872208" cy="918819"/>
          </a:xfrm>
        </p:grpSpPr>
        <p:sp>
          <p:nvSpPr>
            <p:cNvPr id="2892" name="Rectangle 2891">
              <a:extLst>
                <a:ext uri="{FF2B5EF4-FFF2-40B4-BE49-F238E27FC236}">
                  <a16:creationId xmlns:a16="http://schemas.microsoft.com/office/drawing/2014/main" id="{2171FDAC-4C0C-4A1F-8C51-9C5A6D20C28F}"/>
                </a:ext>
              </a:extLst>
            </p:cNvPr>
            <p:cNvSpPr/>
            <p:nvPr/>
          </p:nvSpPr>
          <p:spPr>
            <a:xfrm>
              <a:off x="8490495" y="3951775"/>
              <a:ext cx="1872208" cy="276999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93" name="Rectangle 2892">
              <a:extLst>
                <a:ext uri="{FF2B5EF4-FFF2-40B4-BE49-F238E27FC236}">
                  <a16:creationId xmlns:a16="http://schemas.microsoft.com/office/drawing/2014/main" id="{E1ADBF5C-2699-4F23-B3FB-D762E921A1F4}"/>
                </a:ext>
              </a:extLst>
            </p:cNvPr>
            <p:cNvSpPr/>
            <p:nvPr/>
          </p:nvSpPr>
          <p:spPr>
            <a:xfrm>
              <a:off x="8490495" y="4224263"/>
              <a:ext cx="1872208" cy="646331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894" name="그룹 31">
            <a:extLst>
              <a:ext uri="{FF2B5EF4-FFF2-40B4-BE49-F238E27FC236}">
                <a16:creationId xmlns:a16="http://schemas.microsoft.com/office/drawing/2014/main" id="{D2201B27-7604-48AF-973B-024EAB5694AA}"/>
              </a:ext>
            </a:extLst>
          </p:cNvPr>
          <p:cNvGrpSpPr/>
          <p:nvPr/>
        </p:nvGrpSpPr>
        <p:grpSpPr>
          <a:xfrm>
            <a:off x="888462" y="2026872"/>
            <a:ext cx="2542858" cy="918819"/>
            <a:chOff x="1872730" y="2132444"/>
            <a:chExt cx="1872208" cy="918819"/>
          </a:xfrm>
        </p:grpSpPr>
        <p:sp>
          <p:nvSpPr>
            <p:cNvPr id="2895" name="Rectangle 2894">
              <a:extLst>
                <a:ext uri="{FF2B5EF4-FFF2-40B4-BE49-F238E27FC236}">
                  <a16:creationId xmlns:a16="http://schemas.microsoft.com/office/drawing/2014/main" id="{071246CB-5C8A-4716-A2EB-080441C61C6D}"/>
                </a:ext>
              </a:extLst>
            </p:cNvPr>
            <p:cNvSpPr/>
            <p:nvPr/>
          </p:nvSpPr>
          <p:spPr>
            <a:xfrm>
              <a:off x="1872730" y="2132444"/>
              <a:ext cx="1872208" cy="276999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96" name="Rectangle 2895">
              <a:extLst>
                <a:ext uri="{FF2B5EF4-FFF2-40B4-BE49-F238E27FC236}">
                  <a16:creationId xmlns:a16="http://schemas.microsoft.com/office/drawing/2014/main" id="{EE0BA6F0-D037-4F60-A755-B0B68A7522EF}"/>
                </a:ext>
              </a:extLst>
            </p:cNvPr>
            <p:cNvSpPr/>
            <p:nvPr/>
          </p:nvSpPr>
          <p:spPr>
            <a:xfrm>
              <a:off x="1872730" y="2404932"/>
              <a:ext cx="1872208" cy="646331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897" name="그룹 32">
            <a:extLst>
              <a:ext uri="{FF2B5EF4-FFF2-40B4-BE49-F238E27FC236}">
                <a16:creationId xmlns:a16="http://schemas.microsoft.com/office/drawing/2014/main" id="{147FD0EF-8658-4B2C-B21D-EA4B6A8D9FAB}"/>
              </a:ext>
            </a:extLst>
          </p:cNvPr>
          <p:cNvGrpSpPr/>
          <p:nvPr/>
        </p:nvGrpSpPr>
        <p:grpSpPr>
          <a:xfrm>
            <a:off x="888462" y="4233949"/>
            <a:ext cx="2542858" cy="918819"/>
            <a:chOff x="1890961" y="3951775"/>
            <a:chExt cx="1872208" cy="918819"/>
          </a:xfrm>
        </p:grpSpPr>
        <p:sp>
          <p:nvSpPr>
            <p:cNvPr id="2898" name="Rectangle 2897">
              <a:extLst>
                <a:ext uri="{FF2B5EF4-FFF2-40B4-BE49-F238E27FC236}">
                  <a16:creationId xmlns:a16="http://schemas.microsoft.com/office/drawing/2014/main" id="{10483948-38EC-45F1-9481-8CEC65BF2052}"/>
                </a:ext>
              </a:extLst>
            </p:cNvPr>
            <p:cNvSpPr/>
            <p:nvPr/>
          </p:nvSpPr>
          <p:spPr>
            <a:xfrm>
              <a:off x="1890961" y="3951775"/>
              <a:ext cx="1872208" cy="276999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99" name="Rectangle 2898">
              <a:extLst>
                <a:ext uri="{FF2B5EF4-FFF2-40B4-BE49-F238E27FC236}">
                  <a16:creationId xmlns:a16="http://schemas.microsoft.com/office/drawing/2014/main" id="{19225B2F-95A5-4391-8350-1C6F96A226D8}"/>
                </a:ext>
              </a:extLst>
            </p:cNvPr>
            <p:cNvSpPr/>
            <p:nvPr/>
          </p:nvSpPr>
          <p:spPr>
            <a:xfrm>
              <a:off x="1890961" y="4224263"/>
              <a:ext cx="1872208" cy="646331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900" name="그룹 35">
            <a:extLst>
              <a:ext uri="{FF2B5EF4-FFF2-40B4-BE49-F238E27FC236}">
                <a16:creationId xmlns:a16="http://schemas.microsoft.com/office/drawing/2014/main" id="{F34CC64C-E17B-4D45-A36B-2656350E59D4}"/>
              </a:ext>
            </a:extLst>
          </p:cNvPr>
          <p:cNvGrpSpPr/>
          <p:nvPr/>
        </p:nvGrpSpPr>
        <p:grpSpPr>
          <a:xfrm>
            <a:off x="4891591" y="5231688"/>
            <a:ext cx="2409216" cy="918819"/>
            <a:chOff x="5160095" y="4812083"/>
            <a:chExt cx="1872208" cy="918819"/>
          </a:xfrm>
        </p:grpSpPr>
        <p:sp>
          <p:nvSpPr>
            <p:cNvPr id="2901" name="Rectangle 2900">
              <a:extLst>
                <a:ext uri="{FF2B5EF4-FFF2-40B4-BE49-F238E27FC236}">
                  <a16:creationId xmlns:a16="http://schemas.microsoft.com/office/drawing/2014/main" id="{6B203D35-2F7D-40FF-B750-C787FD134C0A}"/>
                </a:ext>
              </a:extLst>
            </p:cNvPr>
            <p:cNvSpPr/>
            <p:nvPr/>
          </p:nvSpPr>
          <p:spPr>
            <a:xfrm>
              <a:off x="5160095" y="4812083"/>
              <a:ext cx="1872208" cy="276999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02" name="Rectangle 2901">
              <a:extLst>
                <a:ext uri="{FF2B5EF4-FFF2-40B4-BE49-F238E27FC236}">
                  <a16:creationId xmlns:a16="http://schemas.microsoft.com/office/drawing/2014/main" id="{FF4CB38C-BC64-479D-82AB-A17A0811CC7F}"/>
                </a:ext>
              </a:extLst>
            </p:cNvPr>
            <p:cNvSpPr/>
            <p:nvPr/>
          </p:nvSpPr>
          <p:spPr>
            <a:xfrm>
              <a:off x="5160095" y="5084571"/>
              <a:ext cx="1872208" cy="646331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11297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90</cp:revision>
  <dcterms:created xsi:type="dcterms:W3CDTF">2018-02-18T19:39:47Z</dcterms:created>
  <dcterms:modified xsi:type="dcterms:W3CDTF">2020-01-03T04:52:43Z</dcterms:modified>
</cp:coreProperties>
</file>