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099" name="Group 3098">
            <a:extLst>
              <a:ext uri="{FF2B5EF4-FFF2-40B4-BE49-F238E27FC236}">
                <a16:creationId xmlns:a16="http://schemas.microsoft.com/office/drawing/2014/main" id="{5482C4E7-78D6-4F09-A94D-2C151C29EBF0}"/>
              </a:ext>
            </a:extLst>
          </p:cNvPr>
          <p:cNvGrpSpPr/>
          <p:nvPr/>
        </p:nvGrpSpPr>
        <p:grpSpPr>
          <a:xfrm>
            <a:off x="4223794" y="2111928"/>
            <a:ext cx="3744414" cy="3744416"/>
            <a:chOff x="2699794" y="1988840"/>
            <a:chExt cx="3744414" cy="3744416"/>
          </a:xfrm>
        </p:grpSpPr>
        <p:sp>
          <p:nvSpPr>
            <p:cNvPr id="3100" name="Block Arc 20">
              <a:extLst>
                <a:ext uri="{FF2B5EF4-FFF2-40B4-BE49-F238E27FC236}">
                  <a16:creationId xmlns:a16="http://schemas.microsoft.com/office/drawing/2014/main" id="{984A5793-B702-4F95-8E55-E68887AC4356}"/>
                </a:ext>
              </a:extLst>
            </p:cNvPr>
            <p:cNvSpPr/>
            <p:nvPr/>
          </p:nvSpPr>
          <p:spPr>
            <a:xfrm rot="5400000">
              <a:off x="4570246" y="2375755"/>
              <a:ext cx="2260846" cy="1487016"/>
            </a:xfrm>
            <a:custGeom>
              <a:avLst/>
              <a:gdLst/>
              <a:ahLst/>
              <a:cxnLst/>
              <a:rect l="l" t="t" r="r" b="b"/>
              <a:pathLst>
                <a:path w="2260846" h="1487016">
                  <a:moveTo>
                    <a:pt x="126" y="1487016"/>
                  </a:moveTo>
                  <a:cubicBezTo>
                    <a:pt x="-4997" y="1096104"/>
                    <a:pt x="146037" y="719300"/>
                    <a:pt x="419742" y="440151"/>
                  </a:cubicBezTo>
                  <a:cubicBezTo>
                    <a:pt x="693447" y="161002"/>
                    <a:pt x="1067203" y="2576"/>
                    <a:pt x="1458140" y="0"/>
                  </a:cubicBezTo>
                  <a:lnTo>
                    <a:pt x="1460343" y="334356"/>
                  </a:lnTo>
                  <a:lnTo>
                    <a:pt x="2018530" y="334356"/>
                  </a:lnTo>
                  <a:lnTo>
                    <a:pt x="2018530" y="213198"/>
                  </a:lnTo>
                  <a:lnTo>
                    <a:pt x="2260846" y="455514"/>
                  </a:lnTo>
                  <a:lnTo>
                    <a:pt x="2018530" y="697830"/>
                  </a:lnTo>
                  <a:lnTo>
                    <a:pt x="2018530" y="576672"/>
                  </a:lnTo>
                  <a:lnTo>
                    <a:pt x="1461940" y="576672"/>
                  </a:lnTo>
                  <a:cubicBezTo>
                    <a:pt x="1462705" y="692809"/>
                    <a:pt x="1463470" y="808946"/>
                    <a:pt x="1464235" y="925083"/>
                  </a:cubicBezTo>
                  <a:cubicBezTo>
                    <a:pt x="1319690" y="926035"/>
                    <a:pt x="1181497" y="984612"/>
                    <a:pt x="1080298" y="1087824"/>
                  </a:cubicBezTo>
                  <a:cubicBezTo>
                    <a:pt x="979099" y="1191036"/>
                    <a:pt x="923255" y="1330356"/>
                    <a:pt x="925149" y="147489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3101" name="Block Arc 21">
              <a:extLst>
                <a:ext uri="{FF2B5EF4-FFF2-40B4-BE49-F238E27FC236}">
                  <a16:creationId xmlns:a16="http://schemas.microsoft.com/office/drawing/2014/main" id="{D38070BB-E507-46CE-B0B0-E07B551AE68C}"/>
                </a:ext>
              </a:extLst>
            </p:cNvPr>
            <p:cNvSpPr/>
            <p:nvPr/>
          </p:nvSpPr>
          <p:spPr>
            <a:xfrm rot="10800000">
              <a:off x="4167603" y="4223716"/>
              <a:ext cx="2276605" cy="1509539"/>
            </a:xfrm>
            <a:custGeom>
              <a:avLst/>
              <a:gdLst/>
              <a:ahLst/>
              <a:cxnLst/>
              <a:rect l="l" t="t" r="r" b="b"/>
              <a:pathLst>
                <a:path w="2276605" h="1509539">
                  <a:moveTo>
                    <a:pt x="593" y="1509539"/>
                  </a:moveTo>
                  <a:cubicBezTo>
                    <a:pt x="-10743" y="1110932"/>
                    <a:pt x="140588" y="724868"/>
                    <a:pt x="419780" y="440143"/>
                  </a:cubicBezTo>
                  <a:cubicBezTo>
                    <a:pt x="698972" y="155419"/>
                    <a:pt x="1081993" y="-3457"/>
                    <a:pt x="1480746" y="57"/>
                  </a:cubicBezTo>
                  <a:lnTo>
                    <a:pt x="1478073" y="303452"/>
                  </a:lnTo>
                  <a:lnTo>
                    <a:pt x="2034289" y="303452"/>
                  </a:lnTo>
                  <a:lnTo>
                    <a:pt x="2034289" y="182294"/>
                  </a:lnTo>
                  <a:lnTo>
                    <a:pt x="2276605" y="424610"/>
                  </a:lnTo>
                  <a:lnTo>
                    <a:pt x="2034289" y="666926"/>
                  </a:lnTo>
                  <a:lnTo>
                    <a:pt x="2034289" y="545768"/>
                  </a:lnTo>
                  <a:lnTo>
                    <a:pt x="1475937" y="545768"/>
                  </a:lnTo>
                  <a:lnTo>
                    <a:pt x="1472760" y="906248"/>
                  </a:lnTo>
                  <a:cubicBezTo>
                    <a:pt x="1320197" y="904903"/>
                    <a:pt x="1173654" y="965689"/>
                    <a:pt x="1066835" y="1074625"/>
                  </a:cubicBezTo>
                  <a:cubicBezTo>
                    <a:pt x="960016" y="1183560"/>
                    <a:pt x="902117" y="1331268"/>
                    <a:pt x="906454" y="148377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3102" name="Block Arc 22">
              <a:extLst>
                <a:ext uri="{FF2B5EF4-FFF2-40B4-BE49-F238E27FC236}">
                  <a16:creationId xmlns:a16="http://schemas.microsoft.com/office/drawing/2014/main" id="{1BF88DB3-D490-4F36-A200-0DEE31955C14}"/>
                </a:ext>
              </a:extLst>
            </p:cNvPr>
            <p:cNvSpPr/>
            <p:nvPr/>
          </p:nvSpPr>
          <p:spPr>
            <a:xfrm rot="16200000">
              <a:off x="2295412" y="3861064"/>
              <a:ext cx="2276605" cy="1467779"/>
            </a:xfrm>
            <a:custGeom>
              <a:avLst/>
              <a:gdLst/>
              <a:ahLst/>
              <a:cxnLst/>
              <a:rect l="l" t="t" r="r" b="b"/>
              <a:pathLst>
                <a:path w="2276605" h="1467779">
                  <a:moveTo>
                    <a:pt x="2276605" y="442016"/>
                  </a:moveTo>
                  <a:lnTo>
                    <a:pt x="2034289" y="684332"/>
                  </a:lnTo>
                  <a:lnTo>
                    <a:pt x="2034289" y="563174"/>
                  </a:lnTo>
                  <a:lnTo>
                    <a:pt x="1461851" y="563174"/>
                  </a:lnTo>
                  <a:cubicBezTo>
                    <a:pt x="1462645" y="683810"/>
                    <a:pt x="1463440" y="804446"/>
                    <a:pt x="1464235" y="925082"/>
                  </a:cubicBezTo>
                  <a:cubicBezTo>
                    <a:pt x="1165908" y="927048"/>
                    <a:pt x="925103" y="1169444"/>
                    <a:pt x="925103" y="1467778"/>
                  </a:cubicBezTo>
                  <a:lnTo>
                    <a:pt x="0" y="1467779"/>
                  </a:lnTo>
                  <a:cubicBezTo>
                    <a:pt x="0" y="660904"/>
                    <a:pt x="651282" y="5316"/>
                    <a:pt x="1458140" y="0"/>
                  </a:cubicBezTo>
                  <a:lnTo>
                    <a:pt x="1460254" y="320858"/>
                  </a:lnTo>
                  <a:lnTo>
                    <a:pt x="2034289" y="320858"/>
                  </a:lnTo>
                  <a:lnTo>
                    <a:pt x="2034289" y="19970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3103" name="Rounded Rectangle 9">
              <a:extLst>
                <a:ext uri="{FF2B5EF4-FFF2-40B4-BE49-F238E27FC236}">
                  <a16:creationId xmlns:a16="http://schemas.microsoft.com/office/drawing/2014/main" id="{F6D68D51-BE48-47D8-9BA6-66F28489383B}"/>
                </a:ext>
              </a:extLst>
            </p:cNvPr>
            <p:cNvSpPr/>
            <p:nvPr/>
          </p:nvSpPr>
          <p:spPr>
            <a:xfrm>
              <a:off x="3771050" y="3068111"/>
              <a:ext cx="1584000" cy="1584176"/>
            </a:xfrm>
            <a:prstGeom prst="roundRect">
              <a:avLst>
                <a:gd name="adj" fmla="val 30355"/>
              </a:avLst>
            </a:prstGeom>
            <a:solidFill>
              <a:schemeClr val="accent6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104" name="Up Arrow 23">
              <a:extLst>
                <a:ext uri="{FF2B5EF4-FFF2-40B4-BE49-F238E27FC236}">
                  <a16:creationId xmlns:a16="http://schemas.microsoft.com/office/drawing/2014/main" id="{F0271120-AE29-4E38-9156-31BEC8F3041D}"/>
                </a:ext>
              </a:extLst>
            </p:cNvPr>
            <p:cNvSpPr/>
            <p:nvPr/>
          </p:nvSpPr>
          <p:spPr>
            <a:xfrm rot="5400000">
              <a:off x="3094948" y="1593716"/>
              <a:ext cx="1486295" cy="2276604"/>
            </a:xfrm>
            <a:custGeom>
              <a:avLst/>
              <a:gdLst/>
              <a:ahLst/>
              <a:cxnLst/>
              <a:rect l="l" t="t" r="r" b="b"/>
              <a:pathLst>
                <a:path w="1486295" h="2276604">
                  <a:moveTo>
                    <a:pt x="0" y="818464"/>
                  </a:moveTo>
                  <a:lnTo>
                    <a:pt x="327724" y="816305"/>
                  </a:lnTo>
                  <a:lnTo>
                    <a:pt x="327724" y="242316"/>
                  </a:lnTo>
                  <a:lnTo>
                    <a:pt x="206566" y="242316"/>
                  </a:lnTo>
                  <a:lnTo>
                    <a:pt x="448882" y="0"/>
                  </a:lnTo>
                  <a:lnTo>
                    <a:pt x="691198" y="242316"/>
                  </a:lnTo>
                  <a:lnTo>
                    <a:pt x="570040" y="242316"/>
                  </a:lnTo>
                  <a:lnTo>
                    <a:pt x="570040" y="814708"/>
                  </a:lnTo>
                  <a:cubicBezTo>
                    <a:pt x="688388" y="813929"/>
                    <a:pt x="806735" y="813149"/>
                    <a:pt x="925083" y="812370"/>
                  </a:cubicBezTo>
                  <a:cubicBezTo>
                    <a:pt x="926035" y="956869"/>
                    <a:pt x="984574" y="1095021"/>
                    <a:pt x="1087729" y="1196214"/>
                  </a:cubicBezTo>
                  <a:cubicBezTo>
                    <a:pt x="1190884" y="1297406"/>
                    <a:pt x="1330135" y="1353282"/>
                    <a:pt x="1474625" y="1351460"/>
                  </a:cubicBezTo>
                  <a:lnTo>
                    <a:pt x="1486295" y="2276488"/>
                  </a:lnTo>
                  <a:cubicBezTo>
                    <a:pt x="1095506" y="2281418"/>
                    <a:pt x="718886" y="2130296"/>
                    <a:pt x="439894" y="1856610"/>
                  </a:cubicBezTo>
                  <a:cubicBezTo>
                    <a:pt x="160901" y="1582924"/>
                    <a:pt x="2575" y="1209276"/>
                    <a:pt x="0" y="81846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3105" name="TextBox 3104">
            <a:extLst>
              <a:ext uri="{FF2B5EF4-FFF2-40B4-BE49-F238E27FC236}">
                <a16:creationId xmlns:a16="http://schemas.microsoft.com/office/drawing/2014/main" id="{DF7821E9-C498-403C-AE1D-F5A6936F591D}"/>
              </a:ext>
            </a:extLst>
          </p:cNvPr>
          <p:cNvSpPr txBox="1"/>
          <p:nvPr/>
        </p:nvSpPr>
        <p:spPr>
          <a:xfrm>
            <a:off x="5533599" y="4193954"/>
            <a:ext cx="11069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3106" name="Group 3105">
            <a:extLst>
              <a:ext uri="{FF2B5EF4-FFF2-40B4-BE49-F238E27FC236}">
                <a16:creationId xmlns:a16="http://schemas.microsoft.com/office/drawing/2014/main" id="{2F6EC19C-DE21-4CAF-B8A0-F71B5FC819DC}"/>
              </a:ext>
            </a:extLst>
          </p:cNvPr>
          <p:cNvGrpSpPr/>
          <p:nvPr/>
        </p:nvGrpSpPr>
        <p:grpSpPr>
          <a:xfrm>
            <a:off x="8054255" y="2566422"/>
            <a:ext cx="3327107" cy="1065468"/>
            <a:chOff x="2079598" y="4324401"/>
            <a:chExt cx="4492794" cy="1065468"/>
          </a:xfrm>
        </p:grpSpPr>
        <p:sp>
          <p:nvSpPr>
            <p:cNvPr id="3107" name="TextBox 3106">
              <a:extLst>
                <a:ext uri="{FF2B5EF4-FFF2-40B4-BE49-F238E27FC236}">
                  <a16:creationId xmlns:a16="http://schemas.microsoft.com/office/drawing/2014/main" id="{FA7B828D-9BDB-4D82-A142-6244938C335E}"/>
                </a:ext>
              </a:extLst>
            </p:cNvPr>
            <p:cNvSpPr txBox="1"/>
            <p:nvPr/>
          </p:nvSpPr>
          <p:spPr>
            <a:xfrm>
              <a:off x="2098431" y="4558872"/>
              <a:ext cx="44282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3108" name="TextBox 3107">
              <a:extLst>
                <a:ext uri="{FF2B5EF4-FFF2-40B4-BE49-F238E27FC236}">
                  <a16:creationId xmlns:a16="http://schemas.microsoft.com/office/drawing/2014/main" id="{0BA69469-C59B-4206-8401-887170A5482D}"/>
                </a:ext>
              </a:extLst>
            </p:cNvPr>
            <p:cNvSpPr txBox="1"/>
            <p:nvPr/>
          </p:nvSpPr>
          <p:spPr>
            <a:xfrm>
              <a:off x="2079598" y="4324401"/>
              <a:ext cx="449279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09" name="Group 3108">
            <a:extLst>
              <a:ext uri="{FF2B5EF4-FFF2-40B4-BE49-F238E27FC236}">
                <a16:creationId xmlns:a16="http://schemas.microsoft.com/office/drawing/2014/main" id="{9540B19C-98F1-4F71-AFAF-EDE2AC73BBDD}"/>
              </a:ext>
            </a:extLst>
          </p:cNvPr>
          <p:cNvGrpSpPr/>
          <p:nvPr/>
        </p:nvGrpSpPr>
        <p:grpSpPr>
          <a:xfrm>
            <a:off x="8054255" y="5131537"/>
            <a:ext cx="3327107" cy="1065468"/>
            <a:chOff x="2079598" y="4324401"/>
            <a:chExt cx="4492794" cy="1065468"/>
          </a:xfrm>
        </p:grpSpPr>
        <p:sp>
          <p:nvSpPr>
            <p:cNvPr id="3110" name="TextBox 3109">
              <a:extLst>
                <a:ext uri="{FF2B5EF4-FFF2-40B4-BE49-F238E27FC236}">
                  <a16:creationId xmlns:a16="http://schemas.microsoft.com/office/drawing/2014/main" id="{A42CFA0D-33CD-4B49-BEE5-1829B6217066}"/>
                </a:ext>
              </a:extLst>
            </p:cNvPr>
            <p:cNvSpPr txBox="1"/>
            <p:nvPr/>
          </p:nvSpPr>
          <p:spPr>
            <a:xfrm>
              <a:off x="2098431" y="4558872"/>
              <a:ext cx="44282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3111" name="TextBox 3110">
              <a:extLst>
                <a:ext uri="{FF2B5EF4-FFF2-40B4-BE49-F238E27FC236}">
                  <a16:creationId xmlns:a16="http://schemas.microsoft.com/office/drawing/2014/main" id="{0CD42685-EC45-4F42-9F7A-51AAD011701B}"/>
                </a:ext>
              </a:extLst>
            </p:cNvPr>
            <p:cNvSpPr txBox="1"/>
            <p:nvPr/>
          </p:nvSpPr>
          <p:spPr>
            <a:xfrm>
              <a:off x="2079598" y="4324401"/>
              <a:ext cx="449279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12" name="Group 3111">
            <a:extLst>
              <a:ext uri="{FF2B5EF4-FFF2-40B4-BE49-F238E27FC236}">
                <a16:creationId xmlns:a16="http://schemas.microsoft.com/office/drawing/2014/main" id="{E8A8A621-84CF-4553-A8C2-F7E37688CF95}"/>
              </a:ext>
            </a:extLst>
          </p:cNvPr>
          <p:cNvGrpSpPr/>
          <p:nvPr/>
        </p:nvGrpSpPr>
        <p:grpSpPr>
          <a:xfrm>
            <a:off x="795878" y="1857935"/>
            <a:ext cx="3328230" cy="1065468"/>
            <a:chOff x="2079598" y="4324401"/>
            <a:chExt cx="4492794" cy="1065468"/>
          </a:xfrm>
        </p:grpSpPr>
        <p:sp>
          <p:nvSpPr>
            <p:cNvPr id="3113" name="TextBox 3112">
              <a:extLst>
                <a:ext uri="{FF2B5EF4-FFF2-40B4-BE49-F238E27FC236}">
                  <a16:creationId xmlns:a16="http://schemas.microsoft.com/office/drawing/2014/main" id="{E7153B19-44CB-4062-8C8A-BF10BE6BF005}"/>
                </a:ext>
              </a:extLst>
            </p:cNvPr>
            <p:cNvSpPr txBox="1"/>
            <p:nvPr/>
          </p:nvSpPr>
          <p:spPr>
            <a:xfrm>
              <a:off x="2098432" y="4558872"/>
              <a:ext cx="442821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3114" name="TextBox 3113">
              <a:extLst>
                <a:ext uri="{FF2B5EF4-FFF2-40B4-BE49-F238E27FC236}">
                  <a16:creationId xmlns:a16="http://schemas.microsoft.com/office/drawing/2014/main" id="{CAFD9B57-C749-49C3-8741-22A6ED1A3CA8}"/>
                </a:ext>
              </a:extLst>
            </p:cNvPr>
            <p:cNvSpPr txBox="1"/>
            <p:nvPr/>
          </p:nvSpPr>
          <p:spPr>
            <a:xfrm>
              <a:off x="2079598" y="4324401"/>
              <a:ext cx="449279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15" name="Group 3114">
            <a:extLst>
              <a:ext uri="{FF2B5EF4-FFF2-40B4-BE49-F238E27FC236}">
                <a16:creationId xmlns:a16="http://schemas.microsoft.com/office/drawing/2014/main" id="{8312962F-F5F4-4E99-872E-742F8C28A7F8}"/>
              </a:ext>
            </a:extLst>
          </p:cNvPr>
          <p:cNvGrpSpPr/>
          <p:nvPr/>
        </p:nvGrpSpPr>
        <p:grpSpPr>
          <a:xfrm>
            <a:off x="795878" y="4277129"/>
            <a:ext cx="3328230" cy="1065468"/>
            <a:chOff x="2079598" y="4324401"/>
            <a:chExt cx="4492794" cy="1065468"/>
          </a:xfrm>
        </p:grpSpPr>
        <p:sp>
          <p:nvSpPr>
            <p:cNvPr id="3116" name="TextBox 3115">
              <a:extLst>
                <a:ext uri="{FF2B5EF4-FFF2-40B4-BE49-F238E27FC236}">
                  <a16:creationId xmlns:a16="http://schemas.microsoft.com/office/drawing/2014/main" id="{D09E0589-2B91-4C1B-9930-E7FB227E76E0}"/>
                </a:ext>
              </a:extLst>
            </p:cNvPr>
            <p:cNvSpPr txBox="1"/>
            <p:nvPr/>
          </p:nvSpPr>
          <p:spPr>
            <a:xfrm>
              <a:off x="2098432" y="4558872"/>
              <a:ext cx="442821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3117" name="TextBox 3116">
              <a:extLst>
                <a:ext uri="{FF2B5EF4-FFF2-40B4-BE49-F238E27FC236}">
                  <a16:creationId xmlns:a16="http://schemas.microsoft.com/office/drawing/2014/main" id="{0D3DC8B2-6193-45F4-9234-0FABBD59CE8C}"/>
                </a:ext>
              </a:extLst>
            </p:cNvPr>
            <p:cNvSpPr txBox="1"/>
            <p:nvPr/>
          </p:nvSpPr>
          <p:spPr>
            <a:xfrm>
              <a:off x="2079598" y="4324401"/>
              <a:ext cx="449279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118" name="Isosceles Triangle 8">
            <a:extLst>
              <a:ext uri="{FF2B5EF4-FFF2-40B4-BE49-F238E27FC236}">
                <a16:creationId xmlns:a16="http://schemas.microsoft.com/office/drawing/2014/main" id="{54A108B6-3619-49C6-91BE-8E16B992DB72}"/>
              </a:ext>
            </a:extLst>
          </p:cNvPr>
          <p:cNvSpPr/>
          <p:nvPr/>
        </p:nvSpPr>
        <p:spPr>
          <a:xfrm rot="16200000">
            <a:off x="4713433" y="2684672"/>
            <a:ext cx="400465" cy="477460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19" name="Oval 7">
            <a:extLst>
              <a:ext uri="{FF2B5EF4-FFF2-40B4-BE49-F238E27FC236}">
                <a16:creationId xmlns:a16="http://schemas.microsoft.com/office/drawing/2014/main" id="{63691FCB-B877-480C-A4FD-6F42BD4A5A2A}"/>
              </a:ext>
            </a:extLst>
          </p:cNvPr>
          <p:cNvSpPr/>
          <p:nvPr/>
        </p:nvSpPr>
        <p:spPr>
          <a:xfrm>
            <a:off x="6995558" y="2631062"/>
            <a:ext cx="424718" cy="424718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20" name="Rectangle 16">
            <a:extLst>
              <a:ext uri="{FF2B5EF4-FFF2-40B4-BE49-F238E27FC236}">
                <a16:creationId xmlns:a16="http://schemas.microsoft.com/office/drawing/2014/main" id="{4A3808C0-403C-499E-829F-7DA1ED177DA4}"/>
              </a:ext>
            </a:extLst>
          </p:cNvPr>
          <p:cNvSpPr/>
          <p:nvPr/>
        </p:nvSpPr>
        <p:spPr>
          <a:xfrm>
            <a:off x="4754196" y="4916424"/>
            <a:ext cx="463325" cy="304504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21" name="Donut 24">
            <a:extLst>
              <a:ext uri="{FF2B5EF4-FFF2-40B4-BE49-F238E27FC236}">
                <a16:creationId xmlns:a16="http://schemas.microsoft.com/office/drawing/2014/main" id="{585D5B74-B1B5-469D-A247-9FF7DB862445}"/>
              </a:ext>
            </a:extLst>
          </p:cNvPr>
          <p:cNvSpPr/>
          <p:nvPr/>
        </p:nvSpPr>
        <p:spPr>
          <a:xfrm>
            <a:off x="5805326" y="3489970"/>
            <a:ext cx="581348" cy="586080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122" name="Oval 21">
            <a:extLst>
              <a:ext uri="{FF2B5EF4-FFF2-40B4-BE49-F238E27FC236}">
                <a16:creationId xmlns:a16="http://schemas.microsoft.com/office/drawing/2014/main" id="{2CA72D66-3C61-4930-AC9D-A64CA3D7C308}"/>
              </a:ext>
            </a:extLst>
          </p:cNvPr>
          <p:cNvSpPr>
            <a:spLocks noChangeAspect="1"/>
          </p:cNvSpPr>
          <p:nvPr/>
        </p:nvSpPr>
        <p:spPr>
          <a:xfrm>
            <a:off x="7000185" y="4842318"/>
            <a:ext cx="448968" cy="452717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11299</TotalTime>
  <Words>134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97</cp:revision>
  <dcterms:created xsi:type="dcterms:W3CDTF">2018-02-18T19:39:47Z</dcterms:created>
  <dcterms:modified xsi:type="dcterms:W3CDTF">2020-01-03T04:55:35Z</dcterms:modified>
</cp:coreProperties>
</file>