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7370E0D4-718D-409D-A4A5-F49C708E6E9F}"/>
              </a:ext>
            </a:extLst>
          </p:cNvPr>
          <p:cNvSpPr/>
          <p:nvPr/>
        </p:nvSpPr>
        <p:spPr>
          <a:xfrm>
            <a:off x="0" y="2881510"/>
            <a:ext cx="12192000" cy="20562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4635ADEE-A766-4CF0-B671-77C1C3AFD519}"/>
              </a:ext>
            </a:extLst>
          </p:cNvPr>
          <p:cNvSpPr/>
          <p:nvPr/>
        </p:nvSpPr>
        <p:spPr>
          <a:xfrm>
            <a:off x="1040349" y="2258017"/>
            <a:ext cx="1260000" cy="126000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9D4BBD20-D31C-4953-9688-1A481ABFF036}"/>
              </a:ext>
            </a:extLst>
          </p:cNvPr>
          <p:cNvSpPr/>
          <p:nvPr/>
        </p:nvSpPr>
        <p:spPr>
          <a:xfrm>
            <a:off x="1040349" y="4264854"/>
            <a:ext cx="1260000" cy="1260000"/>
          </a:xfrm>
          <a:prstGeom prst="ellipse">
            <a:avLst/>
          </a:prstGeom>
          <a:solidFill>
            <a:schemeClr val="accent3"/>
          </a:solidFill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5" name="Plus 7">
            <a:extLst>
              <a:ext uri="{FF2B5EF4-FFF2-40B4-BE49-F238E27FC236}">
                <a16:creationId xmlns:a16="http://schemas.microsoft.com/office/drawing/2014/main" id="{A25F69F6-AB22-4D02-A8B2-98456A532067}"/>
              </a:ext>
            </a:extLst>
          </p:cNvPr>
          <p:cNvSpPr/>
          <p:nvPr/>
        </p:nvSpPr>
        <p:spPr>
          <a:xfrm>
            <a:off x="1321126" y="3534320"/>
            <a:ext cx="698446" cy="698446"/>
          </a:xfrm>
          <a:prstGeom prst="mathPl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D83DA3CA-0206-471E-BDB6-5EDF790EAB96}"/>
              </a:ext>
            </a:extLst>
          </p:cNvPr>
          <p:cNvSpPr/>
          <p:nvPr/>
        </p:nvSpPr>
        <p:spPr>
          <a:xfrm>
            <a:off x="3888020" y="2757507"/>
            <a:ext cx="2304256" cy="2304256"/>
          </a:xfrm>
          <a:prstGeom prst="ellipse">
            <a:avLst/>
          </a:prstGeom>
          <a:solidFill>
            <a:schemeClr val="accent4"/>
          </a:solidFill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A98862EF-CD4E-4D01-BE24-014B9C4E6605}"/>
              </a:ext>
            </a:extLst>
          </p:cNvPr>
          <p:cNvSpPr txBox="1"/>
          <p:nvPr/>
        </p:nvSpPr>
        <p:spPr>
          <a:xfrm>
            <a:off x="6844592" y="3062737"/>
            <a:ext cx="45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accent4"/>
                </a:solidFill>
                <a:cs typeface="Arial" pitchFamily="34" charset="0"/>
              </a:rPr>
              <a:t>Simple</a:t>
            </a:r>
          </a:p>
          <a:p>
            <a:r>
              <a:rPr lang="en-US" altLang="ko-KR" sz="2800" dirty="0">
                <a:solidFill>
                  <a:schemeClr val="accent4"/>
                </a:solidFill>
                <a:cs typeface="Arial" pitchFamily="34" charset="0"/>
              </a:rPr>
              <a:t>Presentation</a:t>
            </a:r>
            <a:endParaRPr lang="ko-KR" altLang="en-US" sz="28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B3DE017-9D64-4A97-9A4C-5E40210D316B}"/>
              </a:ext>
            </a:extLst>
          </p:cNvPr>
          <p:cNvSpPr txBox="1"/>
          <p:nvPr/>
        </p:nvSpPr>
        <p:spPr>
          <a:xfrm>
            <a:off x="6844592" y="3972710"/>
            <a:ext cx="45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r>
              <a:rPr lang="en-US" altLang="ko-KR" sz="1400" dirty="0">
                <a:solidFill>
                  <a:schemeClr val="bg1"/>
                </a:solidFill>
              </a:rPr>
              <a:t>Get a modern PowerPoint  Presentation that is beautifully designed</a:t>
            </a:r>
            <a:endParaRPr lang="en-US" altLang="ko-KR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9" name="Equal 10">
            <a:extLst>
              <a:ext uri="{FF2B5EF4-FFF2-40B4-BE49-F238E27FC236}">
                <a16:creationId xmlns:a16="http://schemas.microsoft.com/office/drawing/2014/main" id="{4EFC8A20-6E2A-4449-B33F-44D010711DA3}"/>
              </a:ext>
            </a:extLst>
          </p:cNvPr>
          <p:cNvSpPr/>
          <p:nvPr/>
        </p:nvSpPr>
        <p:spPr>
          <a:xfrm>
            <a:off x="2626307" y="3559999"/>
            <a:ext cx="647088" cy="647088"/>
          </a:xfrm>
          <a:prstGeom prst="math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45F94621-536D-40AD-8807-3C0D6A99D4B1}"/>
              </a:ext>
            </a:extLst>
          </p:cNvPr>
          <p:cNvSpPr txBox="1"/>
          <p:nvPr/>
        </p:nvSpPr>
        <p:spPr>
          <a:xfrm>
            <a:off x="3888020" y="4085743"/>
            <a:ext cx="2304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1DD29FCA-6A28-45DC-A892-679E05DF203F}"/>
              </a:ext>
            </a:extLst>
          </p:cNvPr>
          <p:cNvGrpSpPr/>
          <p:nvPr/>
        </p:nvGrpSpPr>
        <p:grpSpPr>
          <a:xfrm>
            <a:off x="2699460" y="5464000"/>
            <a:ext cx="3918658" cy="765176"/>
            <a:chOff x="539552" y="3029577"/>
            <a:chExt cx="1872208" cy="765176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F39E206-A151-4A18-ABAA-10FA5069EC2B}"/>
                </a:ext>
              </a:extLst>
            </p:cNvPr>
            <p:cNvSpPr txBox="1"/>
            <p:nvPr/>
          </p:nvSpPr>
          <p:spPr>
            <a:xfrm>
              <a:off x="539552" y="3271533"/>
              <a:ext cx="18722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0F9377E5-6CB4-4872-953E-E48AEC769942}"/>
                </a:ext>
              </a:extLst>
            </p:cNvPr>
            <p:cNvSpPr txBox="1"/>
            <p:nvPr/>
          </p:nvSpPr>
          <p:spPr>
            <a:xfrm>
              <a:off x="539552" y="3029577"/>
              <a:ext cx="1872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A6C06748-3DDF-46DE-86F8-4492EA25C546}"/>
              </a:ext>
            </a:extLst>
          </p:cNvPr>
          <p:cNvGrpSpPr/>
          <p:nvPr/>
        </p:nvGrpSpPr>
        <p:grpSpPr>
          <a:xfrm>
            <a:off x="2699460" y="1733438"/>
            <a:ext cx="3918658" cy="765176"/>
            <a:chOff x="539552" y="3029577"/>
            <a:chExt cx="1872208" cy="765176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08E516F8-4438-4B66-B4FF-0D89F4BEBB8A}"/>
                </a:ext>
              </a:extLst>
            </p:cNvPr>
            <p:cNvSpPr txBox="1"/>
            <p:nvPr/>
          </p:nvSpPr>
          <p:spPr>
            <a:xfrm>
              <a:off x="539552" y="3271533"/>
              <a:ext cx="18722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F23EC456-D982-436D-8C6F-AD669881D54C}"/>
                </a:ext>
              </a:extLst>
            </p:cNvPr>
            <p:cNvSpPr txBox="1"/>
            <p:nvPr/>
          </p:nvSpPr>
          <p:spPr>
            <a:xfrm>
              <a:off x="539552" y="3029577"/>
              <a:ext cx="1872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17" name="Elbow Connector 5">
            <a:extLst>
              <a:ext uri="{FF2B5EF4-FFF2-40B4-BE49-F238E27FC236}">
                <a16:creationId xmlns:a16="http://schemas.microsoft.com/office/drawing/2014/main" id="{8D791A72-A6E0-48A0-B3E8-CB7E536C4244}"/>
              </a:ext>
            </a:extLst>
          </p:cNvPr>
          <p:cNvCxnSpPr>
            <a:cxnSpLocks/>
          </p:cNvCxnSpPr>
          <p:nvPr/>
        </p:nvCxnSpPr>
        <p:spPr>
          <a:xfrm rot="10800000" flipV="1">
            <a:off x="1670914" y="2042017"/>
            <a:ext cx="720000" cy="216000"/>
          </a:xfrm>
          <a:prstGeom prst="bentConnector2">
            <a:avLst/>
          </a:prstGeom>
          <a:ln w="47625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Elbow Connector 30">
            <a:extLst>
              <a:ext uri="{FF2B5EF4-FFF2-40B4-BE49-F238E27FC236}">
                <a16:creationId xmlns:a16="http://schemas.microsoft.com/office/drawing/2014/main" id="{3101BDA4-0252-4129-8688-AD6E68A548CE}"/>
              </a:ext>
            </a:extLst>
          </p:cNvPr>
          <p:cNvCxnSpPr>
            <a:cxnSpLocks/>
          </p:cNvCxnSpPr>
          <p:nvPr/>
        </p:nvCxnSpPr>
        <p:spPr>
          <a:xfrm rot="10800000">
            <a:off x="1670914" y="5599808"/>
            <a:ext cx="720000" cy="216000"/>
          </a:xfrm>
          <a:prstGeom prst="bentConnector2">
            <a:avLst/>
          </a:prstGeom>
          <a:ln w="47625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5">
            <a:extLst>
              <a:ext uri="{FF2B5EF4-FFF2-40B4-BE49-F238E27FC236}">
                <a16:creationId xmlns:a16="http://schemas.microsoft.com/office/drawing/2014/main" id="{441FAC0D-5833-4C05-BD39-E9D935D7183A}"/>
              </a:ext>
            </a:extLst>
          </p:cNvPr>
          <p:cNvSpPr/>
          <p:nvPr/>
        </p:nvSpPr>
        <p:spPr>
          <a:xfrm>
            <a:off x="1416880" y="4728024"/>
            <a:ext cx="506938" cy="371505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0" name="Trapezoid 22">
            <a:extLst>
              <a:ext uri="{FF2B5EF4-FFF2-40B4-BE49-F238E27FC236}">
                <a16:creationId xmlns:a16="http://schemas.microsoft.com/office/drawing/2014/main" id="{94B62EAF-E65D-4EFB-8D88-C3609C50991D}"/>
              </a:ext>
            </a:extLst>
          </p:cNvPr>
          <p:cNvSpPr>
            <a:spLocks noChangeAspect="1"/>
          </p:cNvSpPr>
          <p:nvPr/>
        </p:nvSpPr>
        <p:spPr>
          <a:xfrm>
            <a:off x="1376567" y="2708314"/>
            <a:ext cx="587564" cy="298905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1" name="Freeform 53">
            <a:extLst>
              <a:ext uri="{FF2B5EF4-FFF2-40B4-BE49-F238E27FC236}">
                <a16:creationId xmlns:a16="http://schemas.microsoft.com/office/drawing/2014/main" id="{986FF15C-A781-49ED-A34F-1332D5859C2E}"/>
              </a:ext>
            </a:extLst>
          </p:cNvPr>
          <p:cNvSpPr/>
          <p:nvPr/>
        </p:nvSpPr>
        <p:spPr>
          <a:xfrm rot="6300000">
            <a:off x="4741756" y="3265386"/>
            <a:ext cx="666024" cy="68285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97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2020-01-03T02:28:05Z</dcterms:modified>
</cp:coreProperties>
</file>