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5AC6C27-16DD-4DF9-85F4-1A4646082105}"/>
              </a:ext>
            </a:extLst>
          </p:cNvPr>
          <p:cNvGrpSpPr/>
          <p:nvPr/>
        </p:nvGrpSpPr>
        <p:grpSpPr>
          <a:xfrm>
            <a:off x="5625582" y="5197244"/>
            <a:ext cx="901189" cy="900101"/>
            <a:chOff x="2195736" y="5121188"/>
            <a:chExt cx="901189" cy="900100"/>
          </a:xfrm>
        </p:grpSpPr>
        <p:sp>
          <p:nvSpPr>
            <p:cNvPr id="220" name="Rectangle 8">
              <a:extLst>
                <a:ext uri="{FF2B5EF4-FFF2-40B4-BE49-F238E27FC236}">
                  <a16:creationId xmlns:a16="http://schemas.microsoft.com/office/drawing/2014/main" id="{4C3E2A5E-800B-422B-AC38-D27D9365D6AF}"/>
                </a:ext>
              </a:extLst>
            </p:cNvPr>
            <p:cNvSpPr/>
            <p:nvPr/>
          </p:nvSpPr>
          <p:spPr>
            <a:xfrm>
              <a:off x="2195736" y="5121188"/>
              <a:ext cx="901189" cy="900100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55000"/>
                    <a:lumOff val="45000"/>
                  </a:schemeClr>
                </a:gs>
                <a:gs pos="100000">
                  <a:schemeClr val="accent6">
                    <a:lumMod val="55000"/>
                    <a:lumOff val="45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1" name="Rectangle 8">
              <a:extLst>
                <a:ext uri="{FF2B5EF4-FFF2-40B4-BE49-F238E27FC236}">
                  <a16:creationId xmlns:a16="http://schemas.microsoft.com/office/drawing/2014/main" id="{AC89F77D-A966-40F8-9115-7A8A409E2F21}"/>
                </a:ext>
              </a:extLst>
            </p:cNvPr>
            <p:cNvSpPr/>
            <p:nvPr/>
          </p:nvSpPr>
          <p:spPr>
            <a:xfrm>
              <a:off x="2195737" y="5121188"/>
              <a:ext cx="679522" cy="893666"/>
            </a:xfrm>
            <a:custGeom>
              <a:avLst/>
              <a:gdLst/>
              <a:ahLst/>
              <a:cxnLst/>
              <a:rect l="l" t="t" r="r" b="b"/>
              <a:pathLst>
                <a:path w="1359043" h="1787331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893519" y="1787331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45000"/>
                    <a:lumOff val="55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2" name="Rectangle 8">
              <a:extLst>
                <a:ext uri="{FF2B5EF4-FFF2-40B4-BE49-F238E27FC236}">
                  <a16:creationId xmlns:a16="http://schemas.microsoft.com/office/drawing/2014/main" id="{25F4A145-7322-44EF-B1D6-19B649FEAA70}"/>
                </a:ext>
              </a:extLst>
            </p:cNvPr>
            <p:cNvSpPr/>
            <p:nvPr/>
          </p:nvSpPr>
          <p:spPr>
            <a:xfrm>
              <a:off x="2195737" y="5121188"/>
              <a:ext cx="450922" cy="894945"/>
            </a:xfrm>
            <a:custGeom>
              <a:avLst/>
              <a:gdLst/>
              <a:ahLst/>
              <a:cxnLst/>
              <a:rect l="l" t="t" r="r" b="b"/>
              <a:pathLst>
                <a:path w="901843" h="1789890">
                  <a:moveTo>
                    <a:pt x="0" y="0"/>
                  </a:moveTo>
                  <a:lnTo>
                    <a:pt x="897414" y="0"/>
                  </a:lnTo>
                  <a:lnTo>
                    <a:pt x="901843" y="212596"/>
                  </a:lnTo>
                  <a:lnTo>
                    <a:pt x="895045" y="1789890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30000"/>
                    <a:lumOff val="70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3" name="Rectangle 8">
              <a:extLst>
                <a:ext uri="{FF2B5EF4-FFF2-40B4-BE49-F238E27FC236}">
                  <a16:creationId xmlns:a16="http://schemas.microsoft.com/office/drawing/2014/main" id="{F5588A90-E85B-48E7-B2C1-CF735337538B}"/>
                </a:ext>
              </a:extLst>
            </p:cNvPr>
            <p:cNvSpPr/>
            <p:nvPr/>
          </p:nvSpPr>
          <p:spPr>
            <a:xfrm>
              <a:off x="2195736" y="5121188"/>
              <a:ext cx="448123" cy="895953"/>
            </a:xfrm>
            <a:custGeom>
              <a:avLst/>
              <a:gdLst/>
              <a:ahLst/>
              <a:cxnLst/>
              <a:rect l="l" t="t" r="r" b="b"/>
              <a:pathLst>
                <a:path w="896246" h="1791906">
                  <a:moveTo>
                    <a:pt x="0" y="0"/>
                  </a:moveTo>
                  <a:lnTo>
                    <a:pt x="440115" y="0"/>
                  </a:lnTo>
                  <a:lnTo>
                    <a:pt x="452263" y="212596"/>
                  </a:lnTo>
                  <a:lnTo>
                    <a:pt x="896246" y="1791906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4" name="Rectangle 8">
              <a:extLst>
                <a:ext uri="{FF2B5EF4-FFF2-40B4-BE49-F238E27FC236}">
                  <a16:creationId xmlns:a16="http://schemas.microsoft.com/office/drawing/2014/main" id="{D1385946-6DB8-4CD8-8681-23A4B5D9CEB6}"/>
                </a:ext>
              </a:extLst>
            </p:cNvPr>
            <p:cNvSpPr/>
            <p:nvPr/>
          </p:nvSpPr>
          <p:spPr>
            <a:xfrm>
              <a:off x="2542419" y="5815404"/>
              <a:ext cx="203587" cy="204540"/>
            </a:xfrm>
            <a:custGeom>
              <a:avLst/>
              <a:gdLst/>
              <a:ahLst/>
              <a:cxnLst/>
              <a:rect l="l" t="t" r="r" b="b"/>
              <a:pathLst>
                <a:path w="1791810" h="1800199">
                  <a:moveTo>
                    <a:pt x="229620" y="140779"/>
                  </a:moveTo>
                  <a:cubicBezTo>
                    <a:pt x="334730" y="140779"/>
                    <a:pt x="422984" y="212958"/>
                    <a:pt x="445844" y="310765"/>
                  </a:cubicBezTo>
                  <a:lnTo>
                    <a:pt x="454300" y="310765"/>
                  </a:lnTo>
                  <a:lnTo>
                    <a:pt x="462757" y="310765"/>
                  </a:lnTo>
                  <a:cubicBezTo>
                    <a:pt x="485617" y="212958"/>
                    <a:pt x="573869" y="140779"/>
                    <a:pt x="678980" y="140779"/>
                  </a:cubicBezTo>
                  <a:cubicBezTo>
                    <a:pt x="784090" y="140779"/>
                    <a:pt x="872344" y="212958"/>
                    <a:pt x="895204" y="310765"/>
                  </a:cubicBezTo>
                  <a:lnTo>
                    <a:pt x="903659" y="310765"/>
                  </a:lnTo>
                  <a:lnTo>
                    <a:pt x="903660" y="310765"/>
                  </a:lnTo>
                  <a:lnTo>
                    <a:pt x="912116" y="310765"/>
                  </a:lnTo>
                  <a:cubicBezTo>
                    <a:pt x="934976" y="212958"/>
                    <a:pt x="1023228" y="140779"/>
                    <a:pt x="1128339" y="140779"/>
                  </a:cubicBezTo>
                  <a:cubicBezTo>
                    <a:pt x="1233450" y="140779"/>
                    <a:pt x="1321703" y="212958"/>
                    <a:pt x="1344563" y="310765"/>
                  </a:cubicBezTo>
                  <a:lnTo>
                    <a:pt x="1353019" y="310765"/>
                  </a:lnTo>
                  <a:lnTo>
                    <a:pt x="1361476" y="310765"/>
                  </a:lnTo>
                  <a:cubicBezTo>
                    <a:pt x="1384336" y="212958"/>
                    <a:pt x="1472588" y="140779"/>
                    <a:pt x="1577699" y="140779"/>
                  </a:cubicBezTo>
                  <a:cubicBezTo>
                    <a:pt x="1680932" y="140779"/>
                    <a:pt x="1767904" y="210402"/>
                    <a:pt x="1791810" y="305762"/>
                  </a:cubicBezTo>
                  <a:lnTo>
                    <a:pt x="901188" y="1800199"/>
                  </a:lnTo>
                  <a:lnTo>
                    <a:pt x="13460" y="310615"/>
                  </a:lnTo>
                  <a:cubicBezTo>
                    <a:pt x="36351" y="212881"/>
                    <a:pt x="124565" y="140779"/>
                    <a:pt x="229620" y="140779"/>
                  </a:cubicBezTo>
                  <a:close/>
                  <a:moveTo>
                    <a:pt x="0" y="0"/>
                  </a:moveTo>
                  <a:lnTo>
                    <a:pt x="1" y="0"/>
                  </a:lnTo>
                  <a:lnTo>
                    <a:pt x="4940" y="0"/>
                  </a:lnTo>
                  <a:lnTo>
                    <a:pt x="4940" y="296318"/>
                  </a:lnTo>
                  <a:lnTo>
                    <a:pt x="1012" y="289727"/>
                  </a:lnTo>
                  <a:lnTo>
                    <a:pt x="1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15000">
                  <a:schemeClr val="tx1">
                    <a:lumMod val="72000"/>
                    <a:lumOff val="28000"/>
                  </a:schemeClr>
                </a:gs>
                <a:gs pos="100000">
                  <a:schemeClr val="tx1">
                    <a:lumMod val="31000"/>
                    <a:lumOff val="69000"/>
                  </a:schemeClr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A6458287-B96E-4914-B7AF-EDECA2E72614}"/>
              </a:ext>
            </a:extLst>
          </p:cNvPr>
          <p:cNvGrpSpPr/>
          <p:nvPr/>
        </p:nvGrpSpPr>
        <p:grpSpPr>
          <a:xfrm>
            <a:off x="5625585" y="4253856"/>
            <a:ext cx="898719" cy="1051399"/>
            <a:chOff x="5796136" y="1234074"/>
            <a:chExt cx="2284244" cy="3563074"/>
          </a:xfrm>
        </p:grpSpPr>
        <p:sp>
          <p:nvSpPr>
            <p:cNvPr id="226" name="Rectangle 2">
              <a:extLst>
                <a:ext uri="{FF2B5EF4-FFF2-40B4-BE49-F238E27FC236}">
                  <a16:creationId xmlns:a16="http://schemas.microsoft.com/office/drawing/2014/main" id="{F4592EE5-9BB5-4227-BBFE-10BA17B14063}"/>
                </a:ext>
              </a:extLst>
            </p:cNvPr>
            <p:cNvSpPr/>
            <p:nvPr/>
          </p:nvSpPr>
          <p:spPr>
            <a:xfrm>
              <a:off x="5796136" y="1234074"/>
              <a:ext cx="571062" cy="3563074"/>
            </a:xfrm>
            <a:custGeom>
              <a:avLst/>
              <a:gdLst/>
              <a:ahLst/>
              <a:cxnLst/>
              <a:rect l="l" t="t" r="r" b="b"/>
              <a:pathLst>
                <a:path w="571061" h="4392488">
                  <a:moveTo>
                    <a:pt x="0" y="0"/>
                  </a:moveTo>
                  <a:lnTo>
                    <a:pt x="571061" y="0"/>
                  </a:lnTo>
                  <a:lnTo>
                    <a:pt x="571061" y="4392488"/>
                  </a:lnTo>
                  <a:lnTo>
                    <a:pt x="560315" y="4392488"/>
                  </a:lnTo>
                  <a:cubicBezTo>
                    <a:pt x="531263" y="4268191"/>
                    <a:pt x="419108" y="4176464"/>
                    <a:pt x="285530" y="4176464"/>
                  </a:cubicBezTo>
                  <a:cubicBezTo>
                    <a:pt x="151952" y="4176464"/>
                    <a:pt x="39798" y="4268191"/>
                    <a:pt x="10747" y="4392488"/>
                  </a:cubicBezTo>
                  <a:lnTo>
                    <a:pt x="0" y="43924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7" name="Rectangle 2">
              <a:extLst>
                <a:ext uri="{FF2B5EF4-FFF2-40B4-BE49-F238E27FC236}">
                  <a16:creationId xmlns:a16="http://schemas.microsoft.com/office/drawing/2014/main" id="{C49DF846-FC0A-43F5-8C6F-A5A518172F5C}"/>
                </a:ext>
              </a:extLst>
            </p:cNvPr>
            <p:cNvSpPr/>
            <p:nvPr/>
          </p:nvSpPr>
          <p:spPr>
            <a:xfrm>
              <a:off x="6367198" y="1234074"/>
              <a:ext cx="571062" cy="3563074"/>
            </a:xfrm>
            <a:custGeom>
              <a:avLst/>
              <a:gdLst/>
              <a:ahLst/>
              <a:cxnLst/>
              <a:rect l="l" t="t" r="r" b="b"/>
              <a:pathLst>
                <a:path w="571061" h="4392488">
                  <a:moveTo>
                    <a:pt x="0" y="0"/>
                  </a:moveTo>
                  <a:lnTo>
                    <a:pt x="571061" y="0"/>
                  </a:lnTo>
                  <a:lnTo>
                    <a:pt x="571061" y="4392488"/>
                  </a:lnTo>
                  <a:lnTo>
                    <a:pt x="560315" y="4392488"/>
                  </a:lnTo>
                  <a:cubicBezTo>
                    <a:pt x="531263" y="4268191"/>
                    <a:pt x="419108" y="4176464"/>
                    <a:pt x="285530" y="4176464"/>
                  </a:cubicBezTo>
                  <a:cubicBezTo>
                    <a:pt x="151952" y="4176464"/>
                    <a:pt x="39798" y="4268191"/>
                    <a:pt x="10747" y="4392488"/>
                  </a:cubicBezTo>
                  <a:lnTo>
                    <a:pt x="0" y="4392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8" name="Rectangle 2">
              <a:extLst>
                <a:ext uri="{FF2B5EF4-FFF2-40B4-BE49-F238E27FC236}">
                  <a16:creationId xmlns:a16="http://schemas.microsoft.com/office/drawing/2014/main" id="{D1CCF451-ACA9-4C51-B51C-BD2608D52EB2}"/>
                </a:ext>
              </a:extLst>
            </p:cNvPr>
            <p:cNvSpPr/>
            <p:nvPr/>
          </p:nvSpPr>
          <p:spPr>
            <a:xfrm>
              <a:off x="6938259" y="1234074"/>
              <a:ext cx="571062" cy="3563074"/>
            </a:xfrm>
            <a:custGeom>
              <a:avLst/>
              <a:gdLst/>
              <a:ahLst/>
              <a:cxnLst/>
              <a:rect l="l" t="t" r="r" b="b"/>
              <a:pathLst>
                <a:path w="571061" h="4392488">
                  <a:moveTo>
                    <a:pt x="0" y="0"/>
                  </a:moveTo>
                  <a:lnTo>
                    <a:pt x="571061" y="0"/>
                  </a:lnTo>
                  <a:lnTo>
                    <a:pt x="571061" y="4392488"/>
                  </a:lnTo>
                  <a:lnTo>
                    <a:pt x="560315" y="4392488"/>
                  </a:lnTo>
                  <a:cubicBezTo>
                    <a:pt x="531263" y="4268191"/>
                    <a:pt x="419108" y="4176464"/>
                    <a:pt x="285530" y="4176464"/>
                  </a:cubicBezTo>
                  <a:cubicBezTo>
                    <a:pt x="151952" y="4176464"/>
                    <a:pt x="39798" y="4268191"/>
                    <a:pt x="10747" y="4392488"/>
                  </a:cubicBezTo>
                  <a:lnTo>
                    <a:pt x="0" y="4392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29" name="Rectangle 2">
              <a:extLst>
                <a:ext uri="{FF2B5EF4-FFF2-40B4-BE49-F238E27FC236}">
                  <a16:creationId xmlns:a16="http://schemas.microsoft.com/office/drawing/2014/main" id="{858AC47E-96F6-42FA-81E3-67355945EF49}"/>
                </a:ext>
              </a:extLst>
            </p:cNvPr>
            <p:cNvSpPr/>
            <p:nvPr/>
          </p:nvSpPr>
          <p:spPr>
            <a:xfrm>
              <a:off x="7509318" y="1234074"/>
              <a:ext cx="571062" cy="3563074"/>
            </a:xfrm>
            <a:custGeom>
              <a:avLst/>
              <a:gdLst/>
              <a:ahLst/>
              <a:cxnLst/>
              <a:rect l="l" t="t" r="r" b="b"/>
              <a:pathLst>
                <a:path w="571061" h="4392488">
                  <a:moveTo>
                    <a:pt x="0" y="0"/>
                  </a:moveTo>
                  <a:lnTo>
                    <a:pt x="571061" y="0"/>
                  </a:lnTo>
                  <a:lnTo>
                    <a:pt x="571061" y="4392488"/>
                  </a:lnTo>
                  <a:lnTo>
                    <a:pt x="560315" y="4392488"/>
                  </a:lnTo>
                  <a:cubicBezTo>
                    <a:pt x="531263" y="4268191"/>
                    <a:pt x="419108" y="4176464"/>
                    <a:pt x="285530" y="4176464"/>
                  </a:cubicBezTo>
                  <a:cubicBezTo>
                    <a:pt x="151952" y="4176464"/>
                    <a:pt x="39798" y="4268191"/>
                    <a:pt x="10747" y="4392488"/>
                  </a:cubicBezTo>
                  <a:lnTo>
                    <a:pt x="0" y="439248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30" name="그룹 4">
            <a:extLst>
              <a:ext uri="{FF2B5EF4-FFF2-40B4-BE49-F238E27FC236}">
                <a16:creationId xmlns:a16="http://schemas.microsoft.com/office/drawing/2014/main" id="{FC527895-CBA5-41C2-A369-960482CFE309}"/>
              </a:ext>
            </a:extLst>
          </p:cNvPr>
          <p:cNvGrpSpPr/>
          <p:nvPr/>
        </p:nvGrpSpPr>
        <p:grpSpPr>
          <a:xfrm>
            <a:off x="4601989" y="1922960"/>
            <a:ext cx="3055298" cy="3060677"/>
            <a:chOff x="4601988" y="1922958"/>
            <a:chExt cx="3055297" cy="3060677"/>
          </a:xfrm>
        </p:grpSpPr>
        <p:sp>
          <p:nvSpPr>
            <p:cNvPr id="231" name="Rounded Rectangle 15">
              <a:extLst>
                <a:ext uri="{FF2B5EF4-FFF2-40B4-BE49-F238E27FC236}">
                  <a16:creationId xmlns:a16="http://schemas.microsoft.com/office/drawing/2014/main" id="{9E1927BE-2541-49B6-BFC6-74C94E1F74BD}"/>
                </a:ext>
              </a:extLst>
            </p:cNvPr>
            <p:cNvSpPr/>
            <p:nvPr/>
          </p:nvSpPr>
          <p:spPr>
            <a:xfrm rot="16200000" flipH="1">
              <a:off x="6370332" y="3722484"/>
              <a:ext cx="828889" cy="988418"/>
            </a:xfrm>
            <a:custGeom>
              <a:avLst/>
              <a:gdLst/>
              <a:ahLst/>
              <a:cxnLst/>
              <a:rect l="l" t="t" r="r" b="b"/>
              <a:pathLst>
                <a:path w="694060" h="935571">
                  <a:moveTo>
                    <a:pt x="0" y="406646"/>
                  </a:moveTo>
                  <a:lnTo>
                    <a:pt x="0" y="935571"/>
                  </a:lnTo>
                  <a:lnTo>
                    <a:pt x="211832" y="935571"/>
                  </a:lnTo>
                  <a:lnTo>
                    <a:pt x="211832" y="444434"/>
                  </a:lnTo>
                  <a:cubicBezTo>
                    <a:pt x="211832" y="316040"/>
                    <a:pt x="315916" y="211956"/>
                    <a:pt x="444310" y="211956"/>
                  </a:cubicBezTo>
                  <a:lnTo>
                    <a:pt x="694060" y="211956"/>
                  </a:lnTo>
                  <a:lnTo>
                    <a:pt x="694060" y="0"/>
                  </a:lnTo>
                  <a:lnTo>
                    <a:pt x="406646" y="0"/>
                  </a:lnTo>
                  <a:cubicBezTo>
                    <a:pt x="182062" y="0"/>
                    <a:pt x="0" y="182062"/>
                    <a:pt x="0" y="40664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2" name="Rounded Rectangle 15">
              <a:extLst>
                <a:ext uri="{FF2B5EF4-FFF2-40B4-BE49-F238E27FC236}">
                  <a16:creationId xmlns:a16="http://schemas.microsoft.com/office/drawing/2014/main" id="{790AF3CC-A3A0-4E6D-A1F8-F887B3F5A0D0}"/>
                </a:ext>
              </a:extLst>
            </p:cNvPr>
            <p:cNvSpPr/>
            <p:nvPr/>
          </p:nvSpPr>
          <p:spPr>
            <a:xfrm rot="5400000">
              <a:off x="4696834" y="3724758"/>
              <a:ext cx="1462777" cy="845639"/>
            </a:xfrm>
            <a:custGeom>
              <a:avLst/>
              <a:gdLst/>
              <a:ahLst/>
              <a:cxnLst/>
              <a:rect l="l" t="t" r="r" b="b"/>
              <a:pathLst>
                <a:path w="1462777" h="845639">
                  <a:moveTo>
                    <a:pt x="0" y="845639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1462777" y="0"/>
                  </a:lnTo>
                  <a:lnTo>
                    <a:pt x="1462777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8456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33" name="Rounded Rectangle 15">
              <a:extLst>
                <a:ext uri="{FF2B5EF4-FFF2-40B4-BE49-F238E27FC236}">
                  <a16:creationId xmlns:a16="http://schemas.microsoft.com/office/drawing/2014/main" id="{29F20CAD-D81B-4A34-B8B4-6408C1A1F61C}"/>
                </a:ext>
              </a:extLst>
            </p:cNvPr>
            <p:cNvSpPr/>
            <p:nvPr/>
          </p:nvSpPr>
          <p:spPr>
            <a:xfrm rot="5400000">
              <a:off x="4424259" y="2624063"/>
              <a:ext cx="2430055" cy="1302838"/>
            </a:xfrm>
            <a:custGeom>
              <a:avLst/>
              <a:gdLst/>
              <a:ahLst/>
              <a:cxnLst/>
              <a:rect l="l" t="t" r="r" b="b"/>
              <a:pathLst>
                <a:path w="2310950" h="1302838">
                  <a:moveTo>
                    <a:pt x="0" y="1249414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2300064" y="0"/>
                  </a:lnTo>
                  <a:lnTo>
                    <a:pt x="2300064" y="10886"/>
                  </a:lnTo>
                  <a:lnTo>
                    <a:pt x="2310950" y="10886"/>
                  </a:lnTo>
                  <a:lnTo>
                    <a:pt x="2310950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1302838"/>
                  </a:lnTo>
                  <a:lnTo>
                    <a:pt x="13824" y="1302838"/>
                  </a:lnTo>
                  <a:lnTo>
                    <a:pt x="13072" y="1291952"/>
                  </a:lnTo>
                  <a:lnTo>
                    <a:pt x="2938" y="1291952"/>
                  </a:lnTo>
                  <a:cubicBezTo>
                    <a:pt x="748" y="1278024"/>
                    <a:pt x="0" y="1263806"/>
                    <a:pt x="0" y="12494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4" name="Rounded Rectangle 15">
              <a:extLst>
                <a:ext uri="{FF2B5EF4-FFF2-40B4-BE49-F238E27FC236}">
                  <a16:creationId xmlns:a16="http://schemas.microsoft.com/office/drawing/2014/main" id="{06D6AFF4-019C-4726-9E22-DD5E8E67D37E}"/>
                </a:ext>
              </a:extLst>
            </p:cNvPr>
            <p:cNvSpPr/>
            <p:nvPr/>
          </p:nvSpPr>
          <p:spPr>
            <a:xfrm rot="16200000" flipH="1">
              <a:off x="5345586" y="3176741"/>
              <a:ext cx="2310950" cy="1302838"/>
            </a:xfrm>
            <a:custGeom>
              <a:avLst/>
              <a:gdLst/>
              <a:ahLst/>
              <a:cxnLst/>
              <a:rect l="l" t="t" r="r" b="b"/>
              <a:pathLst>
                <a:path w="2310950" h="1302838">
                  <a:moveTo>
                    <a:pt x="0" y="1249414"/>
                  </a:moveTo>
                  <a:lnTo>
                    <a:pt x="0" y="406646"/>
                  </a:lnTo>
                  <a:cubicBezTo>
                    <a:pt x="0" y="182062"/>
                    <a:pt x="182062" y="0"/>
                    <a:pt x="406646" y="0"/>
                  </a:cubicBezTo>
                  <a:lnTo>
                    <a:pt x="2300064" y="0"/>
                  </a:lnTo>
                  <a:lnTo>
                    <a:pt x="2300064" y="10886"/>
                  </a:lnTo>
                  <a:lnTo>
                    <a:pt x="2310950" y="10886"/>
                  </a:lnTo>
                  <a:lnTo>
                    <a:pt x="2310950" y="222842"/>
                  </a:lnTo>
                  <a:lnTo>
                    <a:pt x="455196" y="222842"/>
                  </a:lnTo>
                  <a:cubicBezTo>
                    <a:pt x="326802" y="222842"/>
                    <a:pt x="222718" y="326926"/>
                    <a:pt x="222718" y="455320"/>
                  </a:cubicBezTo>
                  <a:lnTo>
                    <a:pt x="222718" y="1302838"/>
                  </a:lnTo>
                  <a:lnTo>
                    <a:pt x="13824" y="1302838"/>
                  </a:lnTo>
                  <a:lnTo>
                    <a:pt x="13072" y="1291952"/>
                  </a:lnTo>
                  <a:lnTo>
                    <a:pt x="2938" y="1291952"/>
                  </a:lnTo>
                  <a:cubicBezTo>
                    <a:pt x="748" y="1278024"/>
                    <a:pt x="0" y="1263806"/>
                    <a:pt x="0" y="12494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5" name="Isosceles Triangle 234">
              <a:extLst>
                <a:ext uri="{FF2B5EF4-FFF2-40B4-BE49-F238E27FC236}">
                  <a16:creationId xmlns:a16="http://schemas.microsoft.com/office/drawing/2014/main" id="{B9C9DD7F-2C48-4C8F-9B41-EDDF00A2FBE9}"/>
                </a:ext>
              </a:extLst>
            </p:cNvPr>
            <p:cNvSpPr/>
            <p:nvPr/>
          </p:nvSpPr>
          <p:spPr>
            <a:xfrm rot="5400000">
              <a:off x="7015444" y="2566125"/>
              <a:ext cx="519134" cy="44752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6" name="Isosceles Triangle 235">
              <a:extLst>
                <a:ext uri="{FF2B5EF4-FFF2-40B4-BE49-F238E27FC236}">
                  <a16:creationId xmlns:a16="http://schemas.microsoft.com/office/drawing/2014/main" id="{7F9CBB64-059A-4D17-8C05-BD394C7B70B0}"/>
                </a:ext>
              </a:extLst>
            </p:cNvPr>
            <p:cNvSpPr/>
            <p:nvPr/>
          </p:nvSpPr>
          <p:spPr>
            <a:xfrm rot="5400000">
              <a:off x="7173954" y="3692286"/>
              <a:ext cx="519134" cy="447528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7" name="Isosceles Triangle 236">
              <a:extLst>
                <a:ext uri="{FF2B5EF4-FFF2-40B4-BE49-F238E27FC236}">
                  <a16:creationId xmlns:a16="http://schemas.microsoft.com/office/drawing/2014/main" id="{5DEEB0E0-A36E-4BCD-90CD-E569DE3188E7}"/>
                </a:ext>
              </a:extLst>
            </p:cNvPr>
            <p:cNvSpPr/>
            <p:nvPr/>
          </p:nvSpPr>
          <p:spPr>
            <a:xfrm rot="16200000">
              <a:off x="4566185" y="3308031"/>
              <a:ext cx="519134" cy="4475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38" name="Isosceles Triangle 237">
              <a:extLst>
                <a:ext uri="{FF2B5EF4-FFF2-40B4-BE49-F238E27FC236}">
                  <a16:creationId xmlns:a16="http://schemas.microsoft.com/office/drawing/2014/main" id="{E8F58AA6-0AF4-471B-A9B2-BADEF01A8865}"/>
                </a:ext>
              </a:extLst>
            </p:cNvPr>
            <p:cNvSpPr/>
            <p:nvPr/>
          </p:nvSpPr>
          <p:spPr>
            <a:xfrm rot="16200000">
              <a:off x="4692409" y="1958761"/>
              <a:ext cx="519134" cy="447528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B240B6BF-C9DF-48A9-8A00-6C7E0C0F089D}"/>
              </a:ext>
            </a:extLst>
          </p:cNvPr>
          <p:cNvGrpSpPr/>
          <p:nvPr/>
        </p:nvGrpSpPr>
        <p:grpSpPr>
          <a:xfrm>
            <a:off x="5380002" y="5868452"/>
            <a:ext cx="1387405" cy="444917"/>
            <a:chOff x="1950157" y="5792396"/>
            <a:chExt cx="1387404" cy="444916"/>
          </a:xfrm>
        </p:grpSpPr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F89F676D-D149-4D8F-A133-FC6A20018BB1}"/>
                </a:ext>
              </a:extLst>
            </p:cNvPr>
            <p:cNvSpPr/>
            <p:nvPr/>
          </p:nvSpPr>
          <p:spPr>
            <a:xfrm flipV="1">
              <a:off x="1950157" y="5792396"/>
              <a:ext cx="1387404" cy="444916"/>
            </a:xfrm>
            <a:prstGeom prst="ellipse">
              <a:avLst/>
            </a:prstGeom>
            <a:solidFill>
              <a:schemeClr val="tx1">
                <a:alpha val="27000"/>
              </a:schemeClr>
            </a:solidFill>
            <a:ln>
              <a:noFill/>
            </a:ln>
            <a:effectLst>
              <a:softEdge rad="165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52B5D90-34EB-4C33-A644-59A2D02C9326}"/>
                </a:ext>
              </a:extLst>
            </p:cNvPr>
            <p:cNvSpPr/>
            <p:nvPr/>
          </p:nvSpPr>
          <p:spPr>
            <a:xfrm flipV="1">
              <a:off x="2069424" y="5830643"/>
              <a:ext cx="1148871" cy="368423"/>
            </a:xfrm>
            <a:prstGeom prst="ellipse">
              <a:avLst/>
            </a:prstGeom>
            <a:solidFill>
              <a:schemeClr val="tx1">
                <a:alpha val="81000"/>
              </a:schemeClr>
            </a:solidFill>
            <a:ln>
              <a:noFill/>
            </a:ln>
            <a:effectLst>
              <a:softEdge rad="165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6377E1-5381-43FF-A914-5D5C0C476AD1}"/>
              </a:ext>
            </a:extLst>
          </p:cNvPr>
          <p:cNvGrpSpPr/>
          <p:nvPr/>
        </p:nvGrpSpPr>
        <p:grpSpPr>
          <a:xfrm>
            <a:off x="7829024" y="2327308"/>
            <a:ext cx="3533077" cy="884120"/>
            <a:chOff x="270024" y="1671304"/>
            <a:chExt cx="3180864" cy="892962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91D0152F-28E6-4E30-AFC1-0663690892B0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F764950-FB11-4110-ADED-3EE0723C2950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DF0136D-9D73-41DD-8784-C066A7DAA666}"/>
              </a:ext>
            </a:extLst>
          </p:cNvPr>
          <p:cNvGrpSpPr/>
          <p:nvPr/>
        </p:nvGrpSpPr>
        <p:grpSpPr>
          <a:xfrm>
            <a:off x="7829024" y="3462770"/>
            <a:ext cx="3533077" cy="884120"/>
            <a:chOff x="270024" y="1671304"/>
            <a:chExt cx="3180864" cy="892962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2699BA64-3110-4E8B-BA03-B2B880E4F644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40694AE-70CE-4FC4-8BCE-259BFAA7BD2B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82C4D34D-6715-4E9C-88CF-860FDD2B5438}"/>
              </a:ext>
            </a:extLst>
          </p:cNvPr>
          <p:cNvGrpSpPr/>
          <p:nvPr/>
        </p:nvGrpSpPr>
        <p:grpSpPr>
          <a:xfrm>
            <a:off x="1023046" y="1746664"/>
            <a:ext cx="3493848" cy="884120"/>
            <a:chOff x="270024" y="1671304"/>
            <a:chExt cx="3180864" cy="892962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A864036E-0E3B-458E-875E-2DE91712DBDA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46B3FA2E-CC55-4530-AE76-1C1415883BB1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C3030C62-76CD-4419-B326-9DE7D8590B58}"/>
              </a:ext>
            </a:extLst>
          </p:cNvPr>
          <p:cNvGrpSpPr/>
          <p:nvPr/>
        </p:nvGrpSpPr>
        <p:grpSpPr>
          <a:xfrm>
            <a:off x="950622" y="3085488"/>
            <a:ext cx="3493848" cy="884120"/>
            <a:chOff x="270024" y="1671304"/>
            <a:chExt cx="3180864" cy="892962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4A334480-C6A4-484D-BFB7-356737472BDC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3D1BA0ED-FDE5-410C-981E-4188DD97B1A8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2020-01-03T05:58:50Z</dcterms:modified>
</cp:coreProperties>
</file>