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096" name="Group 2095">
            <a:extLst>
              <a:ext uri="{FF2B5EF4-FFF2-40B4-BE49-F238E27FC236}">
                <a16:creationId xmlns:a16="http://schemas.microsoft.com/office/drawing/2014/main" id="{DAD3C2DC-9050-4B65-B50E-1AF37CF96071}"/>
              </a:ext>
            </a:extLst>
          </p:cNvPr>
          <p:cNvGrpSpPr/>
          <p:nvPr/>
        </p:nvGrpSpPr>
        <p:grpSpPr>
          <a:xfrm>
            <a:off x="7689108" y="1826910"/>
            <a:ext cx="3548234" cy="4275224"/>
            <a:chOff x="5143032" y="1622596"/>
            <a:chExt cx="3630231" cy="45121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097" name="Rounded Rectangle 34">
              <a:extLst>
                <a:ext uri="{FF2B5EF4-FFF2-40B4-BE49-F238E27FC236}">
                  <a16:creationId xmlns:a16="http://schemas.microsoft.com/office/drawing/2014/main" id="{944ADFD9-8E7E-4C98-B6DB-4027484DABA8}"/>
                </a:ext>
              </a:extLst>
            </p:cNvPr>
            <p:cNvSpPr/>
            <p:nvPr/>
          </p:nvSpPr>
          <p:spPr>
            <a:xfrm rot="16200000">
              <a:off x="4702087" y="2063541"/>
              <a:ext cx="4512121" cy="3630231"/>
            </a:xfrm>
            <a:custGeom>
              <a:avLst/>
              <a:gdLst/>
              <a:ahLst/>
              <a:cxnLst/>
              <a:rect l="l" t="t" r="r" b="b"/>
              <a:pathLst>
                <a:path w="4512121" h="3630231">
                  <a:moveTo>
                    <a:pt x="4512121" y="351297"/>
                  </a:moveTo>
                  <a:lnTo>
                    <a:pt x="4512121" y="2905070"/>
                  </a:lnTo>
                  <a:cubicBezTo>
                    <a:pt x="4512121" y="3079594"/>
                    <a:pt x="4384856" y="3224393"/>
                    <a:pt x="4217885" y="3250615"/>
                  </a:cubicBezTo>
                  <a:lnTo>
                    <a:pt x="4217885" y="3256369"/>
                  </a:lnTo>
                  <a:lnTo>
                    <a:pt x="4227916" y="3256369"/>
                  </a:lnTo>
                  <a:lnTo>
                    <a:pt x="4227916" y="3461593"/>
                  </a:lnTo>
                  <a:cubicBezTo>
                    <a:pt x="4227916" y="3554729"/>
                    <a:pt x="4152414" y="3630231"/>
                    <a:pt x="4059278" y="3630231"/>
                  </a:cubicBezTo>
                  <a:lnTo>
                    <a:pt x="3114068" y="3630231"/>
                  </a:lnTo>
                  <a:cubicBezTo>
                    <a:pt x="3020932" y="3630231"/>
                    <a:pt x="2945430" y="3554729"/>
                    <a:pt x="2945430" y="3461593"/>
                  </a:cubicBezTo>
                  <a:lnTo>
                    <a:pt x="2945430" y="3256369"/>
                  </a:lnTo>
                  <a:lnTo>
                    <a:pt x="3785837" y="3256369"/>
                  </a:lnTo>
                  <a:lnTo>
                    <a:pt x="3785837" y="3256367"/>
                  </a:lnTo>
                  <a:lnTo>
                    <a:pt x="351297" y="3256367"/>
                  </a:lnTo>
                  <a:cubicBezTo>
                    <a:pt x="157281" y="3256367"/>
                    <a:pt x="0" y="3099086"/>
                    <a:pt x="0" y="2905070"/>
                  </a:cubicBezTo>
                  <a:lnTo>
                    <a:pt x="0" y="351297"/>
                  </a:lnTo>
                  <a:cubicBezTo>
                    <a:pt x="0" y="157281"/>
                    <a:pt x="157281" y="0"/>
                    <a:pt x="351297" y="0"/>
                  </a:cubicBezTo>
                  <a:lnTo>
                    <a:pt x="4160824" y="0"/>
                  </a:lnTo>
                  <a:cubicBezTo>
                    <a:pt x="4354840" y="0"/>
                    <a:pt x="4512121" y="157281"/>
                    <a:pt x="4512121" y="35129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098" name="Rounded Rectangle 9">
              <a:extLst>
                <a:ext uri="{FF2B5EF4-FFF2-40B4-BE49-F238E27FC236}">
                  <a16:creationId xmlns:a16="http://schemas.microsoft.com/office/drawing/2014/main" id="{A994BC31-FBF9-4B0D-A06C-520BB57F002C}"/>
                </a:ext>
              </a:extLst>
            </p:cNvPr>
            <p:cNvSpPr/>
            <p:nvPr/>
          </p:nvSpPr>
          <p:spPr>
            <a:xfrm rot="16200000" flipH="1">
              <a:off x="5022263" y="2757577"/>
              <a:ext cx="3522618" cy="3231658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5">
                    <a:lumMod val="70000"/>
                    <a:lumOff val="30000"/>
                  </a:schemeClr>
                </a:gs>
                <a:gs pos="94000">
                  <a:schemeClr val="accent5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2099" name="Group 2098">
            <a:extLst>
              <a:ext uri="{FF2B5EF4-FFF2-40B4-BE49-F238E27FC236}">
                <a16:creationId xmlns:a16="http://schemas.microsoft.com/office/drawing/2014/main" id="{176245D8-048E-4260-B10D-FEF03574ACA5}"/>
              </a:ext>
            </a:extLst>
          </p:cNvPr>
          <p:cNvGrpSpPr/>
          <p:nvPr/>
        </p:nvGrpSpPr>
        <p:grpSpPr>
          <a:xfrm>
            <a:off x="5763190" y="1826908"/>
            <a:ext cx="3537838" cy="4275226"/>
            <a:chOff x="3610541" y="1622596"/>
            <a:chExt cx="3619596" cy="4512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00" name="Rounded Rectangle 31">
              <a:extLst>
                <a:ext uri="{FF2B5EF4-FFF2-40B4-BE49-F238E27FC236}">
                  <a16:creationId xmlns:a16="http://schemas.microsoft.com/office/drawing/2014/main" id="{B5BA1E0E-5DD7-475A-AE92-B73FF9615CAC}"/>
                </a:ext>
              </a:extLst>
            </p:cNvPr>
            <p:cNvSpPr/>
            <p:nvPr/>
          </p:nvSpPr>
          <p:spPr>
            <a:xfrm rot="16200000" flipH="1">
              <a:off x="3164278" y="2068859"/>
              <a:ext cx="4512121" cy="3619596"/>
            </a:xfrm>
            <a:custGeom>
              <a:avLst/>
              <a:gdLst/>
              <a:ahLst/>
              <a:cxnLst/>
              <a:rect l="l" t="t" r="r" b="b"/>
              <a:pathLst>
                <a:path w="4512121" h="3619596">
                  <a:moveTo>
                    <a:pt x="0" y="351297"/>
                  </a:moveTo>
                  <a:lnTo>
                    <a:pt x="0" y="2905070"/>
                  </a:lnTo>
                  <a:cubicBezTo>
                    <a:pt x="0" y="3076118"/>
                    <a:pt x="122246" y="3218613"/>
                    <a:pt x="284204" y="3249604"/>
                  </a:cubicBezTo>
                  <a:lnTo>
                    <a:pt x="284204" y="3450958"/>
                  </a:lnTo>
                  <a:cubicBezTo>
                    <a:pt x="284204" y="3544094"/>
                    <a:pt x="359706" y="3619596"/>
                    <a:pt x="452842" y="3619596"/>
                  </a:cubicBezTo>
                  <a:lnTo>
                    <a:pt x="1398052" y="3619596"/>
                  </a:lnTo>
                  <a:cubicBezTo>
                    <a:pt x="1491188" y="3619596"/>
                    <a:pt x="1566690" y="3544094"/>
                    <a:pt x="1566690" y="3450958"/>
                  </a:cubicBezTo>
                  <a:lnTo>
                    <a:pt x="1566690" y="3256367"/>
                  </a:lnTo>
                  <a:lnTo>
                    <a:pt x="4160824" y="3256367"/>
                  </a:lnTo>
                  <a:cubicBezTo>
                    <a:pt x="4354840" y="3256367"/>
                    <a:pt x="4512121" y="3099086"/>
                    <a:pt x="4512121" y="2905070"/>
                  </a:cubicBezTo>
                  <a:lnTo>
                    <a:pt x="4512121" y="351297"/>
                  </a:lnTo>
                  <a:cubicBezTo>
                    <a:pt x="4512121" y="157281"/>
                    <a:pt x="4354840" y="0"/>
                    <a:pt x="4160824" y="0"/>
                  </a:cubicBezTo>
                  <a:lnTo>
                    <a:pt x="351297" y="0"/>
                  </a:lnTo>
                  <a:cubicBezTo>
                    <a:pt x="157281" y="0"/>
                    <a:pt x="0" y="157281"/>
                    <a:pt x="0" y="351297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101" name="Rounded Rectangle 9">
              <a:extLst>
                <a:ext uri="{FF2B5EF4-FFF2-40B4-BE49-F238E27FC236}">
                  <a16:creationId xmlns:a16="http://schemas.microsoft.com/office/drawing/2014/main" id="{E4FE76F7-AC84-4130-980A-0AA8ED0FA3E6}"/>
                </a:ext>
              </a:extLst>
            </p:cNvPr>
            <p:cNvSpPr/>
            <p:nvPr/>
          </p:nvSpPr>
          <p:spPr>
            <a:xfrm rot="16200000" flipH="1">
              <a:off x="3450051" y="2717859"/>
              <a:ext cx="3602060" cy="3231658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4">
                    <a:lumMod val="70000"/>
                    <a:lumOff val="30000"/>
                  </a:schemeClr>
                </a:gs>
                <a:gs pos="94000">
                  <a:schemeClr val="accent4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2102" name="Group 2101">
            <a:extLst>
              <a:ext uri="{FF2B5EF4-FFF2-40B4-BE49-F238E27FC236}">
                <a16:creationId xmlns:a16="http://schemas.microsoft.com/office/drawing/2014/main" id="{13568C87-E375-483C-A5BD-804FDCB929A1}"/>
              </a:ext>
            </a:extLst>
          </p:cNvPr>
          <p:cNvGrpSpPr/>
          <p:nvPr/>
        </p:nvGrpSpPr>
        <p:grpSpPr>
          <a:xfrm>
            <a:off x="3823185" y="1824622"/>
            <a:ext cx="3551924" cy="4277488"/>
            <a:chOff x="2075497" y="1619938"/>
            <a:chExt cx="3634008" cy="451451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03" name="Rounded Rectangle 28">
              <a:extLst>
                <a:ext uri="{FF2B5EF4-FFF2-40B4-BE49-F238E27FC236}">
                  <a16:creationId xmlns:a16="http://schemas.microsoft.com/office/drawing/2014/main" id="{413A5081-1E88-4949-8510-A743715037C7}"/>
                </a:ext>
              </a:extLst>
            </p:cNvPr>
            <p:cNvSpPr/>
            <p:nvPr/>
          </p:nvSpPr>
          <p:spPr>
            <a:xfrm rot="16200000">
              <a:off x="1635245" y="2060190"/>
              <a:ext cx="4514512" cy="3634008"/>
            </a:xfrm>
            <a:custGeom>
              <a:avLst/>
              <a:gdLst/>
              <a:ahLst/>
              <a:cxnLst/>
              <a:rect l="l" t="t" r="r" b="b"/>
              <a:pathLst>
                <a:path w="4514512" h="3634008">
                  <a:moveTo>
                    <a:pt x="4514512" y="351572"/>
                  </a:moveTo>
                  <a:lnTo>
                    <a:pt x="4514512" y="2907347"/>
                  </a:lnTo>
                  <a:cubicBezTo>
                    <a:pt x="4514512" y="3082849"/>
                    <a:pt x="4385918" y="3228315"/>
                    <a:pt x="4217617" y="3253407"/>
                  </a:cubicBezTo>
                  <a:lnTo>
                    <a:pt x="4217617" y="3260146"/>
                  </a:lnTo>
                  <a:lnTo>
                    <a:pt x="4227649" y="3260146"/>
                  </a:lnTo>
                  <a:lnTo>
                    <a:pt x="4227649" y="3465370"/>
                  </a:lnTo>
                  <a:cubicBezTo>
                    <a:pt x="4227649" y="3558506"/>
                    <a:pt x="4152147" y="3634008"/>
                    <a:pt x="4059011" y="3634008"/>
                  </a:cubicBezTo>
                  <a:lnTo>
                    <a:pt x="3113801" y="3634008"/>
                  </a:lnTo>
                  <a:cubicBezTo>
                    <a:pt x="3020665" y="3634008"/>
                    <a:pt x="2945163" y="3558506"/>
                    <a:pt x="2945163" y="3465370"/>
                  </a:cubicBezTo>
                  <a:lnTo>
                    <a:pt x="2945163" y="3260146"/>
                  </a:lnTo>
                  <a:lnTo>
                    <a:pt x="3137497" y="3260146"/>
                  </a:lnTo>
                  <a:lnTo>
                    <a:pt x="3137497" y="3258919"/>
                  </a:lnTo>
                  <a:lnTo>
                    <a:pt x="351572" y="3258919"/>
                  </a:lnTo>
                  <a:cubicBezTo>
                    <a:pt x="157404" y="3258919"/>
                    <a:pt x="0" y="3101515"/>
                    <a:pt x="0" y="2907347"/>
                  </a:cubicBezTo>
                  <a:lnTo>
                    <a:pt x="0" y="351572"/>
                  </a:lnTo>
                  <a:cubicBezTo>
                    <a:pt x="0" y="157404"/>
                    <a:pt x="157404" y="0"/>
                    <a:pt x="351572" y="0"/>
                  </a:cubicBezTo>
                  <a:lnTo>
                    <a:pt x="4162940" y="0"/>
                  </a:lnTo>
                  <a:cubicBezTo>
                    <a:pt x="4357108" y="0"/>
                    <a:pt x="4514512" y="157404"/>
                    <a:pt x="4514512" y="35157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104" name="Rounded Rectangle 9">
              <a:extLst>
                <a:ext uri="{FF2B5EF4-FFF2-40B4-BE49-F238E27FC236}">
                  <a16:creationId xmlns:a16="http://schemas.microsoft.com/office/drawing/2014/main" id="{F85AD75B-F794-4A4A-B3F8-6126E0B25E45}"/>
                </a:ext>
              </a:extLst>
            </p:cNvPr>
            <p:cNvSpPr/>
            <p:nvPr/>
          </p:nvSpPr>
          <p:spPr>
            <a:xfrm rot="16200000" flipH="1">
              <a:off x="1947132" y="2747161"/>
              <a:ext cx="3540382" cy="3234190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lumMod val="80000"/>
                    <a:lumOff val="20000"/>
                  </a:schemeClr>
                </a:gs>
                <a:gs pos="94000">
                  <a:schemeClr val="accent3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</p:grpSp>
      <p:grpSp>
        <p:nvGrpSpPr>
          <p:cNvPr id="2105" name="Group 2104">
            <a:extLst>
              <a:ext uri="{FF2B5EF4-FFF2-40B4-BE49-F238E27FC236}">
                <a16:creationId xmlns:a16="http://schemas.microsoft.com/office/drawing/2014/main" id="{8DAB1CBE-87D6-4D96-AB21-CCEEB298313D}"/>
              </a:ext>
            </a:extLst>
          </p:cNvPr>
          <p:cNvGrpSpPr/>
          <p:nvPr/>
        </p:nvGrpSpPr>
        <p:grpSpPr>
          <a:xfrm>
            <a:off x="1886872" y="1826910"/>
            <a:ext cx="3548234" cy="4275224"/>
            <a:chOff x="543005" y="1622595"/>
            <a:chExt cx="3630231" cy="451212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06" name="Rounded Rectangle 40">
              <a:extLst>
                <a:ext uri="{FF2B5EF4-FFF2-40B4-BE49-F238E27FC236}">
                  <a16:creationId xmlns:a16="http://schemas.microsoft.com/office/drawing/2014/main" id="{603F9924-CF6B-427D-90A2-E4B14B5E5CA4}"/>
                </a:ext>
              </a:extLst>
            </p:cNvPr>
            <p:cNvSpPr/>
            <p:nvPr/>
          </p:nvSpPr>
          <p:spPr>
            <a:xfrm rot="16200000">
              <a:off x="102060" y="2063540"/>
              <a:ext cx="4512121" cy="3630231"/>
            </a:xfrm>
            <a:custGeom>
              <a:avLst/>
              <a:gdLst/>
              <a:ahLst/>
              <a:cxnLst/>
              <a:rect l="l" t="t" r="r" b="b"/>
              <a:pathLst>
                <a:path w="4512121" h="3630231">
                  <a:moveTo>
                    <a:pt x="4227915" y="3256369"/>
                  </a:moveTo>
                  <a:lnTo>
                    <a:pt x="4227915" y="3461593"/>
                  </a:lnTo>
                  <a:cubicBezTo>
                    <a:pt x="4227915" y="3554729"/>
                    <a:pt x="4152413" y="3630231"/>
                    <a:pt x="4059277" y="3630231"/>
                  </a:cubicBezTo>
                  <a:lnTo>
                    <a:pt x="3114067" y="3630231"/>
                  </a:lnTo>
                  <a:cubicBezTo>
                    <a:pt x="3020931" y="3630231"/>
                    <a:pt x="2945429" y="3554729"/>
                    <a:pt x="2945429" y="3461593"/>
                  </a:cubicBezTo>
                  <a:lnTo>
                    <a:pt x="2945429" y="3256369"/>
                  </a:lnTo>
                  <a:close/>
                  <a:moveTo>
                    <a:pt x="4512121" y="351297"/>
                  </a:moveTo>
                  <a:lnTo>
                    <a:pt x="4512121" y="2905070"/>
                  </a:lnTo>
                  <a:cubicBezTo>
                    <a:pt x="4512121" y="3099086"/>
                    <a:pt x="4354840" y="3256367"/>
                    <a:pt x="4160824" y="3256367"/>
                  </a:cubicBezTo>
                  <a:lnTo>
                    <a:pt x="351297" y="3256367"/>
                  </a:lnTo>
                  <a:cubicBezTo>
                    <a:pt x="157281" y="3256367"/>
                    <a:pt x="0" y="3099086"/>
                    <a:pt x="0" y="2905070"/>
                  </a:cubicBezTo>
                  <a:lnTo>
                    <a:pt x="0" y="351297"/>
                  </a:lnTo>
                  <a:cubicBezTo>
                    <a:pt x="0" y="157281"/>
                    <a:pt x="157281" y="0"/>
                    <a:pt x="351297" y="0"/>
                  </a:cubicBezTo>
                  <a:lnTo>
                    <a:pt x="4160824" y="0"/>
                  </a:lnTo>
                  <a:cubicBezTo>
                    <a:pt x="4354840" y="0"/>
                    <a:pt x="4512121" y="157281"/>
                    <a:pt x="4512121" y="35129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/>
            </a:p>
          </p:txBody>
        </p:sp>
        <p:sp>
          <p:nvSpPr>
            <p:cNvPr id="2107" name="Rounded Rectangle 9">
              <a:extLst>
                <a:ext uri="{FF2B5EF4-FFF2-40B4-BE49-F238E27FC236}">
                  <a16:creationId xmlns:a16="http://schemas.microsoft.com/office/drawing/2014/main" id="{44B5EA14-2A78-4F1A-A51E-86BBB0149CC1}"/>
                </a:ext>
              </a:extLst>
            </p:cNvPr>
            <p:cNvSpPr/>
            <p:nvPr/>
          </p:nvSpPr>
          <p:spPr>
            <a:xfrm rot="16200000" flipH="1">
              <a:off x="422236" y="2757576"/>
              <a:ext cx="3522618" cy="3231658"/>
            </a:xfrm>
            <a:custGeom>
              <a:avLst/>
              <a:gdLst/>
              <a:ahLst/>
              <a:cxnLst/>
              <a:rect l="l" t="t" r="r" b="b"/>
              <a:pathLst>
                <a:path w="1572775" h="1405065">
                  <a:moveTo>
                    <a:pt x="1473249" y="0"/>
                  </a:moveTo>
                  <a:cubicBezTo>
                    <a:pt x="1531558" y="20642"/>
                    <a:pt x="1572775" y="76505"/>
                    <a:pt x="1572775" y="141994"/>
                  </a:cubicBezTo>
                  <a:lnTo>
                    <a:pt x="1572775" y="1252328"/>
                  </a:lnTo>
                  <a:cubicBezTo>
                    <a:pt x="1572775" y="1336682"/>
                    <a:pt x="1504392" y="1405065"/>
                    <a:pt x="1420038" y="1405065"/>
                  </a:cubicBezTo>
                  <a:lnTo>
                    <a:pt x="0" y="1405065"/>
                  </a:lnTo>
                  <a:cubicBezTo>
                    <a:pt x="768941" y="1317621"/>
                    <a:pt x="1379064" y="735374"/>
                    <a:pt x="1473249" y="0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90000"/>
                    <a:lumOff val="10000"/>
                  </a:schemeClr>
                </a:gs>
                <a:gs pos="94000">
                  <a:schemeClr val="accent2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grpSp>
        <p:nvGrpSpPr>
          <p:cNvPr id="2108" name="Group 2107">
            <a:extLst>
              <a:ext uri="{FF2B5EF4-FFF2-40B4-BE49-F238E27FC236}">
                <a16:creationId xmlns:a16="http://schemas.microsoft.com/office/drawing/2014/main" id="{350125A7-9750-4667-A68E-D43DBE5D50C6}"/>
              </a:ext>
            </a:extLst>
          </p:cNvPr>
          <p:cNvGrpSpPr/>
          <p:nvPr/>
        </p:nvGrpSpPr>
        <p:grpSpPr>
          <a:xfrm>
            <a:off x="952501" y="1826910"/>
            <a:ext cx="2546291" cy="4275225"/>
            <a:chOff x="35611" y="1622596"/>
            <a:chExt cx="2605133" cy="45121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109" name="Rounded Rectangle 37">
              <a:extLst>
                <a:ext uri="{FF2B5EF4-FFF2-40B4-BE49-F238E27FC236}">
                  <a16:creationId xmlns:a16="http://schemas.microsoft.com/office/drawing/2014/main" id="{AF605A7A-BA1F-4189-80E2-3451C5384849}"/>
                </a:ext>
              </a:extLst>
            </p:cNvPr>
            <p:cNvSpPr/>
            <p:nvPr/>
          </p:nvSpPr>
          <p:spPr>
            <a:xfrm rot="16200000" flipH="1">
              <a:off x="-917883" y="2576090"/>
              <a:ext cx="4512121" cy="2605133"/>
            </a:xfrm>
            <a:custGeom>
              <a:avLst/>
              <a:gdLst/>
              <a:ahLst/>
              <a:cxnLst/>
              <a:rect l="l" t="t" r="r" b="b"/>
              <a:pathLst>
                <a:path w="4512121" h="2644554">
                  <a:moveTo>
                    <a:pt x="0" y="0"/>
                  </a:moveTo>
                  <a:lnTo>
                    <a:pt x="0" y="1919393"/>
                  </a:lnTo>
                  <a:cubicBezTo>
                    <a:pt x="0" y="2093916"/>
                    <a:pt x="127265" y="2238715"/>
                    <a:pt x="294236" y="2264938"/>
                  </a:cubicBezTo>
                  <a:lnTo>
                    <a:pt x="294236" y="2270692"/>
                  </a:lnTo>
                  <a:lnTo>
                    <a:pt x="284205" y="2270692"/>
                  </a:lnTo>
                  <a:lnTo>
                    <a:pt x="284205" y="2475916"/>
                  </a:lnTo>
                  <a:cubicBezTo>
                    <a:pt x="284205" y="2569052"/>
                    <a:pt x="359707" y="2644554"/>
                    <a:pt x="452843" y="2644554"/>
                  </a:cubicBezTo>
                  <a:lnTo>
                    <a:pt x="1398053" y="2644554"/>
                  </a:lnTo>
                  <a:cubicBezTo>
                    <a:pt x="1491189" y="2644554"/>
                    <a:pt x="1566691" y="2569052"/>
                    <a:pt x="1566691" y="2475916"/>
                  </a:cubicBezTo>
                  <a:lnTo>
                    <a:pt x="1566691" y="2270692"/>
                  </a:lnTo>
                  <a:lnTo>
                    <a:pt x="1374356" y="2270692"/>
                  </a:lnTo>
                  <a:lnTo>
                    <a:pt x="1374356" y="2270690"/>
                  </a:lnTo>
                  <a:lnTo>
                    <a:pt x="4160824" y="2270690"/>
                  </a:lnTo>
                  <a:cubicBezTo>
                    <a:pt x="4354840" y="2270690"/>
                    <a:pt x="4512121" y="2113409"/>
                    <a:pt x="4512121" y="1919393"/>
                  </a:cubicBezTo>
                  <a:lnTo>
                    <a:pt x="451212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  <p:sp>
          <p:nvSpPr>
            <p:cNvPr id="2110" name="Rounded Rectangle 9">
              <a:extLst>
                <a:ext uri="{FF2B5EF4-FFF2-40B4-BE49-F238E27FC236}">
                  <a16:creationId xmlns:a16="http://schemas.microsoft.com/office/drawing/2014/main" id="{430287AC-1A37-4B83-8572-511E04EB4B07}"/>
                </a:ext>
              </a:extLst>
            </p:cNvPr>
            <p:cNvSpPr/>
            <p:nvPr/>
          </p:nvSpPr>
          <p:spPr>
            <a:xfrm rot="16200000" flipH="1">
              <a:off x="-640991" y="3209260"/>
              <a:ext cx="3602060" cy="2248856"/>
            </a:xfrm>
            <a:custGeom>
              <a:avLst/>
              <a:gdLst/>
              <a:ahLst/>
              <a:cxnLst/>
              <a:rect l="l" t="t" r="r" b="b"/>
              <a:pathLst>
                <a:path w="3602060" h="2270692">
                  <a:moveTo>
                    <a:pt x="0" y="2270692"/>
                  </a:moveTo>
                  <a:lnTo>
                    <a:pt x="3252253" y="2270692"/>
                  </a:lnTo>
                  <a:cubicBezTo>
                    <a:pt x="3445445" y="2270692"/>
                    <a:pt x="3602060" y="2113411"/>
                    <a:pt x="3602060" y="1919396"/>
                  </a:cubicBezTo>
                  <a:lnTo>
                    <a:pt x="3602060" y="0"/>
                  </a:lnTo>
                  <a:lnTo>
                    <a:pt x="3109555" y="0"/>
                  </a:lnTo>
                  <a:cubicBezTo>
                    <a:pt x="2587839" y="1218343"/>
                    <a:pt x="1410603" y="2109596"/>
                    <a:pt x="0" y="2270692"/>
                  </a:cubicBezTo>
                  <a:close/>
                </a:path>
              </a:pathLst>
            </a:custGeom>
            <a:gradFill>
              <a:gsLst>
                <a:gs pos="0">
                  <a:schemeClr val="accent1">
                    <a:lumMod val="90000"/>
                    <a:lumOff val="10000"/>
                  </a:schemeClr>
                </a:gs>
                <a:gs pos="94000">
                  <a:schemeClr val="accent1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/>
            </a:p>
          </p:txBody>
        </p:sp>
      </p:grpSp>
      <p:sp>
        <p:nvSpPr>
          <p:cNvPr id="2111" name="TextBox 2110">
            <a:extLst>
              <a:ext uri="{FF2B5EF4-FFF2-40B4-BE49-F238E27FC236}">
                <a16:creationId xmlns:a16="http://schemas.microsoft.com/office/drawing/2014/main" id="{7C7CAE80-8D1F-4EB0-9538-EE15C081DC47}"/>
              </a:ext>
            </a:extLst>
          </p:cNvPr>
          <p:cNvSpPr txBox="1"/>
          <p:nvPr/>
        </p:nvSpPr>
        <p:spPr>
          <a:xfrm rot="5400000">
            <a:off x="2738927" y="2517808"/>
            <a:ext cx="1099516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2112" name="Group 2111">
            <a:extLst>
              <a:ext uri="{FF2B5EF4-FFF2-40B4-BE49-F238E27FC236}">
                <a16:creationId xmlns:a16="http://schemas.microsoft.com/office/drawing/2014/main" id="{09917AA7-7B5D-417A-8DFF-139DC6C535FA}"/>
              </a:ext>
            </a:extLst>
          </p:cNvPr>
          <p:cNvGrpSpPr/>
          <p:nvPr/>
        </p:nvGrpSpPr>
        <p:grpSpPr>
          <a:xfrm>
            <a:off x="7367093" y="3380026"/>
            <a:ext cx="1200636" cy="2561488"/>
            <a:chOff x="3017859" y="4307149"/>
            <a:chExt cx="1870812" cy="2561488"/>
          </a:xfrm>
        </p:grpSpPr>
        <p:sp>
          <p:nvSpPr>
            <p:cNvPr id="2113" name="TextBox 2112">
              <a:extLst>
                <a:ext uri="{FF2B5EF4-FFF2-40B4-BE49-F238E27FC236}">
                  <a16:creationId xmlns:a16="http://schemas.microsoft.com/office/drawing/2014/main" id="{D22ACFD9-3A69-4530-B7A5-2DD2835F395E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2114" name="TextBox 2113">
              <a:extLst>
                <a:ext uri="{FF2B5EF4-FFF2-40B4-BE49-F238E27FC236}">
                  <a16:creationId xmlns:a16="http://schemas.microsoft.com/office/drawing/2014/main" id="{3E912DCC-BBD5-468F-BC1F-9D9B25899DCE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15" name="Group 2114">
            <a:extLst>
              <a:ext uri="{FF2B5EF4-FFF2-40B4-BE49-F238E27FC236}">
                <a16:creationId xmlns:a16="http://schemas.microsoft.com/office/drawing/2014/main" id="{E8FF0512-39D7-4EDB-979D-583FDB4A9C67}"/>
              </a:ext>
            </a:extLst>
          </p:cNvPr>
          <p:cNvGrpSpPr/>
          <p:nvPr/>
        </p:nvGrpSpPr>
        <p:grpSpPr>
          <a:xfrm>
            <a:off x="1424261" y="3380026"/>
            <a:ext cx="1200636" cy="2561488"/>
            <a:chOff x="3017859" y="4307149"/>
            <a:chExt cx="1870812" cy="2561488"/>
          </a:xfrm>
        </p:grpSpPr>
        <p:sp>
          <p:nvSpPr>
            <p:cNvPr id="2116" name="TextBox 2115">
              <a:extLst>
                <a:ext uri="{FF2B5EF4-FFF2-40B4-BE49-F238E27FC236}">
                  <a16:creationId xmlns:a16="http://schemas.microsoft.com/office/drawing/2014/main" id="{98AFD85A-1886-4BE8-A7DC-7EDE02A900E4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2117" name="TextBox 2116">
              <a:extLst>
                <a:ext uri="{FF2B5EF4-FFF2-40B4-BE49-F238E27FC236}">
                  <a16:creationId xmlns:a16="http://schemas.microsoft.com/office/drawing/2014/main" id="{3B586707-70E6-4D28-B46E-D4532475B47A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18" name="Group 2117">
            <a:extLst>
              <a:ext uri="{FF2B5EF4-FFF2-40B4-BE49-F238E27FC236}">
                <a16:creationId xmlns:a16="http://schemas.microsoft.com/office/drawing/2014/main" id="{DCCD642D-A62F-4E19-A61E-10069A25A017}"/>
              </a:ext>
            </a:extLst>
          </p:cNvPr>
          <p:cNvGrpSpPr/>
          <p:nvPr/>
        </p:nvGrpSpPr>
        <p:grpSpPr>
          <a:xfrm>
            <a:off x="3494931" y="3380026"/>
            <a:ext cx="1200636" cy="2561488"/>
            <a:chOff x="3017859" y="4307149"/>
            <a:chExt cx="1870812" cy="2561488"/>
          </a:xfrm>
        </p:grpSpPr>
        <p:sp>
          <p:nvSpPr>
            <p:cNvPr id="2119" name="TextBox 2118">
              <a:extLst>
                <a:ext uri="{FF2B5EF4-FFF2-40B4-BE49-F238E27FC236}">
                  <a16:creationId xmlns:a16="http://schemas.microsoft.com/office/drawing/2014/main" id="{0A17CE83-88CA-4D9D-9DB3-8A26BFE43F42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2120" name="TextBox 2119">
              <a:extLst>
                <a:ext uri="{FF2B5EF4-FFF2-40B4-BE49-F238E27FC236}">
                  <a16:creationId xmlns:a16="http://schemas.microsoft.com/office/drawing/2014/main" id="{23946B41-99F6-475E-8040-1E91C5580EE8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21" name="Group 2120">
            <a:extLst>
              <a:ext uri="{FF2B5EF4-FFF2-40B4-BE49-F238E27FC236}">
                <a16:creationId xmlns:a16="http://schemas.microsoft.com/office/drawing/2014/main" id="{515067E1-0EE6-4153-87E2-27B7C681E66B}"/>
              </a:ext>
            </a:extLst>
          </p:cNvPr>
          <p:cNvGrpSpPr/>
          <p:nvPr/>
        </p:nvGrpSpPr>
        <p:grpSpPr>
          <a:xfrm>
            <a:off x="9303173" y="3380026"/>
            <a:ext cx="1200636" cy="2561488"/>
            <a:chOff x="3017859" y="4307149"/>
            <a:chExt cx="1870812" cy="2561488"/>
          </a:xfrm>
        </p:grpSpPr>
        <p:sp>
          <p:nvSpPr>
            <p:cNvPr id="2122" name="TextBox 2121">
              <a:extLst>
                <a:ext uri="{FF2B5EF4-FFF2-40B4-BE49-F238E27FC236}">
                  <a16:creationId xmlns:a16="http://schemas.microsoft.com/office/drawing/2014/main" id="{4262AE07-8751-4CDE-A29E-D70A8D3A6983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2123" name="TextBox 2122">
              <a:extLst>
                <a:ext uri="{FF2B5EF4-FFF2-40B4-BE49-F238E27FC236}">
                  <a16:creationId xmlns:a16="http://schemas.microsoft.com/office/drawing/2014/main" id="{21CF354A-8DFA-4C22-AAE3-2241A72BD27F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2124" name="Group 2123">
            <a:extLst>
              <a:ext uri="{FF2B5EF4-FFF2-40B4-BE49-F238E27FC236}">
                <a16:creationId xmlns:a16="http://schemas.microsoft.com/office/drawing/2014/main" id="{FB019674-CE6B-4DCD-B7B9-64F466BB3B64}"/>
              </a:ext>
            </a:extLst>
          </p:cNvPr>
          <p:cNvGrpSpPr/>
          <p:nvPr/>
        </p:nvGrpSpPr>
        <p:grpSpPr>
          <a:xfrm>
            <a:off x="5431012" y="3380026"/>
            <a:ext cx="1200636" cy="2561488"/>
            <a:chOff x="3017859" y="4307149"/>
            <a:chExt cx="1870812" cy="2561488"/>
          </a:xfrm>
        </p:grpSpPr>
        <p:sp>
          <p:nvSpPr>
            <p:cNvPr id="2125" name="TextBox 2124">
              <a:extLst>
                <a:ext uri="{FF2B5EF4-FFF2-40B4-BE49-F238E27FC236}">
                  <a16:creationId xmlns:a16="http://schemas.microsoft.com/office/drawing/2014/main" id="{E967CEF3-A1A7-4630-B8CB-0FE6505E4BD4}"/>
                </a:ext>
              </a:extLst>
            </p:cNvPr>
            <p:cNvSpPr txBox="1"/>
            <p:nvPr/>
          </p:nvSpPr>
          <p:spPr>
            <a:xfrm>
              <a:off x="3021856" y="4560313"/>
              <a:ext cx="184392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</a:p>
          </p:txBody>
        </p:sp>
        <p:sp>
          <p:nvSpPr>
            <p:cNvPr id="2126" name="TextBox 2125">
              <a:extLst>
                <a:ext uri="{FF2B5EF4-FFF2-40B4-BE49-F238E27FC236}">
                  <a16:creationId xmlns:a16="http://schemas.microsoft.com/office/drawing/2014/main" id="{E3799956-22C5-487F-8C09-B3091EADB402}"/>
                </a:ext>
              </a:extLst>
            </p:cNvPr>
            <p:cNvSpPr txBox="1"/>
            <p:nvPr/>
          </p:nvSpPr>
          <p:spPr>
            <a:xfrm>
              <a:off x="3017859" y="4307149"/>
              <a:ext cx="18708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2127" name="TextBox 2126">
            <a:extLst>
              <a:ext uri="{FF2B5EF4-FFF2-40B4-BE49-F238E27FC236}">
                <a16:creationId xmlns:a16="http://schemas.microsoft.com/office/drawing/2014/main" id="{087A4554-1804-4DAE-8672-0DD884AE9561}"/>
              </a:ext>
            </a:extLst>
          </p:cNvPr>
          <p:cNvSpPr txBox="1"/>
          <p:nvPr/>
        </p:nvSpPr>
        <p:spPr>
          <a:xfrm rot="5400000">
            <a:off x="4674246" y="2517808"/>
            <a:ext cx="1099516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28" name="TextBox 2127">
            <a:extLst>
              <a:ext uri="{FF2B5EF4-FFF2-40B4-BE49-F238E27FC236}">
                <a16:creationId xmlns:a16="http://schemas.microsoft.com/office/drawing/2014/main" id="{7BF22730-ED70-4201-8EB1-E49330B11581}"/>
              </a:ext>
            </a:extLst>
          </p:cNvPr>
          <p:cNvSpPr txBox="1"/>
          <p:nvPr/>
        </p:nvSpPr>
        <p:spPr>
          <a:xfrm rot="5400000">
            <a:off x="6609566" y="2517808"/>
            <a:ext cx="1099516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29" name="TextBox 2128">
            <a:extLst>
              <a:ext uri="{FF2B5EF4-FFF2-40B4-BE49-F238E27FC236}">
                <a16:creationId xmlns:a16="http://schemas.microsoft.com/office/drawing/2014/main" id="{8C87E74F-527C-4A91-91A9-68FA987D2665}"/>
              </a:ext>
            </a:extLst>
          </p:cNvPr>
          <p:cNvSpPr txBox="1"/>
          <p:nvPr/>
        </p:nvSpPr>
        <p:spPr>
          <a:xfrm rot="5400000">
            <a:off x="8544886" y="2517808"/>
            <a:ext cx="1099516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30" name="TextBox 2129">
            <a:extLst>
              <a:ext uri="{FF2B5EF4-FFF2-40B4-BE49-F238E27FC236}">
                <a16:creationId xmlns:a16="http://schemas.microsoft.com/office/drawing/2014/main" id="{3E98A5E0-EEA2-4737-8A94-7B58F7181246}"/>
              </a:ext>
            </a:extLst>
          </p:cNvPr>
          <p:cNvSpPr txBox="1"/>
          <p:nvPr/>
        </p:nvSpPr>
        <p:spPr>
          <a:xfrm rot="5400000">
            <a:off x="10480205" y="2517808"/>
            <a:ext cx="1099516" cy="338554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Contents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31" name="Parallelogram 30">
            <a:extLst>
              <a:ext uri="{FF2B5EF4-FFF2-40B4-BE49-F238E27FC236}">
                <a16:creationId xmlns:a16="http://schemas.microsoft.com/office/drawing/2014/main" id="{9A4EEEFB-9433-4CD0-83CD-182138406FA9}"/>
              </a:ext>
            </a:extLst>
          </p:cNvPr>
          <p:cNvSpPr/>
          <p:nvPr/>
        </p:nvSpPr>
        <p:spPr>
          <a:xfrm flipH="1">
            <a:off x="3793500" y="2499904"/>
            <a:ext cx="441914" cy="443007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32" name="Rectangle 130">
            <a:extLst>
              <a:ext uri="{FF2B5EF4-FFF2-40B4-BE49-F238E27FC236}">
                <a16:creationId xmlns:a16="http://schemas.microsoft.com/office/drawing/2014/main" id="{DEB12706-1AF6-4090-B634-4CC77A8EB633}"/>
              </a:ext>
            </a:extLst>
          </p:cNvPr>
          <p:cNvSpPr/>
          <p:nvPr/>
        </p:nvSpPr>
        <p:spPr>
          <a:xfrm>
            <a:off x="7680837" y="2473512"/>
            <a:ext cx="425216" cy="427146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133" name="Rectangle 9">
            <a:extLst>
              <a:ext uri="{FF2B5EF4-FFF2-40B4-BE49-F238E27FC236}">
                <a16:creationId xmlns:a16="http://schemas.microsoft.com/office/drawing/2014/main" id="{EFD7A6CC-8D14-43BC-B35E-9AC17D892C6B}"/>
              </a:ext>
            </a:extLst>
          </p:cNvPr>
          <p:cNvSpPr/>
          <p:nvPr/>
        </p:nvSpPr>
        <p:spPr>
          <a:xfrm>
            <a:off x="9681545" y="2419485"/>
            <a:ext cx="467167" cy="46640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34" name="Freeform 18">
            <a:extLst>
              <a:ext uri="{FF2B5EF4-FFF2-40B4-BE49-F238E27FC236}">
                <a16:creationId xmlns:a16="http://schemas.microsoft.com/office/drawing/2014/main" id="{E7C0FC60-3DAA-49B6-93A8-D77EDB131E38}"/>
              </a:ext>
            </a:extLst>
          </p:cNvPr>
          <p:cNvSpPr/>
          <p:nvPr/>
        </p:nvSpPr>
        <p:spPr>
          <a:xfrm>
            <a:off x="5673116" y="2435949"/>
            <a:ext cx="537102" cy="433481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35" name="Round Same Side Corner Rectangle 36">
            <a:extLst>
              <a:ext uri="{FF2B5EF4-FFF2-40B4-BE49-F238E27FC236}">
                <a16:creationId xmlns:a16="http://schemas.microsoft.com/office/drawing/2014/main" id="{1699B640-5715-4FEF-A293-63B37556A5E4}"/>
              </a:ext>
            </a:extLst>
          </p:cNvPr>
          <p:cNvSpPr>
            <a:spLocks noChangeAspect="1"/>
          </p:cNvSpPr>
          <p:nvPr/>
        </p:nvSpPr>
        <p:spPr>
          <a:xfrm>
            <a:off x="1702884" y="2492485"/>
            <a:ext cx="497598" cy="393409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11208</TotalTime>
  <Words>165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66</cp:revision>
  <dcterms:created xsi:type="dcterms:W3CDTF">2018-02-18T19:39:47Z</dcterms:created>
  <dcterms:modified xsi:type="dcterms:W3CDTF">2020-01-03T03:23:57Z</dcterms:modified>
</cp:coreProperties>
</file>