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1252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04AD08CA-4EB4-46A7-931E-D5715BDF1E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48608" y="3781428"/>
            <a:ext cx="4530315" cy="468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53" name="Rectangle 13">
            <a:extLst>
              <a:ext uri="{FF2B5EF4-FFF2-40B4-BE49-F238E27FC236}">
                <a16:creationId xmlns:a16="http://schemas.microsoft.com/office/drawing/2014/main" id="{59B2A436-A80F-4018-AB0E-3BA61BF042A9}"/>
              </a:ext>
            </a:extLst>
          </p:cNvPr>
          <p:cNvSpPr/>
          <p:nvPr/>
        </p:nvSpPr>
        <p:spPr>
          <a:xfrm>
            <a:off x="2759832" y="1750284"/>
            <a:ext cx="109086" cy="947650"/>
          </a:xfrm>
          <a:custGeom>
            <a:avLst/>
            <a:gdLst>
              <a:gd name="connsiteX0" fmla="*/ 0 w 232581"/>
              <a:gd name="connsiteY0" fmla="*/ 0 h 2020467"/>
              <a:gd name="connsiteX1" fmla="*/ 232581 w 232581"/>
              <a:gd name="connsiteY1" fmla="*/ 0 h 2020467"/>
              <a:gd name="connsiteX2" fmla="*/ 232581 w 232581"/>
              <a:gd name="connsiteY2" fmla="*/ 2020467 h 2020467"/>
              <a:gd name="connsiteX3" fmla="*/ 0 w 232581"/>
              <a:gd name="connsiteY3" fmla="*/ 2020467 h 2020467"/>
              <a:gd name="connsiteX4" fmla="*/ 0 w 232581"/>
              <a:gd name="connsiteY4" fmla="*/ 0 h 2020467"/>
              <a:gd name="connsiteX0" fmla="*/ 0 w 232581"/>
              <a:gd name="connsiteY0" fmla="*/ 0 h 2020467"/>
              <a:gd name="connsiteX1" fmla="*/ 232581 w 232581"/>
              <a:gd name="connsiteY1" fmla="*/ 0 h 2020467"/>
              <a:gd name="connsiteX2" fmla="*/ 232581 w 232581"/>
              <a:gd name="connsiteY2" fmla="*/ 1839492 h 2020467"/>
              <a:gd name="connsiteX3" fmla="*/ 0 w 232581"/>
              <a:gd name="connsiteY3" fmla="*/ 2020467 h 2020467"/>
              <a:gd name="connsiteX4" fmla="*/ 0 w 232581"/>
              <a:gd name="connsiteY4" fmla="*/ 0 h 2020467"/>
              <a:gd name="connsiteX0" fmla="*/ 0 w 242106"/>
              <a:gd name="connsiteY0" fmla="*/ 0 h 2020467"/>
              <a:gd name="connsiteX1" fmla="*/ 242106 w 242106"/>
              <a:gd name="connsiteY1" fmla="*/ 180975 h 2020467"/>
              <a:gd name="connsiteX2" fmla="*/ 232581 w 242106"/>
              <a:gd name="connsiteY2" fmla="*/ 1839492 h 2020467"/>
              <a:gd name="connsiteX3" fmla="*/ 0 w 242106"/>
              <a:gd name="connsiteY3" fmla="*/ 2020467 h 2020467"/>
              <a:gd name="connsiteX4" fmla="*/ 0 w 242106"/>
              <a:gd name="connsiteY4" fmla="*/ 0 h 2020467"/>
              <a:gd name="connsiteX0" fmla="*/ 0 w 232581"/>
              <a:gd name="connsiteY0" fmla="*/ 0 h 2020467"/>
              <a:gd name="connsiteX1" fmla="*/ 213531 w 232581"/>
              <a:gd name="connsiteY1" fmla="*/ 180975 h 2020467"/>
              <a:gd name="connsiteX2" fmla="*/ 232581 w 232581"/>
              <a:gd name="connsiteY2" fmla="*/ 1839492 h 2020467"/>
              <a:gd name="connsiteX3" fmla="*/ 0 w 232581"/>
              <a:gd name="connsiteY3" fmla="*/ 2020467 h 2020467"/>
              <a:gd name="connsiteX4" fmla="*/ 0 w 232581"/>
              <a:gd name="connsiteY4" fmla="*/ 0 h 2020467"/>
              <a:gd name="connsiteX0" fmla="*/ 0 w 232581"/>
              <a:gd name="connsiteY0" fmla="*/ 0 h 2020467"/>
              <a:gd name="connsiteX1" fmla="*/ 232581 w 232581"/>
              <a:gd name="connsiteY1" fmla="*/ 200025 h 2020467"/>
              <a:gd name="connsiteX2" fmla="*/ 232581 w 232581"/>
              <a:gd name="connsiteY2" fmla="*/ 1839492 h 2020467"/>
              <a:gd name="connsiteX3" fmla="*/ 0 w 232581"/>
              <a:gd name="connsiteY3" fmla="*/ 2020467 h 2020467"/>
              <a:gd name="connsiteX4" fmla="*/ 0 w 232581"/>
              <a:gd name="connsiteY4" fmla="*/ 0 h 202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2581" h="2020467">
                <a:moveTo>
                  <a:pt x="0" y="0"/>
                </a:moveTo>
                <a:lnTo>
                  <a:pt x="232581" y="200025"/>
                </a:lnTo>
                <a:lnTo>
                  <a:pt x="232581" y="1839492"/>
                </a:lnTo>
                <a:lnTo>
                  <a:pt x="0" y="2020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254" name="Rounded Rectangle 5">
            <a:extLst>
              <a:ext uri="{FF2B5EF4-FFF2-40B4-BE49-F238E27FC236}">
                <a16:creationId xmlns:a16="http://schemas.microsoft.com/office/drawing/2014/main" id="{D4DA716C-69AB-4AA1-AA26-C33AFE36FC3B}"/>
              </a:ext>
            </a:extLst>
          </p:cNvPr>
          <p:cNvSpPr/>
          <p:nvPr/>
        </p:nvSpPr>
        <p:spPr>
          <a:xfrm>
            <a:off x="1067936" y="1838669"/>
            <a:ext cx="1800000" cy="776792"/>
          </a:xfrm>
          <a:custGeom>
            <a:avLst/>
            <a:gdLst/>
            <a:ahLst/>
            <a:cxnLst/>
            <a:rect l="l" t="t" r="r" b="b"/>
            <a:pathLst>
              <a:path w="3312368" h="1656184">
                <a:moveTo>
                  <a:pt x="141223" y="0"/>
                </a:moveTo>
                <a:lnTo>
                  <a:pt x="3312368" y="0"/>
                </a:lnTo>
                <a:lnTo>
                  <a:pt x="3312368" y="1656184"/>
                </a:lnTo>
                <a:lnTo>
                  <a:pt x="141223" y="1656184"/>
                </a:lnTo>
                <a:cubicBezTo>
                  <a:pt x="63228" y="1656184"/>
                  <a:pt x="0" y="1592956"/>
                  <a:pt x="0" y="1514961"/>
                </a:cubicBezTo>
                <a:lnTo>
                  <a:pt x="0" y="141223"/>
                </a:lnTo>
                <a:cubicBezTo>
                  <a:pt x="0" y="63228"/>
                  <a:pt x="63228" y="0"/>
                  <a:pt x="141223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pic>
        <p:nvPicPr>
          <p:cNvPr id="1255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A7A09725-69B0-4EC2-92D3-196E58B0D3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615580" y="3781429"/>
            <a:ext cx="4530314" cy="468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56" name="Rectangle 13">
            <a:extLst>
              <a:ext uri="{FF2B5EF4-FFF2-40B4-BE49-F238E27FC236}">
                <a16:creationId xmlns:a16="http://schemas.microsoft.com/office/drawing/2014/main" id="{E2CA10FA-5329-4C7F-ABEB-05C39B2258C3}"/>
              </a:ext>
            </a:extLst>
          </p:cNvPr>
          <p:cNvSpPr/>
          <p:nvPr/>
        </p:nvSpPr>
        <p:spPr>
          <a:xfrm>
            <a:off x="4825118" y="1750284"/>
            <a:ext cx="109086" cy="947650"/>
          </a:xfrm>
          <a:custGeom>
            <a:avLst/>
            <a:gdLst>
              <a:gd name="connsiteX0" fmla="*/ 0 w 232581"/>
              <a:gd name="connsiteY0" fmla="*/ 0 h 2020467"/>
              <a:gd name="connsiteX1" fmla="*/ 232581 w 232581"/>
              <a:gd name="connsiteY1" fmla="*/ 0 h 2020467"/>
              <a:gd name="connsiteX2" fmla="*/ 232581 w 232581"/>
              <a:gd name="connsiteY2" fmla="*/ 2020467 h 2020467"/>
              <a:gd name="connsiteX3" fmla="*/ 0 w 232581"/>
              <a:gd name="connsiteY3" fmla="*/ 2020467 h 2020467"/>
              <a:gd name="connsiteX4" fmla="*/ 0 w 232581"/>
              <a:gd name="connsiteY4" fmla="*/ 0 h 2020467"/>
              <a:gd name="connsiteX0" fmla="*/ 0 w 232581"/>
              <a:gd name="connsiteY0" fmla="*/ 0 h 2020467"/>
              <a:gd name="connsiteX1" fmla="*/ 232581 w 232581"/>
              <a:gd name="connsiteY1" fmla="*/ 0 h 2020467"/>
              <a:gd name="connsiteX2" fmla="*/ 232581 w 232581"/>
              <a:gd name="connsiteY2" fmla="*/ 1839492 h 2020467"/>
              <a:gd name="connsiteX3" fmla="*/ 0 w 232581"/>
              <a:gd name="connsiteY3" fmla="*/ 2020467 h 2020467"/>
              <a:gd name="connsiteX4" fmla="*/ 0 w 232581"/>
              <a:gd name="connsiteY4" fmla="*/ 0 h 2020467"/>
              <a:gd name="connsiteX0" fmla="*/ 0 w 242106"/>
              <a:gd name="connsiteY0" fmla="*/ 0 h 2020467"/>
              <a:gd name="connsiteX1" fmla="*/ 242106 w 242106"/>
              <a:gd name="connsiteY1" fmla="*/ 180975 h 2020467"/>
              <a:gd name="connsiteX2" fmla="*/ 232581 w 242106"/>
              <a:gd name="connsiteY2" fmla="*/ 1839492 h 2020467"/>
              <a:gd name="connsiteX3" fmla="*/ 0 w 242106"/>
              <a:gd name="connsiteY3" fmla="*/ 2020467 h 2020467"/>
              <a:gd name="connsiteX4" fmla="*/ 0 w 242106"/>
              <a:gd name="connsiteY4" fmla="*/ 0 h 2020467"/>
              <a:gd name="connsiteX0" fmla="*/ 0 w 232581"/>
              <a:gd name="connsiteY0" fmla="*/ 0 h 2020467"/>
              <a:gd name="connsiteX1" fmla="*/ 213531 w 232581"/>
              <a:gd name="connsiteY1" fmla="*/ 180975 h 2020467"/>
              <a:gd name="connsiteX2" fmla="*/ 232581 w 232581"/>
              <a:gd name="connsiteY2" fmla="*/ 1839492 h 2020467"/>
              <a:gd name="connsiteX3" fmla="*/ 0 w 232581"/>
              <a:gd name="connsiteY3" fmla="*/ 2020467 h 2020467"/>
              <a:gd name="connsiteX4" fmla="*/ 0 w 232581"/>
              <a:gd name="connsiteY4" fmla="*/ 0 h 2020467"/>
              <a:gd name="connsiteX0" fmla="*/ 0 w 232581"/>
              <a:gd name="connsiteY0" fmla="*/ 0 h 2020467"/>
              <a:gd name="connsiteX1" fmla="*/ 232581 w 232581"/>
              <a:gd name="connsiteY1" fmla="*/ 200025 h 2020467"/>
              <a:gd name="connsiteX2" fmla="*/ 232581 w 232581"/>
              <a:gd name="connsiteY2" fmla="*/ 1839492 h 2020467"/>
              <a:gd name="connsiteX3" fmla="*/ 0 w 232581"/>
              <a:gd name="connsiteY3" fmla="*/ 2020467 h 2020467"/>
              <a:gd name="connsiteX4" fmla="*/ 0 w 232581"/>
              <a:gd name="connsiteY4" fmla="*/ 0 h 202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2581" h="2020467">
                <a:moveTo>
                  <a:pt x="0" y="0"/>
                </a:moveTo>
                <a:lnTo>
                  <a:pt x="232581" y="200025"/>
                </a:lnTo>
                <a:lnTo>
                  <a:pt x="232581" y="1839492"/>
                </a:lnTo>
                <a:lnTo>
                  <a:pt x="0" y="2020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257" name="Rounded Rectangle 5">
            <a:extLst>
              <a:ext uri="{FF2B5EF4-FFF2-40B4-BE49-F238E27FC236}">
                <a16:creationId xmlns:a16="http://schemas.microsoft.com/office/drawing/2014/main" id="{1751D300-7853-4475-BCB2-8B4F3AECF275}"/>
              </a:ext>
            </a:extLst>
          </p:cNvPr>
          <p:cNvSpPr/>
          <p:nvPr/>
        </p:nvSpPr>
        <p:spPr>
          <a:xfrm>
            <a:off x="3133222" y="1838669"/>
            <a:ext cx="1800000" cy="776792"/>
          </a:xfrm>
          <a:custGeom>
            <a:avLst/>
            <a:gdLst/>
            <a:ahLst/>
            <a:cxnLst/>
            <a:rect l="l" t="t" r="r" b="b"/>
            <a:pathLst>
              <a:path w="3312368" h="1656184">
                <a:moveTo>
                  <a:pt x="141223" y="0"/>
                </a:moveTo>
                <a:lnTo>
                  <a:pt x="3312368" y="0"/>
                </a:lnTo>
                <a:lnTo>
                  <a:pt x="3312368" y="1656184"/>
                </a:lnTo>
                <a:lnTo>
                  <a:pt x="141223" y="1656184"/>
                </a:lnTo>
                <a:cubicBezTo>
                  <a:pt x="63228" y="1656184"/>
                  <a:pt x="0" y="1592956"/>
                  <a:pt x="0" y="1514961"/>
                </a:cubicBezTo>
                <a:lnTo>
                  <a:pt x="0" y="141223"/>
                </a:lnTo>
                <a:cubicBezTo>
                  <a:pt x="0" y="63228"/>
                  <a:pt x="63228" y="0"/>
                  <a:pt x="14122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pic>
        <p:nvPicPr>
          <p:cNvPr id="1258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0A0FBFC2-2AAD-4D34-AE97-587F7FE29F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682550" y="3781429"/>
            <a:ext cx="4530314" cy="468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59" name="Rectangle 13">
            <a:extLst>
              <a:ext uri="{FF2B5EF4-FFF2-40B4-BE49-F238E27FC236}">
                <a16:creationId xmlns:a16="http://schemas.microsoft.com/office/drawing/2014/main" id="{C8975F4B-CCDA-4201-8A70-1D0A15D26E7B}"/>
              </a:ext>
            </a:extLst>
          </p:cNvPr>
          <p:cNvSpPr/>
          <p:nvPr/>
        </p:nvSpPr>
        <p:spPr>
          <a:xfrm>
            <a:off x="6890404" y="1750284"/>
            <a:ext cx="109086" cy="947650"/>
          </a:xfrm>
          <a:custGeom>
            <a:avLst/>
            <a:gdLst>
              <a:gd name="connsiteX0" fmla="*/ 0 w 232581"/>
              <a:gd name="connsiteY0" fmla="*/ 0 h 2020467"/>
              <a:gd name="connsiteX1" fmla="*/ 232581 w 232581"/>
              <a:gd name="connsiteY1" fmla="*/ 0 h 2020467"/>
              <a:gd name="connsiteX2" fmla="*/ 232581 w 232581"/>
              <a:gd name="connsiteY2" fmla="*/ 2020467 h 2020467"/>
              <a:gd name="connsiteX3" fmla="*/ 0 w 232581"/>
              <a:gd name="connsiteY3" fmla="*/ 2020467 h 2020467"/>
              <a:gd name="connsiteX4" fmla="*/ 0 w 232581"/>
              <a:gd name="connsiteY4" fmla="*/ 0 h 2020467"/>
              <a:gd name="connsiteX0" fmla="*/ 0 w 232581"/>
              <a:gd name="connsiteY0" fmla="*/ 0 h 2020467"/>
              <a:gd name="connsiteX1" fmla="*/ 232581 w 232581"/>
              <a:gd name="connsiteY1" fmla="*/ 0 h 2020467"/>
              <a:gd name="connsiteX2" fmla="*/ 232581 w 232581"/>
              <a:gd name="connsiteY2" fmla="*/ 1839492 h 2020467"/>
              <a:gd name="connsiteX3" fmla="*/ 0 w 232581"/>
              <a:gd name="connsiteY3" fmla="*/ 2020467 h 2020467"/>
              <a:gd name="connsiteX4" fmla="*/ 0 w 232581"/>
              <a:gd name="connsiteY4" fmla="*/ 0 h 2020467"/>
              <a:gd name="connsiteX0" fmla="*/ 0 w 242106"/>
              <a:gd name="connsiteY0" fmla="*/ 0 h 2020467"/>
              <a:gd name="connsiteX1" fmla="*/ 242106 w 242106"/>
              <a:gd name="connsiteY1" fmla="*/ 180975 h 2020467"/>
              <a:gd name="connsiteX2" fmla="*/ 232581 w 242106"/>
              <a:gd name="connsiteY2" fmla="*/ 1839492 h 2020467"/>
              <a:gd name="connsiteX3" fmla="*/ 0 w 242106"/>
              <a:gd name="connsiteY3" fmla="*/ 2020467 h 2020467"/>
              <a:gd name="connsiteX4" fmla="*/ 0 w 242106"/>
              <a:gd name="connsiteY4" fmla="*/ 0 h 2020467"/>
              <a:gd name="connsiteX0" fmla="*/ 0 w 232581"/>
              <a:gd name="connsiteY0" fmla="*/ 0 h 2020467"/>
              <a:gd name="connsiteX1" fmla="*/ 213531 w 232581"/>
              <a:gd name="connsiteY1" fmla="*/ 180975 h 2020467"/>
              <a:gd name="connsiteX2" fmla="*/ 232581 w 232581"/>
              <a:gd name="connsiteY2" fmla="*/ 1839492 h 2020467"/>
              <a:gd name="connsiteX3" fmla="*/ 0 w 232581"/>
              <a:gd name="connsiteY3" fmla="*/ 2020467 h 2020467"/>
              <a:gd name="connsiteX4" fmla="*/ 0 w 232581"/>
              <a:gd name="connsiteY4" fmla="*/ 0 h 2020467"/>
              <a:gd name="connsiteX0" fmla="*/ 0 w 232581"/>
              <a:gd name="connsiteY0" fmla="*/ 0 h 2020467"/>
              <a:gd name="connsiteX1" fmla="*/ 232581 w 232581"/>
              <a:gd name="connsiteY1" fmla="*/ 200025 h 2020467"/>
              <a:gd name="connsiteX2" fmla="*/ 232581 w 232581"/>
              <a:gd name="connsiteY2" fmla="*/ 1839492 h 2020467"/>
              <a:gd name="connsiteX3" fmla="*/ 0 w 232581"/>
              <a:gd name="connsiteY3" fmla="*/ 2020467 h 2020467"/>
              <a:gd name="connsiteX4" fmla="*/ 0 w 232581"/>
              <a:gd name="connsiteY4" fmla="*/ 0 h 202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2581" h="2020467">
                <a:moveTo>
                  <a:pt x="0" y="0"/>
                </a:moveTo>
                <a:lnTo>
                  <a:pt x="232581" y="200025"/>
                </a:lnTo>
                <a:lnTo>
                  <a:pt x="232581" y="1839492"/>
                </a:lnTo>
                <a:lnTo>
                  <a:pt x="0" y="2020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260" name="Rounded Rectangle 5">
            <a:extLst>
              <a:ext uri="{FF2B5EF4-FFF2-40B4-BE49-F238E27FC236}">
                <a16:creationId xmlns:a16="http://schemas.microsoft.com/office/drawing/2014/main" id="{D0CF0A4E-E01C-4DB1-AD99-483798F373F1}"/>
              </a:ext>
            </a:extLst>
          </p:cNvPr>
          <p:cNvSpPr/>
          <p:nvPr/>
        </p:nvSpPr>
        <p:spPr>
          <a:xfrm>
            <a:off x="5198508" y="1838669"/>
            <a:ext cx="1800000" cy="776792"/>
          </a:xfrm>
          <a:custGeom>
            <a:avLst/>
            <a:gdLst/>
            <a:ahLst/>
            <a:cxnLst/>
            <a:rect l="l" t="t" r="r" b="b"/>
            <a:pathLst>
              <a:path w="3312368" h="1656184">
                <a:moveTo>
                  <a:pt x="141223" y="0"/>
                </a:moveTo>
                <a:lnTo>
                  <a:pt x="3312368" y="0"/>
                </a:lnTo>
                <a:lnTo>
                  <a:pt x="3312368" y="1656184"/>
                </a:lnTo>
                <a:lnTo>
                  <a:pt x="141223" y="1656184"/>
                </a:lnTo>
                <a:cubicBezTo>
                  <a:pt x="63228" y="1656184"/>
                  <a:pt x="0" y="1592956"/>
                  <a:pt x="0" y="1514961"/>
                </a:cubicBezTo>
                <a:lnTo>
                  <a:pt x="0" y="141223"/>
                </a:lnTo>
                <a:cubicBezTo>
                  <a:pt x="0" y="63228"/>
                  <a:pt x="63228" y="0"/>
                  <a:pt x="14122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pic>
        <p:nvPicPr>
          <p:cNvPr id="1261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04424F17-5497-4BB8-9346-88B5CCC9E4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749520" y="3781429"/>
            <a:ext cx="4530314" cy="468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62" name="Rectangle 13">
            <a:extLst>
              <a:ext uri="{FF2B5EF4-FFF2-40B4-BE49-F238E27FC236}">
                <a16:creationId xmlns:a16="http://schemas.microsoft.com/office/drawing/2014/main" id="{A7F2EAB2-291F-4F01-A77C-8BE625D07707}"/>
              </a:ext>
            </a:extLst>
          </p:cNvPr>
          <p:cNvSpPr/>
          <p:nvPr/>
        </p:nvSpPr>
        <p:spPr>
          <a:xfrm>
            <a:off x="8955690" y="1750284"/>
            <a:ext cx="109086" cy="947650"/>
          </a:xfrm>
          <a:custGeom>
            <a:avLst/>
            <a:gdLst>
              <a:gd name="connsiteX0" fmla="*/ 0 w 232581"/>
              <a:gd name="connsiteY0" fmla="*/ 0 h 2020467"/>
              <a:gd name="connsiteX1" fmla="*/ 232581 w 232581"/>
              <a:gd name="connsiteY1" fmla="*/ 0 h 2020467"/>
              <a:gd name="connsiteX2" fmla="*/ 232581 w 232581"/>
              <a:gd name="connsiteY2" fmla="*/ 2020467 h 2020467"/>
              <a:gd name="connsiteX3" fmla="*/ 0 w 232581"/>
              <a:gd name="connsiteY3" fmla="*/ 2020467 h 2020467"/>
              <a:gd name="connsiteX4" fmla="*/ 0 w 232581"/>
              <a:gd name="connsiteY4" fmla="*/ 0 h 2020467"/>
              <a:gd name="connsiteX0" fmla="*/ 0 w 232581"/>
              <a:gd name="connsiteY0" fmla="*/ 0 h 2020467"/>
              <a:gd name="connsiteX1" fmla="*/ 232581 w 232581"/>
              <a:gd name="connsiteY1" fmla="*/ 0 h 2020467"/>
              <a:gd name="connsiteX2" fmla="*/ 232581 w 232581"/>
              <a:gd name="connsiteY2" fmla="*/ 1839492 h 2020467"/>
              <a:gd name="connsiteX3" fmla="*/ 0 w 232581"/>
              <a:gd name="connsiteY3" fmla="*/ 2020467 h 2020467"/>
              <a:gd name="connsiteX4" fmla="*/ 0 w 232581"/>
              <a:gd name="connsiteY4" fmla="*/ 0 h 2020467"/>
              <a:gd name="connsiteX0" fmla="*/ 0 w 242106"/>
              <a:gd name="connsiteY0" fmla="*/ 0 h 2020467"/>
              <a:gd name="connsiteX1" fmla="*/ 242106 w 242106"/>
              <a:gd name="connsiteY1" fmla="*/ 180975 h 2020467"/>
              <a:gd name="connsiteX2" fmla="*/ 232581 w 242106"/>
              <a:gd name="connsiteY2" fmla="*/ 1839492 h 2020467"/>
              <a:gd name="connsiteX3" fmla="*/ 0 w 242106"/>
              <a:gd name="connsiteY3" fmla="*/ 2020467 h 2020467"/>
              <a:gd name="connsiteX4" fmla="*/ 0 w 242106"/>
              <a:gd name="connsiteY4" fmla="*/ 0 h 2020467"/>
              <a:gd name="connsiteX0" fmla="*/ 0 w 232581"/>
              <a:gd name="connsiteY0" fmla="*/ 0 h 2020467"/>
              <a:gd name="connsiteX1" fmla="*/ 213531 w 232581"/>
              <a:gd name="connsiteY1" fmla="*/ 180975 h 2020467"/>
              <a:gd name="connsiteX2" fmla="*/ 232581 w 232581"/>
              <a:gd name="connsiteY2" fmla="*/ 1839492 h 2020467"/>
              <a:gd name="connsiteX3" fmla="*/ 0 w 232581"/>
              <a:gd name="connsiteY3" fmla="*/ 2020467 h 2020467"/>
              <a:gd name="connsiteX4" fmla="*/ 0 w 232581"/>
              <a:gd name="connsiteY4" fmla="*/ 0 h 2020467"/>
              <a:gd name="connsiteX0" fmla="*/ 0 w 232581"/>
              <a:gd name="connsiteY0" fmla="*/ 0 h 2020467"/>
              <a:gd name="connsiteX1" fmla="*/ 232581 w 232581"/>
              <a:gd name="connsiteY1" fmla="*/ 200025 h 2020467"/>
              <a:gd name="connsiteX2" fmla="*/ 232581 w 232581"/>
              <a:gd name="connsiteY2" fmla="*/ 1839492 h 2020467"/>
              <a:gd name="connsiteX3" fmla="*/ 0 w 232581"/>
              <a:gd name="connsiteY3" fmla="*/ 2020467 h 2020467"/>
              <a:gd name="connsiteX4" fmla="*/ 0 w 232581"/>
              <a:gd name="connsiteY4" fmla="*/ 0 h 202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2581" h="2020467">
                <a:moveTo>
                  <a:pt x="0" y="0"/>
                </a:moveTo>
                <a:lnTo>
                  <a:pt x="232581" y="200025"/>
                </a:lnTo>
                <a:lnTo>
                  <a:pt x="232581" y="1839492"/>
                </a:lnTo>
                <a:lnTo>
                  <a:pt x="0" y="2020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263" name="Rounded Rectangle 5">
            <a:extLst>
              <a:ext uri="{FF2B5EF4-FFF2-40B4-BE49-F238E27FC236}">
                <a16:creationId xmlns:a16="http://schemas.microsoft.com/office/drawing/2014/main" id="{D1F2E70B-221E-458B-B286-B9460BAA76AA}"/>
              </a:ext>
            </a:extLst>
          </p:cNvPr>
          <p:cNvSpPr/>
          <p:nvPr/>
        </p:nvSpPr>
        <p:spPr>
          <a:xfrm>
            <a:off x="7263794" y="1838669"/>
            <a:ext cx="1800000" cy="776792"/>
          </a:xfrm>
          <a:custGeom>
            <a:avLst/>
            <a:gdLst/>
            <a:ahLst/>
            <a:cxnLst/>
            <a:rect l="l" t="t" r="r" b="b"/>
            <a:pathLst>
              <a:path w="3312368" h="1656184">
                <a:moveTo>
                  <a:pt x="141223" y="0"/>
                </a:moveTo>
                <a:lnTo>
                  <a:pt x="3312368" y="0"/>
                </a:lnTo>
                <a:lnTo>
                  <a:pt x="3312368" y="1656184"/>
                </a:lnTo>
                <a:lnTo>
                  <a:pt x="141223" y="1656184"/>
                </a:lnTo>
                <a:cubicBezTo>
                  <a:pt x="63228" y="1656184"/>
                  <a:pt x="0" y="1592956"/>
                  <a:pt x="0" y="1514961"/>
                </a:cubicBezTo>
                <a:lnTo>
                  <a:pt x="0" y="141223"/>
                </a:lnTo>
                <a:cubicBezTo>
                  <a:pt x="0" y="63228"/>
                  <a:pt x="63228" y="0"/>
                  <a:pt x="14122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grpSp>
        <p:nvGrpSpPr>
          <p:cNvPr id="1264" name="Group 1263">
            <a:extLst>
              <a:ext uri="{FF2B5EF4-FFF2-40B4-BE49-F238E27FC236}">
                <a16:creationId xmlns:a16="http://schemas.microsoft.com/office/drawing/2014/main" id="{77247848-0D7A-409A-B6F5-087F4508BCB7}"/>
              </a:ext>
            </a:extLst>
          </p:cNvPr>
          <p:cNvGrpSpPr/>
          <p:nvPr/>
        </p:nvGrpSpPr>
        <p:grpSpPr>
          <a:xfrm>
            <a:off x="7414562" y="3563587"/>
            <a:ext cx="1498466" cy="2376822"/>
            <a:chOff x="3017859" y="4307149"/>
            <a:chExt cx="1870812" cy="2376822"/>
          </a:xfrm>
        </p:grpSpPr>
        <p:sp>
          <p:nvSpPr>
            <p:cNvPr id="1265" name="TextBox 1264">
              <a:extLst>
                <a:ext uri="{FF2B5EF4-FFF2-40B4-BE49-F238E27FC236}">
                  <a16:creationId xmlns:a16="http://schemas.microsoft.com/office/drawing/2014/main" id="{944D01EB-F2B1-406D-AD34-59618A9C1557}"/>
                </a:ext>
              </a:extLst>
            </p:cNvPr>
            <p:cNvSpPr txBox="1"/>
            <p:nvPr/>
          </p:nvSpPr>
          <p:spPr>
            <a:xfrm>
              <a:off x="3021855" y="4560313"/>
              <a:ext cx="1843922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66" name="TextBox 1265">
              <a:extLst>
                <a:ext uri="{FF2B5EF4-FFF2-40B4-BE49-F238E27FC236}">
                  <a16:creationId xmlns:a16="http://schemas.microsoft.com/office/drawing/2014/main" id="{14BF4B28-6960-4AC8-B878-BCBF80AC2BF3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67" name="Group 1266">
            <a:extLst>
              <a:ext uri="{FF2B5EF4-FFF2-40B4-BE49-F238E27FC236}">
                <a16:creationId xmlns:a16="http://schemas.microsoft.com/office/drawing/2014/main" id="{C2A5B873-4BA3-4D67-8FC2-B3817727C4E7}"/>
              </a:ext>
            </a:extLst>
          </p:cNvPr>
          <p:cNvGrpSpPr/>
          <p:nvPr/>
        </p:nvGrpSpPr>
        <p:grpSpPr>
          <a:xfrm>
            <a:off x="1177184" y="3563587"/>
            <a:ext cx="1498466" cy="2376822"/>
            <a:chOff x="3017859" y="4307149"/>
            <a:chExt cx="1870812" cy="2376822"/>
          </a:xfrm>
        </p:grpSpPr>
        <p:sp>
          <p:nvSpPr>
            <p:cNvPr id="1268" name="TextBox 1267">
              <a:extLst>
                <a:ext uri="{FF2B5EF4-FFF2-40B4-BE49-F238E27FC236}">
                  <a16:creationId xmlns:a16="http://schemas.microsoft.com/office/drawing/2014/main" id="{CA1D1C0C-48B4-48C2-A302-654CDE36A1AE}"/>
                </a:ext>
              </a:extLst>
            </p:cNvPr>
            <p:cNvSpPr txBox="1"/>
            <p:nvPr/>
          </p:nvSpPr>
          <p:spPr>
            <a:xfrm>
              <a:off x="3021855" y="4560313"/>
              <a:ext cx="1843922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69" name="TextBox 1268">
              <a:extLst>
                <a:ext uri="{FF2B5EF4-FFF2-40B4-BE49-F238E27FC236}">
                  <a16:creationId xmlns:a16="http://schemas.microsoft.com/office/drawing/2014/main" id="{73330407-446B-4079-8FB4-BC96188088CD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70" name="Group 1269">
            <a:extLst>
              <a:ext uri="{FF2B5EF4-FFF2-40B4-BE49-F238E27FC236}">
                <a16:creationId xmlns:a16="http://schemas.microsoft.com/office/drawing/2014/main" id="{114647CF-454F-4085-A15D-E72763AF284F}"/>
              </a:ext>
            </a:extLst>
          </p:cNvPr>
          <p:cNvGrpSpPr/>
          <p:nvPr/>
        </p:nvGrpSpPr>
        <p:grpSpPr>
          <a:xfrm>
            <a:off x="3250072" y="3563587"/>
            <a:ext cx="1498466" cy="2376822"/>
            <a:chOff x="3017859" y="4307149"/>
            <a:chExt cx="1870812" cy="2376822"/>
          </a:xfrm>
        </p:grpSpPr>
        <p:sp>
          <p:nvSpPr>
            <p:cNvPr id="1271" name="TextBox 1270">
              <a:extLst>
                <a:ext uri="{FF2B5EF4-FFF2-40B4-BE49-F238E27FC236}">
                  <a16:creationId xmlns:a16="http://schemas.microsoft.com/office/drawing/2014/main" id="{E0C8F1DE-94E6-4778-A284-ACA753399A34}"/>
                </a:ext>
              </a:extLst>
            </p:cNvPr>
            <p:cNvSpPr txBox="1"/>
            <p:nvPr/>
          </p:nvSpPr>
          <p:spPr>
            <a:xfrm>
              <a:off x="3021855" y="4560313"/>
              <a:ext cx="1843922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72" name="TextBox 1271">
              <a:extLst>
                <a:ext uri="{FF2B5EF4-FFF2-40B4-BE49-F238E27FC236}">
                  <a16:creationId xmlns:a16="http://schemas.microsoft.com/office/drawing/2014/main" id="{91875F36-7C77-4F99-B632-46365A781453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73" name="Group 1272">
            <a:extLst>
              <a:ext uri="{FF2B5EF4-FFF2-40B4-BE49-F238E27FC236}">
                <a16:creationId xmlns:a16="http://schemas.microsoft.com/office/drawing/2014/main" id="{3DD1DB11-4C73-4A42-9C82-B7726C6FB4EF}"/>
              </a:ext>
            </a:extLst>
          </p:cNvPr>
          <p:cNvGrpSpPr/>
          <p:nvPr/>
        </p:nvGrpSpPr>
        <p:grpSpPr>
          <a:xfrm>
            <a:off x="9468738" y="3563587"/>
            <a:ext cx="1498466" cy="2376822"/>
            <a:chOff x="3017859" y="4307149"/>
            <a:chExt cx="1870812" cy="2376822"/>
          </a:xfrm>
        </p:grpSpPr>
        <p:sp>
          <p:nvSpPr>
            <p:cNvPr id="1274" name="TextBox 1273">
              <a:extLst>
                <a:ext uri="{FF2B5EF4-FFF2-40B4-BE49-F238E27FC236}">
                  <a16:creationId xmlns:a16="http://schemas.microsoft.com/office/drawing/2014/main" id="{201A8B0C-FF4C-49E1-9BA0-11B3335F739C}"/>
                </a:ext>
              </a:extLst>
            </p:cNvPr>
            <p:cNvSpPr txBox="1"/>
            <p:nvPr/>
          </p:nvSpPr>
          <p:spPr>
            <a:xfrm>
              <a:off x="3021855" y="4560313"/>
              <a:ext cx="1843922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75" name="TextBox 1274">
              <a:extLst>
                <a:ext uri="{FF2B5EF4-FFF2-40B4-BE49-F238E27FC236}">
                  <a16:creationId xmlns:a16="http://schemas.microsoft.com/office/drawing/2014/main" id="{1D54EC2B-C40F-4FDF-A711-D00B8D62A278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76" name="Group 1275">
            <a:extLst>
              <a:ext uri="{FF2B5EF4-FFF2-40B4-BE49-F238E27FC236}">
                <a16:creationId xmlns:a16="http://schemas.microsoft.com/office/drawing/2014/main" id="{370199D7-D655-46D6-B060-3EEEBBBAF455}"/>
              </a:ext>
            </a:extLst>
          </p:cNvPr>
          <p:cNvGrpSpPr/>
          <p:nvPr/>
        </p:nvGrpSpPr>
        <p:grpSpPr>
          <a:xfrm>
            <a:off x="5322960" y="3563587"/>
            <a:ext cx="1498466" cy="2376822"/>
            <a:chOff x="3017859" y="4307149"/>
            <a:chExt cx="1870812" cy="2376822"/>
          </a:xfrm>
        </p:grpSpPr>
        <p:sp>
          <p:nvSpPr>
            <p:cNvPr id="1277" name="TextBox 1276">
              <a:extLst>
                <a:ext uri="{FF2B5EF4-FFF2-40B4-BE49-F238E27FC236}">
                  <a16:creationId xmlns:a16="http://schemas.microsoft.com/office/drawing/2014/main" id="{340144CF-2BC1-4607-9EED-E6CDAA1A4521}"/>
                </a:ext>
              </a:extLst>
            </p:cNvPr>
            <p:cNvSpPr txBox="1"/>
            <p:nvPr/>
          </p:nvSpPr>
          <p:spPr>
            <a:xfrm>
              <a:off x="3021855" y="4560313"/>
              <a:ext cx="1843922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78" name="TextBox 1277">
              <a:extLst>
                <a:ext uri="{FF2B5EF4-FFF2-40B4-BE49-F238E27FC236}">
                  <a16:creationId xmlns:a16="http://schemas.microsoft.com/office/drawing/2014/main" id="{6FA2AEAD-2FDA-4CB4-95BD-6D6B128AB4BE}"/>
                </a:ext>
              </a:extLst>
            </p:cNvPr>
            <p:cNvSpPr txBox="1"/>
            <p:nvPr/>
          </p:nvSpPr>
          <p:spPr>
            <a:xfrm>
              <a:off x="3017859" y="4307149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pic>
        <p:nvPicPr>
          <p:cNvPr id="1279" name="Picture 2" descr="E:\002-KIMS BUSINESS\007-04-1-FIVERR\01-PPT-TEMPLATE\COVER-PSD\05-cut-01.png">
            <a:extLst>
              <a:ext uri="{FF2B5EF4-FFF2-40B4-BE49-F238E27FC236}">
                <a16:creationId xmlns:a16="http://schemas.microsoft.com/office/drawing/2014/main" id="{1833E791-8F0A-464A-9F1D-D5946C9C6F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816490" y="3781429"/>
            <a:ext cx="4530314" cy="468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80" name="Rectangle 13">
            <a:extLst>
              <a:ext uri="{FF2B5EF4-FFF2-40B4-BE49-F238E27FC236}">
                <a16:creationId xmlns:a16="http://schemas.microsoft.com/office/drawing/2014/main" id="{710C5C71-1557-4121-868B-FA8E9842269B}"/>
              </a:ext>
            </a:extLst>
          </p:cNvPr>
          <p:cNvSpPr/>
          <p:nvPr/>
        </p:nvSpPr>
        <p:spPr>
          <a:xfrm>
            <a:off x="11020976" y="1758746"/>
            <a:ext cx="109086" cy="947650"/>
          </a:xfrm>
          <a:custGeom>
            <a:avLst/>
            <a:gdLst>
              <a:gd name="connsiteX0" fmla="*/ 0 w 232581"/>
              <a:gd name="connsiteY0" fmla="*/ 0 h 2020467"/>
              <a:gd name="connsiteX1" fmla="*/ 232581 w 232581"/>
              <a:gd name="connsiteY1" fmla="*/ 0 h 2020467"/>
              <a:gd name="connsiteX2" fmla="*/ 232581 w 232581"/>
              <a:gd name="connsiteY2" fmla="*/ 2020467 h 2020467"/>
              <a:gd name="connsiteX3" fmla="*/ 0 w 232581"/>
              <a:gd name="connsiteY3" fmla="*/ 2020467 h 2020467"/>
              <a:gd name="connsiteX4" fmla="*/ 0 w 232581"/>
              <a:gd name="connsiteY4" fmla="*/ 0 h 2020467"/>
              <a:gd name="connsiteX0" fmla="*/ 0 w 232581"/>
              <a:gd name="connsiteY0" fmla="*/ 0 h 2020467"/>
              <a:gd name="connsiteX1" fmla="*/ 232581 w 232581"/>
              <a:gd name="connsiteY1" fmla="*/ 0 h 2020467"/>
              <a:gd name="connsiteX2" fmla="*/ 232581 w 232581"/>
              <a:gd name="connsiteY2" fmla="*/ 1839492 h 2020467"/>
              <a:gd name="connsiteX3" fmla="*/ 0 w 232581"/>
              <a:gd name="connsiteY3" fmla="*/ 2020467 h 2020467"/>
              <a:gd name="connsiteX4" fmla="*/ 0 w 232581"/>
              <a:gd name="connsiteY4" fmla="*/ 0 h 2020467"/>
              <a:gd name="connsiteX0" fmla="*/ 0 w 242106"/>
              <a:gd name="connsiteY0" fmla="*/ 0 h 2020467"/>
              <a:gd name="connsiteX1" fmla="*/ 242106 w 242106"/>
              <a:gd name="connsiteY1" fmla="*/ 180975 h 2020467"/>
              <a:gd name="connsiteX2" fmla="*/ 232581 w 242106"/>
              <a:gd name="connsiteY2" fmla="*/ 1839492 h 2020467"/>
              <a:gd name="connsiteX3" fmla="*/ 0 w 242106"/>
              <a:gd name="connsiteY3" fmla="*/ 2020467 h 2020467"/>
              <a:gd name="connsiteX4" fmla="*/ 0 w 242106"/>
              <a:gd name="connsiteY4" fmla="*/ 0 h 2020467"/>
              <a:gd name="connsiteX0" fmla="*/ 0 w 232581"/>
              <a:gd name="connsiteY0" fmla="*/ 0 h 2020467"/>
              <a:gd name="connsiteX1" fmla="*/ 213531 w 232581"/>
              <a:gd name="connsiteY1" fmla="*/ 180975 h 2020467"/>
              <a:gd name="connsiteX2" fmla="*/ 232581 w 232581"/>
              <a:gd name="connsiteY2" fmla="*/ 1839492 h 2020467"/>
              <a:gd name="connsiteX3" fmla="*/ 0 w 232581"/>
              <a:gd name="connsiteY3" fmla="*/ 2020467 h 2020467"/>
              <a:gd name="connsiteX4" fmla="*/ 0 w 232581"/>
              <a:gd name="connsiteY4" fmla="*/ 0 h 2020467"/>
              <a:gd name="connsiteX0" fmla="*/ 0 w 232581"/>
              <a:gd name="connsiteY0" fmla="*/ 0 h 2020467"/>
              <a:gd name="connsiteX1" fmla="*/ 232581 w 232581"/>
              <a:gd name="connsiteY1" fmla="*/ 200025 h 2020467"/>
              <a:gd name="connsiteX2" fmla="*/ 232581 w 232581"/>
              <a:gd name="connsiteY2" fmla="*/ 1839492 h 2020467"/>
              <a:gd name="connsiteX3" fmla="*/ 0 w 232581"/>
              <a:gd name="connsiteY3" fmla="*/ 2020467 h 2020467"/>
              <a:gd name="connsiteX4" fmla="*/ 0 w 232581"/>
              <a:gd name="connsiteY4" fmla="*/ 0 h 2020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2581" h="2020467">
                <a:moveTo>
                  <a:pt x="0" y="0"/>
                </a:moveTo>
                <a:lnTo>
                  <a:pt x="232581" y="200025"/>
                </a:lnTo>
                <a:lnTo>
                  <a:pt x="232581" y="1839492"/>
                </a:lnTo>
                <a:lnTo>
                  <a:pt x="0" y="2020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281" name="Rounded Rectangle 5">
            <a:extLst>
              <a:ext uri="{FF2B5EF4-FFF2-40B4-BE49-F238E27FC236}">
                <a16:creationId xmlns:a16="http://schemas.microsoft.com/office/drawing/2014/main" id="{9E65D1D5-C66E-4F34-8D22-5F29947DB408}"/>
              </a:ext>
            </a:extLst>
          </p:cNvPr>
          <p:cNvSpPr/>
          <p:nvPr/>
        </p:nvSpPr>
        <p:spPr>
          <a:xfrm>
            <a:off x="9329081" y="1847130"/>
            <a:ext cx="1800000" cy="776792"/>
          </a:xfrm>
          <a:custGeom>
            <a:avLst/>
            <a:gdLst/>
            <a:ahLst/>
            <a:cxnLst/>
            <a:rect l="l" t="t" r="r" b="b"/>
            <a:pathLst>
              <a:path w="3312368" h="1656184">
                <a:moveTo>
                  <a:pt x="141223" y="0"/>
                </a:moveTo>
                <a:lnTo>
                  <a:pt x="3312368" y="0"/>
                </a:lnTo>
                <a:lnTo>
                  <a:pt x="3312368" y="1656184"/>
                </a:lnTo>
                <a:lnTo>
                  <a:pt x="141223" y="1656184"/>
                </a:lnTo>
                <a:cubicBezTo>
                  <a:pt x="63228" y="1656184"/>
                  <a:pt x="0" y="1592956"/>
                  <a:pt x="0" y="1514961"/>
                </a:cubicBezTo>
                <a:lnTo>
                  <a:pt x="0" y="141223"/>
                </a:lnTo>
                <a:cubicBezTo>
                  <a:pt x="0" y="63228"/>
                  <a:pt x="63228" y="0"/>
                  <a:pt x="14122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1282" name="TextBox 1281">
            <a:extLst>
              <a:ext uri="{FF2B5EF4-FFF2-40B4-BE49-F238E27FC236}">
                <a16:creationId xmlns:a16="http://schemas.microsoft.com/office/drawing/2014/main" id="{3BD691ED-A335-48CD-A06E-2C21CC9904B1}"/>
              </a:ext>
            </a:extLst>
          </p:cNvPr>
          <p:cNvSpPr txBox="1"/>
          <p:nvPr/>
        </p:nvSpPr>
        <p:spPr>
          <a:xfrm>
            <a:off x="1418178" y="2027010"/>
            <a:ext cx="1099516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83" name="TextBox 1282">
            <a:extLst>
              <a:ext uri="{FF2B5EF4-FFF2-40B4-BE49-F238E27FC236}">
                <a16:creationId xmlns:a16="http://schemas.microsoft.com/office/drawing/2014/main" id="{287988C1-98A3-45E6-BCFF-FBDFB7C107B2}"/>
              </a:ext>
            </a:extLst>
          </p:cNvPr>
          <p:cNvSpPr txBox="1"/>
          <p:nvPr/>
        </p:nvSpPr>
        <p:spPr>
          <a:xfrm>
            <a:off x="3483464" y="2027010"/>
            <a:ext cx="1099516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84" name="TextBox 1283">
            <a:extLst>
              <a:ext uri="{FF2B5EF4-FFF2-40B4-BE49-F238E27FC236}">
                <a16:creationId xmlns:a16="http://schemas.microsoft.com/office/drawing/2014/main" id="{D2D152FB-D26B-4265-858E-9A6790882CBF}"/>
              </a:ext>
            </a:extLst>
          </p:cNvPr>
          <p:cNvSpPr txBox="1"/>
          <p:nvPr/>
        </p:nvSpPr>
        <p:spPr>
          <a:xfrm>
            <a:off x="5548750" y="2027010"/>
            <a:ext cx="1099516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85" name="TextBox 1284">
            <a:extLst>
              <a:ext uri="{FF2B5EF4-FFF2-40B4-BE49-F238E27FC236}">
                <a16:creationId xmlns:a16="http://schemas.microsoft.com/office/drawing/2014/main" id="{BA5B7880-EF56-4DA9-B039-BBA7489F655E}"/>
              </a:ext>
            </a:extLst>
          </p:cNvPr>
          <p:cNvSpPr txBox="1"/>
          <p:nvPr/>
        </p:nvSpPr>
        <p:spPr>
          <a:xfrm>
            <a:off x="7614036" y="2027010"/>
            <a:ext cx="1099516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86" name="TextBox 1285">
            <a:extLst>
              <a:ext uri="{FF2B5EF4-FFF2-40B4-BE49-F238E27FC236}">
                <a16:creationId xmlns:a16="http://schemas.microsoft.com/office/drawing/2014/main" id="{03CACB67-CC2B-4839-9BA1-13712170527D}"/>
              </a:ext>
            </a:extLst>
          </p:cNvPr>
          <p:cNvSpPr txBox="1"/>
          <p:nvPr/>
        </p:nvSpPr>
        <p:spPr>
          <a:xfrm>
            <a:off x="9679323" y="2027010"/>
            <a:ext cx="1099516" cy="40011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Contents</a:t>
            </a:r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 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87" name="Rectangle 16">
            <a:extLst>
              <a:ext uri="{FF2B5EF4-FFF2-40B4-BE49-F238E27FC236}">
                <a16:creationId xmlns:a16="http://schemas.microsoft.com/office/drawing/2014/main" id="{218B808F-2D85-4390-9EB6-C0D9B1D1FE19}"/>
              </a:ext>
            </a:extLst>
          </p:cNvPr>
          <p:cNvSpPr/>
          <p:nvPr/>
        </p:nvSpPr>
        <p:spPr>
          <a:xfrm rot="2700000">
            <a:off x="5889741" y="2865459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88" name="Rectangle 9">
            <a:extLst>
              <a:ext uri="{FF2B5EF4-FFF2-40B4-BE49-F238E27FC236}">
                <a16:creationId xmlns:a16="http://schemas.microsoft.com/office/drawing/2014/main" id="{8DECB2FE-7091-4E70-9DBE-46DF9481B78E}"/>
              </a:ext>
            </a:extLst>
          </p:cNvPr>
          <p:cNvSpPr/>
          <p:nvPr/>
        </p:nvSpPr>
        <p:spPr>
          <a:xfrm>
            <a:off x="3682519" y="2949628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89" name="Rectangle 36">
            <a:extLst>
              <a:ext uri="{FF2B5EF4-FFF2-40B4-BE49-F238E27FC236}">
                <a16:creationId xmlns:a16="http://schemas.microsoft.com/office/drawing/2014/main" id="{07D542A0-90C6-467F-89E6-02D7C80E8708}"/>
              </a:ext>
            </a:extLst>
          </p:cNvPr>
          <p:cNvSpPr/>
          <p:nvPr/>
        </p:nvSpPr>
        <p:spPr>
          <a:xfrm>
            <a:off x="7884222" y="2941090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90" name="Round Same Side Corner Rectangle 36">
            <a:extLst>
              <a:ext uri="{FF2B5EF4-FFF2-40B4-BE49-F238E27FC236}">
                <a16:creationId xmlns:a16="http://schemas.microsoft.com/office/drawing/2014/main" id="{0D93517D-0AF2-45B7-B259-14FD54E3A10A}"/>
              </a:ext>
            </a:extLst>
          </p:cNvPr>
          <p:cNvSpPr>
            <a:spLocks noChangeAspect="1"/>
          </p:cNvSpPr>
          <p:nvPr/>
        </p:nvSpPr>
        <p:spPr>
          <a:xfrm>
            <a:off x="1617362" y="2947288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91" name="Oval 21">
            <a:extLst>
              <a:ext uri="{FF2B5EF4-FFF2-40B4-BE49-F238E27FC236}">
                <a16:creationId xmlns:a16="http://schemas.microsoft.com/office/drawing/2014/main" id="{2384C90D-3246-4DBE-A01E-58BAC5AF3DAB}"/>
              </a:ext>
            </a:extLst>
          </p:cNvPr>
          <p:cNvSpPr>
            <a:spLocks noChangeAspect="1"/>
          </p:cNvSpPr>
          <p:nvPr/>
        </p:nvSpPr>
        <p:spPr>
          <a:xfrm>
            <a:off x="9911020" y="2925012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11180</TotalTime>
  <Words>170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41</cp:revision>
  <dcterms:created xsi:type="dcterms:W3CDTF">2018-02-18T19:39:47Z</dcterms:created>
  <dcterms:modified xsi:type="dcterms:W3CDTF">2020-01-03T02:56:16Z</dcterms:modified>
</cp:coreProperties>
</file>