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28" name="그룹 7">
            <a:extLst>
              <a:ext uri="{FF2B5EF4-FFF2-40B4-BE49-F238E27FC236}">
                <a16:creationId xmlns:a16="http://schemas.microsoft.com/office/drawing/2014/main" id="{D0EC3AD3-81FD-457A-A727-CCD1AE7C00E3}"/>
              </a:ext>
            </a:extLst>
          </p:cNvPr>
          <p:cNvGrpSpPr/>
          <p:nvPr/>
        </p:nvGrpSpPr>
        <p:grpSpPr>
          <a:xfrm>
            <a:off x="2810574" y="4761192"/>
            <a:ext cx="8444221" cy="1162407"/>
            <a:chOff x="2810573" y="4708439"/>
            <a:chExt cx="8444221" cy="1162407"/>
          </a:xfrm>
        </p:grpSpPr>
        <p:sp>
          <p:nvSpPr>
            <p:cNvPr id="2029" name="Rounded Rectangle 31">
              <a:extLst>
                <a:ext uri="{FF2B5EF4-FFF2-40B4-BE49-F238E27FC236}">
                  <a16:creationId xmlns:a16="http://schemas.microsoft.com/office/drawing/2014/main" id="{9A945F45-DC1E-4ABD-B1A0-B07476B8250C}"/>
                </a:ext>
              </a:extLst>
            </p:cNvPr>
            <p:cNvSpPr/>
            <p:nvPr/>
          </p:nvSpPr>
          <p:spPr>
            <a:xfrm rot="120000">
              <a:off x="2810573" y="4937734"/>
              <a:ext cx="8444221" cy="933112"/>
            </a:xfrm>
            <a:prstGeom prst="roundRect">
              <a:avLst>
                <a:gd name="adj" fmla="val 10620"/>
              </a:avLst>
            </a:prstGeom>
            <a:solidFill>
              <a:schemeClr val="tx1">
                <a:lumMod val="65000"/>
                <a:lumOff val="35000"/>
                <a:alpha val="23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  <a:softEdge rad="19050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030" name="Rounded Rectangle 32">
              <a:extLst>
                <a:ext uri="{FF2B5EF4-FFF2-40B4-BE49-F238E27FC236}">
                  <a16:creationId xmlns:a16="http://schemas.microsoft.com/office/drawing/2014/main" id="{88D153BF-B294-4936-8B8A-30B1B5507797}"/>
                </a:ext>
              </a:extLst>
            </p:cNvPr>
            <p:cNvSpPr/>
            <p:nvPr/>
          </p:nvSpPr>
          <p:spPr>
            <a:xfrm>
              <a:off x="2923902" y="4708439"/>
              <a:ext cx="8330252" cy="933112"/>
            </a:xfrm>
            <a:prstGeom prst="roundRect">
              <a:avLst>
                <a:gd name="adj" fmla="val 10620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grpSp>
        <p:nvGrpSpPr>
          <p:cNvPr id="2031" name="그룹 6">
            <a:extLst>
              <a:ext uri="{FF2B5EF4-FFF2-40B4-BE49-F238E27FC236}">
                <a16:creationId xmlns:a16="http://schemas.microsoft.com/office/drawing/2014/main" id="{9B62ACC0-6154-4B25-9635-249808B3FB7C}"/>
              </a:ext>
            </a:extLst>
          </p:cNvPr>
          <p:cNvGrpSpPr/>
          <p:nvPr/>
        </p:nvGrpSpPr>
        <p:grpSpPr>
          <a:xfrm>
            <a:off x="2810574" y="3898969"/>
            <a:ext cx="8444221" cy="1162407"/>
            <a:chOff x="2810573" y="3846216"/>
            <a:chExt cx="8444221" cy="1162407"/>
          </a:xfrm>
        </p:grpSpPr>
        <p:sp>
          <p:nvSpPr>
            <p:cNvPr id="2032" name="Rounded Rectangle 28">
              <a:extLst>
                <a:ext uri="{FF2B5EF4-FFF2-40B4-BE49-F238E27FC236}">
                  <a16:creationId xmlns:a16="http://schemas.microsoft.com/office/drawing/2014/main" id="{E9A2DA07-9087-4D17-96C4-B5591E7B9281}"/>
                </a:ext>
              </a:extLst>
            </p:cNvPr>
            <p:cNvSpPr/>
            <p:nvPr/>
          </p:nvSpPr>
          <p:spPr>
            <a:xfrm rot="120000">
              <a:off x="2810573" y="4075511"/>
              <a:ext cx="8444221" cy="933112"/>
            </a:xfrm>
            <a:prstGeom prst="roundRect">
              <a:avLst>
                <a:gd name="adj" fmla="val 10620"/>
              </a:avLst>
            </a:prstGeom>
            <a:solidFill>
              <a:schemeClr val="tx1">
                <a:lumMod val="65000"/>
                <a:lumOff val="35000"/>
                <a:alpha val="23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  <a:softEdge rad="19050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033" name="Rounded Rectangle 29">
              <a:extLst>
                <a:ext uri="{FF2B5EF4-FFF2-40B4-BE49-F238E27FC236}">
                  <a16:creationId xmlns:a16="http://schemas.microsoft.com/office/drawing/2014/main" id="{282BED7A-2A1A-475D-80B4-6C6B8421D58E}"/>
                </a:ext>
              </a:extLst>
            </p:cNvPr>
            <p:cNvSpPr/>
            <p:nvPr/>
          </p:nvSpPr>
          <p:spPr>
            <a:xfrm>
              <a:off x="2923902" y="3846216"/>
              <a:ext cx="8330252" cy="933112"/>
            </a:xfrm>
            <a:prstGeom prst="roundRect">
              <a:avLst>
                <a:gd name="adj" fmla="val 10620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grpSp>
        <p:nvGrpSpPr>
          <p:cNvPr id="2034" name="그룹 4">
            <a:extLst>
              <a:ext uri="{FF2B5EF4-FFF2-40B4-BE49-F238E27FC236}">
                <a16:creationId xmlns:a16="http://schemas.microsoft.com/office/drawing/2014/main" id="{594077E8-E5EC-4ECF-ABD0-D4BD64B0B21F}"/>
              </a:ext>
            </a:extLst>
          </p:cNvPr>
          <p:cNvGrpSpPr/>
          <p:nvPr/>
        </p:nvGrpSpPr>
        <p:grpSpPr>
          <a:xfrm>
            <a:off x="2810574" y="3036746"/>
            <a:ext cx="8444221" cy="1162407"/>
            <a:chOff x="2810573" y="2983993"/>
            <a:chExt cx="8444221" cy="1162407"/>
          </a:xfrm>
        </p:grpSpPr>
        <p:sp>
          <p:nvSpPr>
            <p:cNvPr id="2035" name="Rounded Rectangle 25">
              <a:extLst>
                <a:ext uri="{FF2B5EF4-FFF2-40B4-BE49-F238E27FC236}">
                  <a16:creationId xmlns:a16="http://schemas.microsoft.com/office/drawing/2014/main" id="{15C057CF-1F8C-4A23-BA87-6CF0BFFFC6A6}"/>
                </a:ext>
              </a:extLst>
            </p:cNvPr>
            <p:cNvSpPr/>
            <p:nvPr/>
          </p:nvSpPr>
          <p:spPr>
            <a:xfrm rot="120000">
              <a:off x="2810573" y="3213288"/>
              <a:ext cx="8444221" cy="933112"/>
            </a:xfrm>
            <a:prstGeom prst="roundRect">
              <a:avLst>
                <a:gd name="adj" fmla="val 10620"/>
              </a:avLst>
            </a:prstGeom>
            <a:solidFill>
              <a:schemeClr val="tx1">
                <a:lumMod val="65000"/>
                <a:lumOff val="35000"/>
                <a:alpha val="23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  <a:softEdge rad="19050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036" name="Rounded Rectangle 26">
              <a:extLst>
                <a:ext uri="{FF2B5EF4-FFF2-40B4-BE49-F238E27FC236}">
                  <a16:creationId xmlns:a16="http://schemas.microsoft.com/office/drawing/2014/main" id="{67C8C76D-F625-42CE-847D-C276644C7C73}"/>
                </a:ext>
              </a:extLst>
            </p:cNvPr>
            <p:cNvSpPr/>
            <p:nvPr/>
          </p:nvSpPr>
          <p:spPr>
            <a:xfrm>
              <a:off x="2923902" y="2983993"/>
              <a:ext cx="8330252" cy="933112"/>
            </a:xfrm>
            <a:prstGeom prst="roundRect">
              <a:avLst>
                <a:gd name="adj" fmla="val 10620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grpSp>
        <p:nvGrpSpPr>
          <p:cNvPr id="2037" name="그룹 3">
            <a:extLst>
              <a:ext uri="{FF2B5EF4-FFF2-40B4-BE49-F238E27FC236}">
                <a16:creationId xmlns:a16="http://schemas.microsoft.com/office/drawing/2014/main" id="{CD8164B2-21C4-43FD-B72C-1FF56A19A587}"/>
              </a:ext>
            </a:extLst>
          </p:cNvPr>
          <p:cNvGrpSpPr/>
          <p:nvPr/>
        </p:nvGrpSpPr>
        <p:grpSpPr>
          <a:xfrm>
            <a:off x="2810574" y="2174523"/>
            <a:ext cx="8444221" cy="1162407"/>
            <a:chOff x="2810573" y="2121770"/>
            <a:chExt cx="8444221" cy="1162407"/>
          </a:xfrm>
        </p:grpSpPr>
        <p:sp>
          <p:nvSpPr>
            <p:cNvPr id="2038" name="Rounded Rectangle 15">
              <a:extLst>
                <a:ext uri="{FF2B5EF4-FFF2-40B4-BE49-F238E27FC236}">
                  <a16:creationId xmlns:a16="http://schemas.microsoft.com/office/drawing/2014/main" id="{77FAF685-B1D7-467A-971A-8965D6FF1DCE}"/>
                </a:ext>
              </a:extLst>
            </p:cNvPr>
            <p:cNvSpPr/>
            <p:nvPr/>
          </p:nvSpPr>
          <p:spPr>
            <a:xfrm rot="120000">
              <a:off x="2810573" y="2351065"/>
              <a:ext cx="8444221" cy="933112"/>
            </a:xfrm>
            <a:prstGeom prst="roundRect">
              <a:avLst>
                <a:gd name="adj" fmla="val 10620"/>
              </a:avLst>
            </a:prstGeom>
            <a:solidFill>
              <a:schemeClr val="tx1">
                <a:lumMod val="65000"/>
                <a:lumOff val="35000"/>
                <a:alpha val="23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  <a:softEdge rad="19050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039" name="Rounded Rectangle 9">
              <a:extLst>
                <a:ext uri="{FF2B5EF4-FFF2-40B4-BE49-F238E27FC236}">
                  <a16:creationId xmlns:a16="http://schemas.microsoft.com/office/drawing/2014/main" id="{970D5BCA-3A27-413F-93B3-37FB915C9E12}"/>
                </a:ext>
              </a:extLst>
            </p:cNvPr>
            <p:cNvSpPr/>
            <p:nvPr/>
          </p:nvSpPr>
          <p:spPr>
            <a:xfrm>
              <a:off x="2923902" y="2121770"/>
              <a:ext cx="8330252" cy="933112"/>
            </a:xfrm>
            <a:prstGeom prst="roundRect">
              <a:avLst>
                <a:gd name="adj" fmla="val 10620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sp>
        <p:nvSpPr>
          <p:cNvPr id="2040" name="Freeform 9">
            <a:extLst>
              <a:ext uri="{FF2B5EF4-FFF2-40B4-BE49-F238E27FC236}">
                <a16:creationId xmlns:a16="http://schemas.microsoft.com/office/drawing/2014/main" id="{9C2908A4-54C1-4412-AE62-801BD7634909}"/>
              </a:ext>
            </a:extLst>
          </p:cNvPr>
          <p:cNvSpPr>
            <a:spLocks/>
          </p:cNvSpPr>
          <p:nvPr/>
        </p:nvSpPr>
        <p:spPr bwMode="auto">
          <a:xfrm>
            <a:off x="1047400" y="1821086"/>
            <a:ext cx="2655142" cy="4257958"/>
          </a:xfrm>
          <a:custGeom>
            <a:avLst/>
            <a:gdLst>
              <a:gd name="T0" fmla="*/ 1478 w 1746"/>
              <a:gd name="T1" fmla="*/ 34 h 2800"/>
              <a:gd name="T2" fmla="*/ 1633 w 1746"/>
              <a:gd name="T3" fmla="*/ 169 h 2800"/>
              <a:gd name="T4" fmla="*/ 1682 w 1746"/>
              <a:gd name="T5" fmla="*/ 260 h 2800"/>
              <a:gd name="T6" fmla="*/ 1713 w 1746"/>
              <a:gd name="T7" fmla="*/ 354 h 2800"/>
              <a:gd name="T8" fmla="*/ 1746 w 1746"/>
              <a:gd name="T9" fmla="*/ 594 h 2800"/>
              <a:gd name="T10" fmla="*/ 1702 w 1746"/>
              <a:gd name="T11" fmla="*/ 901 h 2800"/>
              <a:gd name="T12" fmla="*/ 1624 w 1746"/>
              <a:gd name="T13" fmla="*/ 1176 h 2800"/>
              <a:gd name="T14" fmla="*/ 1571 w 1746"/>
              <a:gd name="T15" fmla="*/ 1321 h 2800"/>
              <a:gd name="T16" fmla="*/ 1551 w 1746"/>
              <a:gd name="T17" fmla="*/ 1381 h 2800"/>
              <a:gd name="T18" fmla="*/ 1529 w 1746"/>
              <a:gd name="T19" fmla="*/ 1514 h 2800"/>
              <a:gd name="T20" fmla="*/ 1524 w 1746"/>
              <a:gd name="T21" fmla="*/ 1587 h 2800"/>
              <a:gd name="T22" fmla="*/ 1487 w 1746"/>
              <a:gd name="T23" fmla="*/ 1838 h 2800"/>
              <a:gd name="T24" fmla="*/ 1429 w 1746"/>
              <a:gd name="T25" fmla="*/ 2169 h 2800"/>
              <a:gd name="T26" fmla="*/ 1346 w 1746"/>
              <a:gd name="T27" fmla="*/ 2476 h 2800"/>
              <a:gd name="T28" fmla="*/ 1277 w 1746"/>
              <a:gd name="T29" fmla="*/ 2687 h 2800"/>
              <a:gd name="T30" fmla="*/ 1255 w 1746"/>
              <a:gd name="T31" fmla="*/ 2741 h 2800"/>
              <a:gd name="T32" fmla="*/ 1182 w 1746"/>
              <a:gd name="T33" fmla="*/ 2800 h 2800"/>
              <a:gd name="T34" fmla="*/ 1118 w 1746"/>
              <a:gd name="T35" fmla="*/ 2741 h 2800"/>
              <a:gd name="T36" fmla="*/ 1111 w 1746"/>
              <a:gd name="T37" fmla="*/ 2676 h 2800"/>
              <a:gd name="T38" fmla="*/ 1093 w 1746"/>
              <a:gd name="T39" fmla="*/ 2429 h 2800"/>
              <a:gd name="T40" fmla="*/ 1058 w 1746"/>
              <a:gd name="T41" fmla="*/ 2100 h 2800"/>
              <a:gd name="T42" fmla="*/ 1002 w 1746"/>
              <a:gd name="T43" fmla="*/ 1805 h 2800"/>
              <a:gd name="T44" fmla="*/ 951 w 1746"/>
              <a:gd name="T45" fmla="*/ 1660 h 2800"/>
              <a:gd name="T46" fmla="*/ 917 w 1746"/>
              <a:gd name="T47" fmla="*/ 1616 h 2800"/>
              <a:gd name="T48" fmla="*/ 837 w 1746"/>
              <a:gd name="T49" fmla="*/ 1605 h 2800"/>
              <a:gd name="T50" fmla="*/ 795 w 1746"/>
              <a:gd name="T51" fmla="*/ 1660 h 2800"/>
              <a:gd name="T52" fmla="*/ 757 w 1746"/>
              <a:gd name="T53" fmla="*/ 1763 h 2800"/>
              <a:gd name="T54" fmla="*/ 689 w 1746"/>
              <a:gd name="T55" fmla="*/ 2080 h 2800"/>
              <a:gd name="T56" fmla="*/ 653 w 1746"/>
              <a:gd name="T57" fmla="*/ 2381 h 2800"/>
              <a:gd name="T58" fmla="*/ 629 w 1746"/>
              <a:gd name="T59" fmla="*/ 2643 h 2800"/>
              <a:gd name="T60" fmla="*/ 620 w 1746"/>
              <a:gd name="T61" fmla="*/ 2731 h 2800"/>
              <a:gd name="T62" fmla="*/ 578 w 1746"/>
              <a:gd name="T63" fmla="*/ 2794 h 2800"/>
              <a:gd name="T64" fmla="*/ 500 w 1746"/>
              <a:gd name="T65" fmla="*/ 2769 h 2800"/>
              <a:gd name="T66" fmla="*/ 478 w 1746"/>
              <a:gd name="T67" fmla="*/ 2729 h 2800"/>
              <a:gd name="T68" fmla="*/ 409 w 1746"/>
              <a:gd name="T69" fmla="*/ 2541 h 2800"/>
              <a:gd name="T70" fmla="*/ 311 w 1746"/>
              <a:gd name="T71" fmla="*/ 2167 h 2800"/>
              <a:gd name="T72" fmla="*/ 251 w 1746"/>
              <a:gd name="T73" fmla="*/ 1800 h 2800"/>
              <a:gd name="T74" fmla="*/ 224 w 1746"/>
              <a:gd name="T75" fmla="*/ 1592 h 2800"/>
              <a:gd name="T76" fmla="*/ 220 w 1746"/>
              <a:gd name="T77" fmla="*/ 1531 h 2800"/>
              <a:gd name="T78" fmla="*/ 202 w 1746"/>
              <a:gd name="T79" fmla="*/ 1416 h 2800"/>
              <a:gd name="T80" fmla="*/ 184 w 1746"/>
              <a:gd name="T81" fmla="*/ 1360 h 2800"/>
              <a:gd name="T82" fmla="*/ 124 w 1746"/>
              <a:gd name="T83" fmla="*/ 1176 h 2800"/>
              <a:gd name="T84" fmla="*/ 44 w 1746"/>
              <a:gd name="T85" fmla="*/ 896 h 2800"/>
              <a:gd name="T86" fmla="*/ 0 w 1746"/>
              <a:gd name="T87" fmla="*/ 607 h 2800"/>
              <a:gd name="T88" fmla="*/ 9 w 1746"/>
              <a:gd name="T89" fmla="*/ 449 h 2800"/>
              <a:gd name="T90" fmla="*/ 22 w 1746"/>
              <a:gd name="T91" fmla="*/ 361 h 2800"/>
              <a:gd name="T92" fmla="*/ 107 w 1746"/>
              <a:gd name="T93" fmla="*/ 152 h 2800"/>
              <a:gd name="T94" fmla="*/ 289 w 1746"/>
              <a:gd name="T95" fmla="*/ 31 h 2800"/>
              <a:gd name="T96" fmla="*/ 437 w 1746"/>
              <a:gd name="T97" fmla="*/ 3 h 2800"/>
              <a:gd name="T98" fmla="*/ 511 w 1746"/>
              <a:gd name="T99" fmla="*/ 7 h 2800"/>
              <a:gd name="T100" fmla="*/ 678 w 1746"/>
              <a:gd name="T101" fmla="*/ 32 h 2800"/>
              <a:gd name="T102" fmla="*/ 769 w 1746"/>
              <a:gd name="T103" fmla="*/ 60 h 2800"/>
              <a:gd name="T104" fmla="*/ 844 w 1746"/>
              <a:gd name="T105" fmla="*/ 85 h 2800"/>
              <a:gd name="T106" fmla="*/ 946 w 1746"/>
              <a:gd name="T107" fmla="*/ 69 h 2800"/>
              <a:gd name="T108" fmla="*/ 995 w 1746"/>
              <a:gd name="T109" fmla="*/ 47 h 2800"/>
              <a:gd name="T110" fmla="*/ 1195 w 1746"/>
              <a:gd name="T111" fmla="*/ 3 h 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46" h="2800">
                <a:moveTo>
                  <a:pt x="1249" y="0"/>
                </a:moveTo>
                <a:lnTo>
                  <a:pt x="1307" y="1"/>
                </a:lnTo>
                <a:lnTo>
                  <a:pt x="1369" y="7"/>
                </a:lnTo>
                <a:lnTo>
                  <a:pt x="1435" y="20"/>
                </a:lnTo>
                <a:lnTo>
                  <a:pt x="1478" y="34"/>
                </a:lnTo>
                <a:lnTo>
                  <a:pt x="1518" y="54"/>
                </a:lnTo>
                <a:lnTo>
                  <a:pt x="1553" y="80"/>
                </a:lnTo>
                <a:lnTo>
                  <a:pt x="1584" y="109"/>
                </a:lnTo>
                <a:lnTo>
                  <a:pt x="1611" y="140"/>
                </a:lnTo>
                <a:lnTo>
                  <a:pt x="1633" y="169"/>
                </a:lnTo>
                <a:lnTo>
                  <a:pt x="1651" y="198"/>
                </a:lnTo>
                <a:lnTo>
                  <a:pt x="1664" y="221"/>
                </a:lnTo>
                <a:lnTo>
                  <a:pt x="1675" y="241"/>
                </a:lnTo>
                <a:lnTo>
                  <a:pt x="1680" y="254"/>
                </a:lnTo>
                <a:lnTo>
                  <a:pt x="1682" y="260"/>
                </a:lnTo>
                <a:lnTo>
                  <a:pt x="1684" y="263"/>
                </a:lnTo>
                <a:lnTo>
                  <a:pt x="1689" y="276"/>
                </a:lnTo>
                <a:lnTo>
                  <a:pt x="1697" y="294"/>
                </a:lnTo>
                <a:lnTo>
                  <a:pt x="1704" y="321"/>
                </a:lnTo>
                <a:lnTo>
                  <a:pt x="1713" y="354"/>
                </a:lnTo>
                <a:lnTo>
                  <a:pt x="1724" y="392"/>
                </a:lnTo>
                <a:lnTo>
                  <a:pt x="1731" y="436"/>
                </a:lnTo>
                <a:lnTo>
                  <a:pt x="1738" y="485"/>
                </a:lnTo>
                <a:lnTo>
                  <a:pt x="1744" y="538"/>
                </a:lnTo>
                <a:lnTo>
                  <a:pt x="1746" y="594"/>
                </a:lnTo>
                <a:lnTo>
                  <a:pt x="1744" y="654"/>
                </a:lnTo>
                <a:lnTo>
                  <a:pt x="1738" y="716"/>
                </a:lnTo>
                <a:lnTo>
                  <a:pt x="1727" y="778"/>
                </a:lnTo>
                <a:lnTo>
                  <a:pt x="1717" y="840"/>
                </a:lnTo>
                <a:lnTo>
                  <a:pt x="1702" y="901"/>
                </a:lnTo>
                <a:lnTo>
                  <a:pt x="1687" y="961"/>
                </a:lnTo>
                <a:lnTo>
                  <a:pt x="1671" y="1020"/>
                </a:lnTo>
                <a:lnTo>
                  <a:pt x="1655" y="1076"/>
                </a:lnTo>
                <a:lnTo>
                  <a:pt x="1638" y="1129"/>
                </a:lnTo>
                <a:lnTo>
                  <a:pt x="1624" y="1176"/>
                </a:lnTo>
                <a:lnTo>
                  <a:pt x="1609" y="1220"/>
                </a:lnTo>
                <a:lnTo>
                  <a:pt x="1597" y="1256"/>
                </a:lnTo>
                <a:lnTo>
                  <a:pt x="1586" y="1285"/>
                </a:lnTo>
                <a:lnTo>
                  <a:pt x="1577" y="1309"/>
                </a:lnTo>
                <a:lnTo>
                  <a:pt x="1571" y="1321"/>
                </a:lnTo>
                <a:lnTo>
                  <a:pt x="1569" y="1327"/>
                </a:lnTo>
                <a:lnTo>
                  <a:pt x="1567" y="1331"/>
                </a:lnTo>
                <a:lnTo>
                  <a:pt x="1564" y="1343"/>
                </a:lnTo>
                <a:lnTo>
                  <a:pt x="1558" y="1360"/>
                </a:lnTo>
                <a:lnTo>
                  <a:pt x="1551" y="1381"/>
                </a:lnTo>
                <a:lnTo>
                  <a:pt x="1544" y="1405"/>
                </a:lnTo>
                <a:lnTo>
                  <a:pt x="1538" y="1431"/>
                </a:lnTo>
                <a:lnTo>
                  <a:pt x="1533" y="1461"/>
                </a:lnTo>
                <a:lnTo>
                  <a:pt x="1531" y="1491"/>
                </a:lnTo>
                <a:lnTo>
                  <a:pt x="1529" y="1514"/>
                </a:lnTo>
                <a:lnTo>
                  <a:pt x="1529" y="1529"/>
                </a:lnTo>
                <a:lnTo>
                  <a:pt x="1529" y="1534"/>
                </a:lnTo>
                <a:lnTo>
                  <a:pt x="1529" y="1541"/>
                </a:lnTo>
                <a:lnTo>
                  <a:pt x="1527" y="1558"/>
                </a:lnTo>
                <a:lnTo>
                  <a:pt x="1524" y="1587"/>
                </a:lnTo>
                <a:lnTo>
                  <a:pt x="1518" y="1623"/>
                </a:lnTo>
                <a:lnTo>
                  <a:pt x="1513" y="1669"/>
                </a:lnTo>
                <a:lnTo>
                  <a:pt x="1506" y="1720"/>
                </a:lnTo>
                <a:lnTo>
                  <a:pt x="1497" y="1776"/>
                </a:lnTo>
                <a:lnTo>
                  <a:pt x="1487" y="1838"/>
                </a:lnTo>
                <a:lnTo>
                  <a:pt x="1478" y="1901"/>
                </a:lnTo>
                <a:lnTo>
                  <a:pt x="1467" y="1969"/>
                </a:lnTo>
                <a:lnTo>
                  <a:pt x="1455" y="2036"/>
                </a:lnTo>
                <a:lnTo>
                  <a:pt x="1442" y="2103"/>
                </a:lnTo>
                <a:lnTo>
                  <a:pt x="1429" y="2169"/>
                </a:lnTo>
                <a:lnTo>
                  <a:pt x="1413" y="2232"/>
                </a:lnTo>
                <a:lnTo>
                  <a:pt x="1397" y="2298"/>
                </a:lnTo>
                <a:lnTo>
                  <a:pt x="1380" y="2360"/>
                </a:lnTo>
                <a:lnTo>
                  <a:pt x="1364" y="2420"/>
                </a:lnTo>
                <a:lnTo>
                  <a:pt x="1346" y="2476"/>
                </a:lnTo>
                <a:lnTo>
                  <a:pt x="1329" y="2529"/>
                </a:lnTo>
                <a:lnTo>
                  <a:pt x="1315" y="2578"/>
                </a:lnTo>
                <a:lnTo>
                  <a:pt x="1300" y="2620"/>
                </a:lnTo>
                <a:lnTo>
                  <a:pt x="1287" y="2656"/>
                </a:lnTo>
                <a:lnTo>
                  <a:pt x="1277" y="2687"/>
                </a:lnTo>
                <a:lnTo>
                  <a:pt x="1269" y="2709"/>
                </a:lnTo>
                <a:lnTo>
                  <a:pt x="1264" y="2721"/>
                </a:lnTo>
                <a:lnTo>
                  <a:pt x="1262" y="2727"/>
                </a:lnTo>
                <a:lnTo>
                  <a:pt x="1260" y="2731"/>
                </a:lnTo>
                <a:lnTo>
                  <a:pt x="1255" y="2741"/>
                </a:lnTo>
                <a:lnTo>
                  <a:pt x="1247" y="2756"/>
                </a:lnTo>
                <a:lnTo>
                  <a:pt x="1235" y="2771"/>
                </a:lnTo>
                <a:lnTo>
                  <a:pt x="1220" y="2785"/>
                </a:lnTo>
                <a:lnTo>
                  <a:pt x="1202" y="2794"/>
                </a:lnTo>
                <a:lnTo>
                  <a:pt x="1182" y="2800"/>
                </a:lnTo>
                <a:lnTo>
                  <a:pt x="1162" y="2796"/>
                </a:lnTo>
                <a:lnTo>
                  <a:pt x="1146" y="2785"/>
                </a:lnTo>
                <a:lnTo>
                  <a:pt x="1135" y="2771"/>
                </a:lnTo>
                <a:lnTo>
                  <a:pt x="1124" y="2756"/>
                </a:lnTo>
                <a:lnTo>
                  <a:pt x="1118" y="2741"/>
                </a:lnTo>
                <a:lnTo>
                  <a:pt x="1115" y="2731"/>
                </a:lnTo>
                <a:lnTo>
                  <a:pt x="1115" y="2727"/>
                </a:lnTo>
                <a:lnTo>
                  <a:pt x="1113" y="2721"/>
                </a:lnTo>
                <a:lnTo>
                  <a:pt x="1113" y="2703"/>
                </a:lnTo>
                <a:lnTo>
                  <a:pt x="1111" y="2676"/>
                </a:lnTo>
                <a:lnTo>
                  <a:pt x="1107" y="2641"/>
                </a:lnTo>
                <a:lnTo>
                  <a:pt x="1106" y="2596"/>
                </a:lnTo>
                <a:lnTo>
                  <a:pt x="1102" y="2547"/>
                </a:lnTo>
                <a:lnTo>
                  <a:pt x="1097" y="2491"/>
                </a:lnTo>
                <a:lnTo>
                  <a:pt x="1093" y="2429"/>
                </a:lnTo>
                <a:lnTo>
                  <a:pt x="1086" y="2365"/>
                </a:lnTo>
                <a:lnTo>
                  <a:pt x="1080" y="2300"/>
                </a:lnTo>
                <a:lnTo>
                  <a:pt x="1073" y="2232"/>
                </a:lnTo>
                <a:lnTo>
                  <a:pt x="1066" y="2165"/>
                </a:lnTo>
                <a:lnTo>
                  <a:pt x="1058" y="2100"/>
                </a:lnTo>
                <a:lnTo>
                  <a:pt x="1049" y="2034"/>
                </a:lnTo>
                <a:lnTo>
                  <a:pt x="1040" y="1971"/>
                </a:lnTo>
                <a:lnTo>
                  <a:pt x="1027" y="1909"/>
                </a:lnTo>
                <a:lnTo>
                  <a:pt x="1015" y="1854"/>
                </a:lnTo>
                <a:lnTo>
                  <a:pt x="1002" y="1805"/>
                </a:lnTo>
                <a:lnTo>
                  <a:pt x="989" y="1761"/>
                </a:lnTo>
                <a:lnTo>
                  <a:pt x="977" y="1723"/>
                </a:lnTo>
                <a:lnTo>
                  <a:pt x="966" y="1694"/>
                </a:lnTo>
                <a:lnTo>
                  <a:pt x="957" y="1672"/>
                </a:lnTo>
                <a:lnTo>
                  <a:pt x="951" y="1660"/>
                </a:lnTo>
                <a:lnTo>
                  <a:pt x="949" y="1654"/>
                </a:lnTo>
                <a:lnTo>
                  <a:pt x="947" y="1652"/>
                </a:lnTo>
                <a:lnTo>
                  <a:pt x="940" y="1641"/>
                </a:lnTo>
                <a:lnTo>
                  <a:pt x="931" y="1629"/>
                </a:lnTo>
                <a:lnTo>
                  <a:pt x="917" y="1616"/>
                </a:lnTo>
                <a:lnTo>
                  <a:pt x="902" y="1603"/>
                </a:lnTo>
                <a:lnTo>
                  <a:pt x="886" y="1594"/>
                </a:lnTo>
                <a:lnTo>
                  <a:pt x="869" y="1591"/>
                </a:lnTo>
                <a:lnTo>
                  <a:pt x="853" y="1596"/>
                </a:lnTo>
                <a:lnTo>
                  <a:pt x="837" y="1605"/>
                </a:lnTo>
                <a:lnTo>
                  <a:pt x="824" y="1618"/>
                </a:lnTo>
                <a:lnTo>
                  <a:pt x="811" y="1632"/>
                </a:lnTo>
                <a:lnTo>
                  <a:pt x="802" y="1645"/>
                </a:lnTo>
                <a:lnTo>
                  <a:pt x="797" y="1656"/>
                </a:lnTo>
                <a:lnTo>
                  <a:pt x="795" y="1660"/>
                </a:lnTo>
                <a:lnTo>
                  <a:pt x="793" y="1663"/>
                </a:lnTo>
                <a:lnTo>
                  <a:pt x="787" y="1674"/>
                </a:lnTo>
                <a:lnTo>
                  <a:pt x="778" y="1696"/>
                </a:lnTo>
                <a:lnTo>
                  <a:pt x="767" y="1725"/>
                </a:lnTo>
                <a:lnTo>
                  <a:pt x="757" y="1763"/>
                </a:lnTo>
                <a:lnTo>
                  <a:pt x="742" y="1812"/>
                </a:lnTo>
                <a:lnTo>
                  <a:pt x="727" y="1872"/>
                </a:lnTo>
                <a:lnTo>
                  <a:pt x="713" y="1943"/>
                </a:lnTo>
                <a:lnTo>
                  <a:pt x="698" y="2027"/>
                </a:lnTo>
                <a:lnTo>
                  <a:pt x="689" y="2080"/>
                </a:lnTo>
                <a:lnTo>
                  <a:pt x="682" y="2136"/>
                </a:lnTo>
                <a:lnTo>
                  <a:pt x="675" y="2196"/>
                </a:lnTo>
                <a:lnTo>
                  <a:pt x="667" y="2256"/>
                </a:lnTo>
                <a:lnTo>
                  <a:pt x="660" y="2320"/>
                </a:lnTo>
                <a:lnTo>
                  <a:pt x="653" y="2381"/>
                </a:lnTo>
                <a:lnTo>
                  <a:pt x="647" y="2441"/>
                </a:lnTo>
                <a:lnTo>
                  <a:pt x="642" y="2498"/>
                </a:lnTo>
                <a:lnTo>
                  <a:pt x="637" y="2552"/>
                </a:lnTo>
                <a:lnTo>
                  <a:pt x="633" y="2601"/>
                </a:lnTo>
                <a:lnTo>
                  <a:pt x="629" y="2643"/>
                </a:lnTo>
                <a:lnTo>
                  <a:pt x="626" y="2678"/>
                </a:lnTo>
                <a:lnTo>
                  <a:pt x="624" y="2705"/>
                </a:lnTo>
                <a:lnTo>
                  <a:pt x="622" y="2721"/>
                </a:lnTo>
                <a:lnTo>
                  <a:pt x="622" y="2727"/>
                </a:lnTo>
                <a:lnTo>
                  <a:pt x="620" y="2731"/>
                </a:lnTo>
                <a:lnTo>
                  <a:pt x="617" y="2740"/>
                </a:lnTo>
                <a:lnTo>
                  <a:pt x="611" y="2754"/>
                </a:lnTo>
                <a:lnTo>
                  <a:pt x="602" y="2769"/>
                </a:lnTo>
                <a:lnTo>
                  <a:pt x="591" y="2783"/>
                </a:lnTo>
                <a:lnTo>
                  <a:pt x="578" y="2794"/>
                </a:lnTo>
                <a:lnTo>
                  <a:pt x="562" y="2800"/>
                </a:lnTo>
                <a:lnTo>
                  <a:pt x="542" y="2798"/>
                </a:lnTo>
                <a:lnTo>
                  <a:pt x="526" y="2791"/>
                </a:lnTo>
                <a:lnTo>
                  <a:pt x="511" y="2781"/>
                </a:lnTo>
                <a:lnTo>
                  <a:pt x="500" y="2769"/>
                </a:lnTo>
                <a:lnTo>
                  <a:pt x="493" y="2758"/>
                </a:lnTo>
                <a:lnTo>
                  <a:pt x="487" y="2751"/>
                </a:lnTo>
                <a:lnTo>
                  <a:pt x="486" y="2747"/>
                </a:lnTo>
                <a:lnTo>
                  <a:pt x="484" y="2743"/>
                </a:lnTo>
                <a:lnTo>
                  <a:pt x="478" y="2729"/>
                </a:lnTo>
                <a:lnTo>
                  <a:pt x="469" y="2709"/>
                </a:lnTo>
                <a:lnTo>
                  <a:pt x="457" y="2678"/>
                </a:lnTo>
                <a:lnTo>
                  <a:pt x="444" y="2640"/>
                </a:lnTo>
                <a:lnTo>
                  <a:pt x="427" y="2594"/>
                </a:lnTo>
                <a:lnTo>
                  <a:pt x="409" y="2541"/>
                </a:lnTo>
                <a:lnTo>
                  <a:pt x="389" y="2480"/>
                </a:lnTo>
                <a:lnTo>
                  <a:pt x="371" y="2412"/>
                </a:lnTo>
                <a:lnTo>
                  <a:pt x="351" y="2336"/>
                </a:lnTo>
                <a:lnTo>
                  <a:pt x="331" y="2254"/>
                </a:lnTo>
                <a:lnTo>
                  <a:pt x="311" y="2167"/>
                </a:lnTo>
                <a:lnTo>
                  <a:pt x="295" y="2071"/>
                </a:lnTo>
                <a:lnTo>
                  <a:pt x="282" y="1998"/>
                </a:lnTo>
                <a:lnTo>
                  <a:pt x="269" y="1927"/>
                </a:lnTo>
                <a:lnTo>
                  <a:pt x="260" y="1861"/>
                </a:lnTo>
                <a:lnTo>
                  <a:pt x="251" y="1800"/>
                </a:lnTo>
                <a:lnTo>
                  <a:pt x="244" y="1743"/>
                </a:lnTo>
                <a:lnTo>
                  <a:pt x="237" y="1694"/>
                </a:lnTo>
                <a:lnTo>
                  <a:pt x="231" y="1652"/>
                </a:lnTo>
                <a:lnTo>
                  <a:pt x="227" y="1618"/>
                </a:lnTo>
                <a:lnTo>
                  <a:pt x="224" y="1592"/>
                </a:lnTo>
                <a:lnTo>
                  <a:pt x="222" y="1576"/>
                </a:lnTo>
                <a:lnTo>
                  <a:pt x="222" y="1571"/>
                </a:lnTo>
                <a:lnTo>
                  <a:pt x="222" y="1565"/>
                </a:lnTo>
                <a:lnTo>
                  <a:pt x="222" y="1552"/>
                </a:lnTo>
                <a:lnTo>
                  <a:pt x="220" y="1531"/>
                </a:lnTo>
                <a:lnTo>
                  <a:pt x="218" y="1509"/>
                </a:lnTo>
                <a:lnTo>
                  <a:pt x="217" y="1485"/>
                </a:lnTo>
                <a:lnTo>
                  <a:pt x="215" y="1463"/>
                </a:lnTo>
                <a:lnTo>
                  <a:pt x="209" y="1438"/>
                </a:lnTo>
                <a:lnTo>
                  <a:pt x="202" y="1416"/>
                </a:lnTo>
                <a:lnTo>
                  <a:pt x="197" y="1396"/>
                </a:lnTo>
                <a:lnTo>
                  <a:pt x="191" y="1383"/>
                </a:lnTo>
                <a:lnTo>
                  <a:pt x="189" y="1380"/>
                </a:lnTo>
                <a:lnTo>
                  <a:pt x="187" y="1374"/>
                </a:lnTo>
                <a:lnTo>
                  <a:pt x="184" y="1360"/>
                </a:lnTo>
                <a:lnTo>
                  <a:pt x="175" y="1336"/>
                </a:lnTo>
                <a:lnTo>
                  <a:pt x="166" y="1305"/>
                </a:lnTo>
                <a:lnTo>
                  <a:pt x="153" y="1269"/>
                </a:lnTo>
                <a:lnTo>
                  <a:pt x="140" y="1225"/>
                </a:lnTo>
                <a:lnTo>
                  <a:pt x="124" y="1176"/>
                </a:lnTo>
                <a:lnTo>
                  <a:pt x="107" y="1125"/>
                </a:lnTo>
                <a:lnTo>
                  <a:pt x="91" y="1071"/>
                </a:lnTo>
                <a:lnTo>
                  <a:pt x="75" y="1012"/>
                </a:lnTo>
                <a:lnTo>
                  <a:pt x="60" y="954"/>
                </a:lnTo>
                <a:lnTo>
                  <a:pt x="44" y="896"/>
                </a:lnTo>
                <a:lnTo>
                  <a:pt x="29" y="840"/>
                </a:lnTo>
                <a:lnTo>
                  <a:pt x="17" y="776"/>
                </a:lnTo>
                <a:lnTo>
                  <a:pt x="7" y="716"/>
                </a:lnTo>
                <a:lnTo>
                  <a:pt x="4" y="660"/>
                </a:lnTo>
                <a:lnTo>
                  <a:pt x="0" y="607"/>
                </a:lnTo>
                <a:lnTo>
                  <a:pt x="0" y="561"/>
                </a:lnTo>
                <a:lnTo>
                  <a:pt x="2" y="521"/>
                </a:lnTo>
                <a:lnTo>
                  <a:pt x="4" y="489"/>
                </a:lnTo>
                <a:lnTo>
                  <a:pt x="7" y="463"/>
                </a:lnTo>
                <a:lnTo>
                  <a:pt x="9" y="449"/>
                </a:lnTo>
                <a:lnTo>
                  <a:pt x="9" y="443"/>
                </a:lnTo>
                <a:lnTo>
                  <a:pt x="11" y="438"/>
                </a:lnTo>
                <a:lnTo>
                  <a:pt x="13" y="420"/>
                </a:lnTo>
                <a:lnTo>
                  <a:pt x="17" y="394"/>
                </a:lnTo>
                <a:lnTo>
                  <a:pt x="22" y="361"/>
                </a:lnTo>
                <a:lnTo>
                  <a:pt x="31" y="323"/>
                </a:lnTo>
                <a:lnTo>
                  <a:pt x="44" y="281"/>
                </a:lnTo>
                <a:lnTo>
                  <a:pt x="60" y="238"/>
                </a:lnTo>
                <a:lnTo>
                  <a:pt x="80" y="194"/>
                </a:lnTo>
                <a:lnTo>
                  <a:pt x="107" y="152"/>
                </a:lnTo>
                <a:lnTo>
                  <a:pt x="138" y="114"/>
                </a:lnTo>
                <a:lnTo>
                  <a:pt x="171" y="87"/>
                </a:lnTo>
                <a:lnTo>
                  <a:pt x="209" y="63"/>
                </a:lnTo>
                <a:lnTo>
                  <a:pt x="249" y="45"/>
                </a:lnTo>
                <a:lnTo>
                  <a:pt x="289" y="31"/>
                </a:lnTo>
                <a:lnTo>
                  <a:pt x="327" y="20"/>
                </a:lnTo>
                <a:lnTo>
                  <a:pt x="364" y="12"/>
                </a:lnTo>
                <a:lnTo>
                  <a:pt x="395" y="7"/>
                </a:lnTo>
                <a:lnTo>
                  <a:pt x="420" y="5"/>
                </a:lnTo>
                <a:lnTo>
                  <a:pt x="437" y="3"/>
                </a:lnTo>
                <a:lnTo>
                  <a:pt x="442" y="3"/>
                </a:lnTo>
                <a:lnTo>
                  <a:pt x="447" y="3"/>
                </a:lnTo>
                <a:lnTo>
                  <a:pt x="462" y="3"/>
                </a:lnTo>
                <a:lnTo>
                  <a:pt x="482" y="5"/>
                </a:lnTo>
                <a:lnTo>
                  <a:pt x="511" y="7"/>
                </a:lnTo>
                <a:lnTo>
                  <a:pt x="542" y="9"/>
                </a:lnTo>
                <a:lnTo>
                  <a:pt x="578" y="14"/>
                </a:lnTo>
                <a:lnTo>
                  <a:pt x="615" y="20"/>
                </a:lnTo>
                <a:lnTo>
                  <a:pt x="647" y="25"/>
                </a:lnTo>
                <a:lnTo>
                  <a:pt x="678" y="32"/>
                </a:lnTo>
                <a:lnTo>
                  <a:pt x="707" y="40"/>
                </a:lnTo>
                <a:lnTo>
                  <a:pt x="733" y="47"/>
                </a:lnTo>
                <a:lnTo>
                  <a:pt x="753" y="54"/>
                </a:lnTo>
                <a:lnTo>
                  <a:pt x="766" y="58"/>
                </a:lnTo>
                <a:lnTo>
                  <a:pt x="769" y="60"/>
                </a:lnTo>
                <a:lnTo>
                  <a:pt x="775" y="61"/>
                </a:lnTo>
                <a:lnTo>
                  <a:pt x="786" y="67"/>
                </a:lnTo>
                <a:lnTo>
                  <a:pt x="802" y="72"/>
                </a:lnTo>
                <a:lnTo>
                  <a:pt x="822" y="80"/>
                </a:lnTo>
                <a:lnTo>
                  <a:pt x="844" y="85"/>
                </a:lnTo>
                <a:lnTo>
                  <a:pt x="866" y="87"/>
                </a:lnTo>
                <a:lnTo>
                  <a:pt x="889" y="85"/>
                </a:lnTo>
                <a:lnTo>
                  <a:pt x="911" y="81"/>
                </a:lnTo>
                <a:lnTo>
                  <a:pt x="931" y="76"/>
                </a:lnTo>
                <a:lnTo>
                  <a:pt x="946" y="69"/>
                </a:lnTo>
                <a:lnTo>
                  <a:pt x="955" y="65"/>
                </a:lnTo>
                <a:lnTo>
                  <a:pt x="958" y="63"/>
                </a:lnTo>
                <a:lnTo>
                  <a:pt x="962" y="61"/>
                </a:lnTo>
                <a:lnTo>
                  <a:pt x="975" y="56"/>
                </a:lnTo>
                <a:lnTo>
                  <a:pt x="995" y="47"/>
                </a:lnTo>
                <a:lnTo>
                  <a:pt x="1024" y="38"/>
                </a:lnTo>
                <a:lnTo>
                  <a:pt x="1057" y="29"/>
                </a:lnTo>
                <a:lnTo>
                  <a:pt x="1098" y="18"/>
                </a:lnTo>
                <a:lnTo>
                  <a:pt x="1144" y="9"/>
                </a:lnTo>
                <a:lnTo>
                  <a:pt x="1195" y="3"/>
                </a:lnTo>
                <a:lnTo>
                  <a:pt x="12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8100000" scaled="1"/>
              <a:tileRect/>
            </a:gradFill>
          </a:ln>
          <a:effectLst>
            <a:outerShdw blurRad="127000" dist="88900" dir="8100000" algn="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grpSp>
        <p:nvGrpSpPr>
          <p:cNvPr id="2041" name="Group 2040">
            <a:extLst>
              <a:ext uri="{FF2B5EF4-FFF2-40B4-BE49-F238E27FC236}">
                <a16:creationId xmlns:a16="http://schemas.microsoft.com/office/drawing/2014/main" id="{7E47EA38-55E4-4E73-B28D-4DED46842A5E}"/>
              </a:ext>
            </a:extLst>
          </p:cNvPr>
          <p:cNvGrpSpPr/>
          <p:nvPr/>
        </p:nvGrpSpPr>
        <p:grpSpPr>
          <a:xfrm>
            <a:off x="1562005" y="2246531"/>
            <a:ext cx="1625933" cy="1674760"/>
            <a:chOff x="575693" y="4105536"/>
            <a:chExt cx="1625933" cy="1674760"/>
          </a:xfrm>
        </p:grpSpPr>
        <p:sp>
          <p:nvSpPr>
            <p:cNvPr id="2042" name="TextBox 2041">
              <a:extLst>
                <a:ext uri="{FF2B5EF4-FFF2-40B4-BE49-F238E27FC236}">
                  <a16:creationId xmlns:a16="http://schemas.microsoft.com/office/drawing/2014/main" id="{2B05DB40-A600-425C-B3F1-0D8C8DDC77E8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43" name="TextBox 2042">
              <a:extLst>
                <a:ext uri="{FF2B5EF4-FFF2-40B4-BE49-F238E27FC236}">
                  <a16:creationId xmlns:a16="http://schemas.microsoft.com/office/drawing/2014/main" id="{0B695DA5-DAC7-4BA0-BF2B-3D8DD2B93663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44" name="Group 2043">
            <a:extLst>
              <a:ext uri="{FF2B5EF4-FFF2-40B4-BE49-F238E27FC236}">
                <a16:creationId xmlns:a16="http://schemas.microsoft.com/office/drawing/2014/main" id="{D9286621-C6EF-4E60-ABCD-5F7B57476DE3}"/>
              </a:ext>
            </a:extLst>
          </p:cNvPr>
          <p:cNvGrpSpPr/>
          <p:nvPr/>
        </p:nvGrpSpPr>
        <p:grpSpPr>
          <a:xfrm>
            <a:off x="3795859" y="2296192"/>
            <a:ext cx="6873137" cy="697000"/>
            <a:chOff x="-825913" y="4159966"/>
            <a:chExt cx="5395324" cy="697000"/>
          </a:xfrm>
        </p:grpSpPr>
        <p:sp>
          <p:nvSpPr>
            <p:cNvPr id="2045" name="TextBox 2044">
              <a:extLst>
                <a:ext uri="{FF2B5EF4-FFF2-40B4-BE49-F238E27FC236}">
                  <a16:creationId xmlns:a16="http://schemas.microsoft.com/office/drawing/2014/main" id="{1ECD2DF4-A95A-47CB-8C25-B0DFA48E6E1F}"/>
                </a:ext>
              </a:extLst>
            </p:cNvPr>
            <p:cNvSpPr txBox="1"/>
            <p:nvPr/>
          </p:nvSpPr>
          <p:spPr>
            <a:xfrm>
              <a:off x="-815792" y="4395301"/>
              <a:ext cx="53667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2046" name="TextBox 2045">
              <a:extLst>
                <a:ext uri="{FF2B5EF4-FFF2-40B4-BE49-F238E27FC236}">
                  <a16:creationId xmlns:a16="http://schemas.microsoft.com/office/drawing/2014/main" id="{261F5C93-2B83-4651-8682-265861321680}"/>
                </a:ext>
              </a:extLst>
            </p:cNvPr>
            <p:cNvSpPr txBox="1"/>
            <p:nvPr/>
          </p:nvSpPr>
          <p:spPr>
            <a:xfrm>
              <a:off x="-825913" y="4159966"/>
              <a:ext cx="539532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47" name="Oval 2046">
            <a:extLst>
              <a:ext uri="{FF2B5EF4-FFF2-40B4-BE49-F238E27FC236}">
                <a16:creationId xmlns:a16="http://schemas.microsoft.com/office/drawing/2014/main" id="{CB3859B1-3B1A-4CDE-A860-B9116F34EEC6}"/>
              </a:ext>
            </a:extLst>
          </p:cNvPr>
          <p:cNvSpPr/>
          <p:nvPr/>
        </p:nvSpPr>
        <p:spPr>
          <a:xfrm>
            <a:off x="10825619" y="2730284"/>
            <a:ext cx="271913" cy="2719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48" name="Oval 2047">
            <a:extLst>
              <a:ext uri="{FF2B5EF4-FFF2-40B4-BE49-F238E27FC236}">
                <a16:creationId xmlns:a16="http://schemas.microsoft.com/office/drawing/2014/main" id="{E19759B7-348C-44A3-A167-E287D02BFD93}"/>
              </a:ext>
            </a:extLst>
          </p:cNvPr>
          <p:cNvSpPr/>
          <p:nvPr/>
        </p:nvSpPr>
        <p:spPr>
          <a:xfrm>
            <a:off x="10825619" y="3595738"/>
            <a:ext cx="271913" cy="2719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49" name="Oval 2048">
            <a:extLst>
              <a:ext uri="{FF2B5EF4-FFF2-40B4-BE49-F238E27FC236}">
                <a16:creationId xmlns:a16="http://schemas.microsoft.com/office/drawing/2014/main" id="{FBE7B3C2-B1EC-4594-AE9E-FE0CAE1ABF0B}"/>
              </a:ext>
            </a:extLst>
          </p:cNvPr>
          <p:cNvSpPr/>
          <p:nvPr/>
        </p:nvSpPr>
        <p:spPr>
          <a:xfrm>
            <a:off x="10825619" y="4461192"/>
            <a:ext cx="271913" cy="2719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50" name="Oval 2049">
            <a:extLst>
              <a:ext uri="{FF2B5EF4-FFF2-40B4-BE49-F238E27FC236}">
                <a16:creationId xmlns:a16="http://schemas.microsoft.com/office/drawing/2014/main" id="{8B7A7A23-7B82-428E-BC51-3522B7E3CA19}"/>
              </a:ext>
            </a:extLst>
          </p:cNvPr>
          <p:cNvSpPr/>
          <p:nvPr/>
        </p:nvSpPr>
        <p:spPr>
          <a:xfrm>
            <a:off x="10825619" y="5326645"/>
            <a:ext cx="271913" cy="2719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051" name="Group 2050">
            <a:extLst>
              <a:ext uri="{FF2B5EF4-FFF2-40B4-BE49-F238E27FC236}">
                <a16:creationId xmlns:a16="http://schemas.microsoft.com/office/drawing/2014/main" id="{7E4353A1-FA92-4A77-B08A-078891A62A5F}"/>
              </a:ext>
            </a:extLst>
          </p:cNvPr>
          <p:cNvGrpSpPr/>
          <p:nvPr/>
        </p:nvGrpSpPr>
        <p:grpSpPr>
          <a:xfrm>
            <a:off x="3795859" y="3170188"/>
            <a:ext cx="6873137" cy="697000"/>
            <a:chOff x="-825913" y="4159966"/>
            <a:chExt cx="5395324" cy="697000"/>
          </a:xfrm>
        </p:grpSpPr>
        <p:sp>
          <p:nvSpPr>
            <p:cNvPr id="2052" name="TextBox 2051">
              <a:extLst>
                <a:ext uri="{FF2B5EF4-FFF2-40B4-BE49-F238E27FC236}">
                  <a16:creationId xmlns:a16="http://schemas.microsoft.com/office/drawing/2014/main" id="{9A661279-1FA6-4778-8BF0-8D8AAE2CE629}"/>
                </a:ext>
              </a:extLst>
            </p:cNvPr>
            <p:cNvSpPr txBox="1"/>
            <p:nvPr/>
          </p:nvSpPr>
          <p:spPr>
            <a:xfrm>
              <a:off x="-815792" y="4395301"/>
              <a:ext cx="53667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2053" name="TextBox 2052">
              <a:extLst>
                <a:ext uri="{FF2B5EF4-FFF2-40B4-BE49-F238E27FC236}">
                  <a16:creationId xmlns:a16="http://schemas.microsoft.com/office/drawing/2014/main" id="{32153338-999C-46CA-A273-269C83F16B73}"/>
                </a:ext>
              </a:extLst>
            </p:cNvPr>
            <p:cNvSpPr txBox="1"/>
            <p:nvPr/>
          </p:nvSpPr>
          <p:spPr>
            <a:xfrm>
              <a:off x="-825913" y="4159966"/>
              <a:ext cx="539532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54" name="Group 2053">
            <a:extLst>
              <a:ext uri="{FF2B5EF4-FFF2-40B4-BE49-F238E27FC236}">
                <a16:creationId xmlns:a16="http://schemas.microsoft.com/office/drawing/2014/main" id="{C71BAC1E-54EB-470A-BACC-4246F9A18611}"/>
              </a:ext>
            </a:extLst>
          </p:cNvPr>
          <p:cNvGrpSpPr/>
          <p:nvPr/>
        </p:nvGrpSpPr>
        <p:grpSpPr>
          <a:xfrm>
            <a:off x="3795859" y="4044184"/>
            <a:ext cx="6873137" cy="697000"/>
            <a:chOff x="-825913" y="4159966"/>
            <a:chExt cx="5395324" cy="697000"/>
          </a:xfrm>
        </p:grpSpPr>
        <p:sp>
          <p:nvSpPr>
            <p:cNvPr id="2055" name="TextBox 2054">
              <a:extLst>
                <a:ext uri="{FF2B5EF4-FFF2-40B4-BE49-F238E27FC236}">
                  <a16:creationId xmlns:a16="http://schemas.microsoft.com/office/drawing/2014/main" id="{AD960703-FB73-4B53-AC8C-AAFAC73E1179}"/>
                </a:ext>
              </a:extLst>
            </p:cNvPr>
            <p:cNvSpPr txBox="1"/>
            <p:nvPr/>
          </p:nvSpPr>
          <p:spPr>
            <a:xfrm>
              <a:off x="-815792" y="4395301"/>
              <a:ext cx="53667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2056" name="TextBox 2055">
              <a:extLst>
                <a:ext uri="{FF2B5EF4-FFF2-40B4-BE49-F238E27FC236}">
                  <a16:creationId xmlns:a16="http://schemas.microsoft.com/office/drawing/2014/main" id="{9C3F1C37-32CE-4C5E-8D5B-B21F8F3FF012}"/>
                </a:ext>
              </a:extLst>
            </p:cNvPr>
            <p:cNvSpPr txBox="1"/>
            <p:nvPr/>
          </p:nvSpPr>
          <p:spPr>
            <a:xfrm>
              <a:off x="-825913" y="4159966"/>
              <a:ext cx="539532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72E1628C-0E9D-4550-B4A7-5085E1436C16}"/>
              </a:ext>
            </a:extLst>
          </p:cNvPr>
          <p:cNvGrpSpPr/>
          <p:nvPr/>
        </p:nvGrpSpPr>
        <p:grpSpPr>
          <a:xfrm>
            <a:off x="3795859" y="4918180"/>
            <a:ext cx="6873137" cy="697000"/>
            <a:chOff x="-825913" y="4159966"/>
            <a:chExt cx="5395324" cy="697000"/>
          </a:xfrm>
        </p:grpSpPr>
        <p:sp>
          <p:nvSpPr>
            <p:cNvPr id="2058" name="TextBox 2057">
              <a:extLst>
                <a:ext uri="{FF2B5EF4-FFF2-40B4-BE49-F238E27FC236}">
                  <a16:creationId xmlns:a16="http://schemas.microsoft.com/office/drawing/2014/main" id="{1EB2ECA2-7B64-48B5-B087-52C32B069D15}"/>
                </a:ext>
              </a:extLst>
            </p:cNvPr>
            <p:cNvSpPr txBox="1"/>
            <p:nvPr/>
          </p:nvSpPr>
          <p:spPr>
            <a:xfrm>
              <a:off x="-815792" y="4395301"/>
              <a:ext cx="53667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2059" name="TextBox 2058">
              <a:extLst>
                <a:ext uri="{FF2B5EF4-FFF2-40B4-BE49-F238E27FC236}">
                  <a16:creationId xmlns:a16="http://schemas.microsoft.com/office/drawing/2014/main" id="{AD1ECF42-82D9-4A10-8DAD-8AB0325CA098}"/>
                </a:ext>
              </a:extLst>
            </p:cNvPr>
            <p:cNvSpPr txBox="1"/>
            <p:nvPr/>
          </p:nvSpPr>
          <p:spPr>
            <a:xfrm>
              <a:off x="-825913" y="4159966"/>
              <a:ext cx="539532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11203</TotalTime>
  <Words>183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64</cp:revision>
  <dcterms:created xsi:type="dcterms:W3CDTF">2018-02-18T19:39:47Z</dcterms:created>
  <dcterms:modified xsi:type="dcterms:W3CDTF">2020-01-03T03:19:17Z</dcterms:modified>
</cp:coreProperties>
</file>