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672" name="Rectangle 671">
            <a:extLst>
              <a:ext uri="{FF2B5EF4-FFF2-40B4-BE49-F238E27FC236}">
                <a16:creationId xmlns:a16="http://schemas.microsoft.com/office/drawing/2014/main" id="{4B5936C2-0F29-4FDF-A30F-E4ADDA60A2DA}"/>
              </a:ext>
            </a:extLst>
          </p:cNvPr>
          <p:cNvSpPr/>
          <p:nvPr/>
        </p:nvSpPr>
        <p:spPr>
          <a:xfrm>
            <a:off x="3744850" y="1837926"/>
            <a:ext cx="2260022" cy="42315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673" name="Rectangle 672">
            <a:extLst>
              <a:ext uri="{FF2B5EF4-FFF2-40B4-BE49-F238E27FC236}">
                <a16:creationId xmlns:a16="http://schemas.microsoft.com/office/drawing/2014/main" id="{5F9188F8-4D13-40AE-8013-2A50829705F2}"/>
              </a:ext>
            </a:extLst>
          </p:cNvPr>
          <p:cNvSpPr/>
          <p:nvPr/>
        </p:nvSpPr>
        <p:spPr>
          <a:xfrm>
            <a:off x="6377960" y="1837926"/>
            <a:ext cx="2260022" cy="42315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74" name="Rectangle 673">
            <a:extLst>
              <a:ext uri="{FF2B5EF4-FFF2-40B4-BE49-F238E27FC236}">
                <a16:creationId xmlns:a16="http://schemas.microsoft.com/office/drawing/2014/main" id="{C9687ADA-DC53-49BB-86A9-FA870D329975}"/>
              </a:ext>
            </a:extLst>
          </p:cNvPr>
          <p:cNvSpPr/>
          <p:nvPr/>
        </p:nvSpPr>
        <p:spPr>
          <a:xfrm>
            <a:off x="9011068" y="1837926"/>
            <a:ext cx="2260022" cy="42315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675" name="Group 674">
            <a:extLst>
              <a:ext uri="{FF2B5EF4-FFF2-40B4-BE49-F238E27FC236}">
                <a16:creationId xmlns:a16="http://schemas.microsoft.com/office/drawing/2014/main" id="{612FF4DE-AB4B-4220-B720-AF57469BA216}"/>
              </a:ext>
            </a:extLst>
          </p:cNvPr>
          <p:cNvGrpSpPr/>
          <p:nvPr/>
        </p:nvGrpSpPr>
        <p:grpSpPr>
          <a:xfrm>
            <a:off x="3532450" y="2037794"/>
            <a:ext cx="2436995" cy="684872"/>
            <a:chOff x="590530" y="2152783"/>
            <a:chExt cx="2473307" cy="695077"/>
          </a:xfrm>
        </p:grpSpPr>
        <p:sp>
          <p:nvSpPr>
            <p:cNvPr id="676" name="Right Triangle 675">
              <a:extLst>
                <a:ext uri="{FF2B5EF4-FFF2-40B4-BE49-F238E27FC236}">
                  <a16:creationId xmlns:a16="http://schemas.microsoft.com/office/drawing/2014/main" id="{65D05D84-05A4-4BE6-ABE0-1F15D7AE07EC}"/>
                </a:ext>
              </a:extLst>
            </p:cNvPr>
            <p:cNvSpPr/>
            <p:nvPr/>
          </p:nvSpPr>
          <p:spPr>
            <a:xfrm rot="10800000">
              <a:off x="590530" y="2642931"/>
              <a:ext cx="204929" cy="204929"/>
            </a:xfrm>
            <a:prstGeom prst="rt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77" name="Pentagon 10">
              <a:extLst>
                <a:ext uri="{FF2B5EF4-FFF2-40B4-BE49-F238E27FC236}">
                  <a16:creationId xmlns:a16="http://schemas.microsoft.com/office/drawing/2014/main" id="{4FE25B5D-C79F-4FC3-B563-CD8EB9B06C1A}"/>
                </a:ext>
              </a:extLst>
            </p:cNvPr>
            <p:cNvSpPr/>
            <p:nvPr/>
          </p:nvSpPr>
          <p:spPr>
            <a:xfrm>
              <a:off x="611560" y="2158299"/>
              <a:ext cx="1944216" cy="484632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78" name="Chevron 11">
              <a:extLst>
                <a:ext uri="{FF2B5EF4-FFF2-40B4-BE49-F238E27FC236}">
                  <a16:creationId xmlns:a16="http://schemas.microsoft.com/office/drawing/2014/main" id="{87B7B35A-F30D-4B8A-8822-87113B96D2EA}"/>
                </a:ext>
              </a:extLst>
            </p:cNvPr>
            <p:cNvSpPr/>
            <p:nvPr/>
          </p:nvSpPr>
          <p:spPr>
            <a:xfrm>
              <a:off x="2418617" y="2158299"/>
              <a:ext cx="385189" cy="484632"/>
            </a:xfrm>
            <a:prstGeom prst="chevron">
              <a:avLst>
                <a:gd name="adj" fmla="val 52447"/>
              </a:avLst>
            </a:prstGeom>
            <a:solidFill>
              <a:schemeClr val="accent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679" name="Chevron 12">
              <a:extLst>
                <a:ext uri="{FF2B5EF4-FFF2-40B4-BE49-F238E27FC236}">
                  <a16:creationId xmlns:a16="http://schemas.microsoft.com/office/drawing/2014/main" id="{A8CCA8A6-B6FD-4522-BF67-C07B4223CBE2}"/>
                </a:ext>
              </a:extLst>
            </p:cNvPr>
            <p:cNvSpPr/>
            <p:nvPr/>
          </p:nvSpPr>
          <p:spPr>
            <a:xfrm>
              <a:off x="2678648" y="2152783"/>
              <a:ext cx="385189" cy="484632"/>
            </a:xfrm>
            <a:prstGeom prst="chevron">
              <a:avLst>
                <a:gd name="adj" fmla="val 52447"/>
              </a:avLst>
            </a:prstGeom>
            <a:solidFill>
              <a:schemeClr val="accent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680" name="Group 679">
            <a:extLst>
              <a:ext uri="{FF2B5EF4-FFF2-40B4-BE49-F238E27FC236}">
                <a16:creationId xmlns:a16="http://schemas.microsoft.com/office/drawing/2014/main" id="{6B0B1CD3-9CD9-4FFA-A342-7938C7FD110D}"/>
              </a:ext>
            </a:extLst>
          </p:cNvPr>
          <p:cNvGrpSpPr/>
          <p:nvPr/>
        </p:nvGrpSpPr>
        <p:grpSpPr>
          <a:xfrm>
            <a:off x="6165338" y="2037794"/>
            <a:ext cx="2436995" cy="684872"/>
            <a:chOff x="590530" y="2152783"/>
            <a:chExt cx="2473307" cy="695077"/>
          </a:xfrm>
        </p:grpSpPr>
        <p:sp>
          <p:nvSpPr>
            <p:cNvPr id="681" name="Right Triangle 680">
              <a:extLst>
                <a:ext uri="{FF2B5EF4-FFF2-40B4-BE49-F238E27FC236}">
                  <a16:creationId xmlns:a16="http://schemas.microsoft.com/office/drawing/2014/main" id="{C0657E87-EF59-4EAF-ACB8-4074A57956D9}"/>
                </a:ext>
              </a:extLst>
            </p:cNvPr>
            <p:cNvSpPr/>
            <p:nvPr/>
          </p:nvSpPr>
          <p:spPr>
            <a:xfrm rot="10800000">
              <a:off x="590530" y="2642931"/>
              <a:ext cx="204929" cy="204929"/>
            </a:xfrm>
            <a:prstGeom prst="rt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82" name="Pentagon 15">
              <a:extLst>
                <a:ext uri="{FF2B5EF4-FFF2-40B4-BE49-F238E27FC236}">
                  <a16:creationId xmlns:a16="http://schemas.microsoft.com/office/drawing/2014/main" id="{20D45454-E662-4C1A-8E34-00E5DA642046}"/>
                </a:ext>
              </a:extLst>
            </p:cNvPr>
            <p:cNvSpPr/>
            <p:nvPr/>
          </p:nvSpPr>
          <p:spPr>
            <a:xfrm>
              <a:off x="611560" y="2158299"/>
              <a:ext cx="1944216" cy="484632"/>
            </a:xfrm>
            <a:prstGeom prst="homePlate">
              <a:avLst/>
            </a:pr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83" name="Chevron 16">
              <a:extLst>
                <a:ext uri="{FF2B5EF4-FFF2-40B4-BE49-F238E27FC236}">
                  <a16:creationId xmlns:a16="http://schemas.microsoft.com/office/drawing/2014/main" id="{238554EE-9E45-4886-BCA3-2AF32439F92C}"/>
                </a:ext>
              </a:extLst>
            </p:cNvPr>
            <p:cNvSpPr/>
            <p:nvPr/>
          </p:nvSpPr>
          <p:spPr>
            <a:xfrm>
              <a:off x="2418617" y="2158299"/>
              <a:ext cx="385189" cy="484632"/>
            </a:xfrm>
            <a:prstGeom prst="chevron">
              <a:avLst>
                <a:gd name="adj" fmla="val 52447"/>
              </a:avLst>
            </a:pr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684" name="Chevron 17">
              <a:extLst>
                <a:ext uri="{FF2B5EF4-FFF2-40B4-BE49-F238E27FC236}">
                  <a16:creationId xmlns:a16="http://schemas.microsoft.com/office/drawing/2014/main" id="{65B6F656-A7A5-433B-A1D8-6486471D1A4A}"/>
                </a:ext>
              </a:extLst>
            </p:cNvPr>
            <p:cNvSpPr/>
            <p:nvPr/>
          </p:nvSpPr>
          <p:spPr>
            <a:xfrm>
              <a:off x="2678648" y="2152783"/>
              <a:ext cx="385189" cy="484632"/>
            </a:xfrm>
            <a:prstGeom prst="chevron">
              <a:avLst>
                <a:gd name="adj" fmla="val 52447"/>
              </a:avLst>
            </a:pr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685" name="Group 684">
            <a:extLst>
              <a:ext uri="{FF2B5EF4-FFF2-40B4-BE49-F238E27FC236}">
                <a16:creationId xmlns:a16="http://schemas.microsoft.com/office/drawing/2014/main" id="{7A7C50F1-1AF6-4CAB-991A-C7E00D68E482}"/>
              </a:ext>
            </a:extLst>
          </p:cNvPr>
          <p:cNvGrpSpPr/>
          <p:nvPr/>
        </p:nvGrpSpPr>
        <p:grpSpPr>
          <a:xfrm>
            <a:off x="8798225" y="2037794"/>
            <a:ext cx="2436995" cy="684872"/>
            <a:chOff x="590530" y="2152783"/>
            <a:chExt cx="2473307" cy="695077"/>
          </a:xfrm>
        </p:grpSpPr>
        <p:sp>
          <p:nvSpPr>
            <p:cNvPr id="686" name="Right Triangle 685">
              <a:extLst>
                <a:ext uri="{FF2B5EF4-FFF2-40B4-BE49-F238E27FC236}">
                  <a16:creationId xmlns:a16="http://schemas.microsoft.com/office/drawing/2014/main" id="{40A1FB7C-A02C-4207-81FA-F68EF2A0984F}"/>
                </a:ext>
              </a:extLst>
            </p:cNvPr>
            <p:cNvSpPr/>
            <p:nvPr/>
          </p:nvSpPr>
          <p:spPr>
            <a:xfrm rot="10800000">
              <a:off x="590530" y="2642931"/>
              <a:ext cx="204929" cy="204929"/>
            </a:xfrm>
            <a:prstGeom prst="rtTriangl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687" name="Pentagon 20">
              <a:extLst>
                <a:ext uri="{FF2B5EF4-FFF2-40B4-BE49-F238E27FC236}">
                  <a16:creationId xmlns:a16="http://schemas.microsoft.com/office/drawing/2014/main" id="{40A33970-9E39-4788-9BF1-5C06C8B19430}"/>
                </a:ext>
              </a:extLst>
            </p:cNvPr>
            <p:cNvSpPr/>
            <p:nvPr/>
          </p:nvSpPr>
          <p:spPr>
            <a:xfrm>
              <a:off x="611560" y="2158299"/>
              <a:ext cx="1944216" cy="484632"/>
            </a:xfrm>
            <a:prstGeom prst="homePlate">
              <a:avLst/>
            </a:prstGeom>
            <a:solidFill>
              <a:schemeClr val="accent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88" name="Chevron 21">
              <a:extLst>
                <a:ext uri="{FF2B5EF4-FFF2-40B4-BE49-F238E27FC236}">
                  <a16:creationId xmlns:a16="http://schemas.microsoft.com/office/drawing/2014/main" id="{5AB114A8-AA49-4E1B-836C-C1A2E2724E70}"/>
                </a:ext>
              </a:extLst>
            </p:cNvPr>
            <p:cNvSpPr/>
            <p:nvPr/>
          </p:nvSpPr>
          <p:spPr>
            <a:xfrm>
              <a:off x="2418617" y="2158299"/>
              <a:ext cx="385189" cy="484632"/>
            </a:xfrm>
            <a:prstGeom prst="chevron">
              <a:avLst>
                <a:gd name="adj" fmla="val 52447"/>
              </a:avLst>
            </a:prstGeom>
            <a:solidFill>
              <a:schemeClr val="accent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689" name="Chevron 22">
              <a:extLst>
                <a:ext uri="{FF2B5EF4-FFF2-40B4-BE49-F238E27FC236}">
                  <a16:creationId xmlns:a16="http://schemas.microsoft.com/office/drawing/2014/main" id="{33CD12F8-F36B-4F98-8D5E-C86C5181B966}"/>
                </a:ext>
              </a:extLst>
            </p:cNvPr>
            <p:cNvSpPr/>
            <p:nvPr/>
          </p:nvSpPr>
          <p:spPr>
            <a:xfrm>
              <a:off x="2678648" y="2152783"/>
              <a:ext cx="385189" cy="484632"/>
            </a:xfrm>
            <a:prstGeom prst="chevron">
              <a:avLst>
                <a:gd name="adj" fmla="val 52447"/>
              </a:avLst>
            </a:prstGeom>
            <a:solidFill>
              <a:schemeClr val="accent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690" name="Group 689">
            <a:extLst>
              <a:ext uri="{FF2B5EF4-FFF2-40B4-BE49-F238E27FC236}">
                <a16:creationId xmlns:a16="http://schemas.microsoft.com/office/drawing/2014/main" id="{61318B12-579E-4EED-9AF2-98A96F44C11D}"/>
              </a:ext>
            </a:extLst>
          </p:cNvPr>
          <p:cNvGrpSpPr/>
          <p:nvPr/>
        </p:nvGrpSpPr>
        <p:grpSpPr>
          <a:xfrm>
            <a:off x="3996366" y="2781446"/>
            <a:ext cx="1756993" cy="2985433"/>
            <a:chOff x="1067114" y="2905199"/>
            <a:chExt cx="1756993" cy="2985433"/>
          </a:xfrm>
        </p:grpSpPr>
        <p:sp>
          <p:nvSpPr>
            <p:cNvPr id="691" name="TextBox 690">
              <a:extLst>
                <a:ext uri="{FF2B5EF4-FFF2-40B4-BE49-F238E27FC236}">
                  <a16:creationId xmlns:a16="http://schemas.microsoft.com/office/drawing/2014/main" id="{52F143E3-9ABE-4B9B-B75F-B999738A6801}"/>
                </a:ext>
              </a:extLst>
            </p:cNvPr>
            <p:cNvSpPr txBox="1"/>
            <p:nvPr/>
          </p:nvSpPr>
          <p:spPr>
            <a:xfrm>
              <a:off x="1067114" y="3212976"/>
              <a:ext cx="175699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Easy to change colors, photos and Text.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92" name="TextBox 691">
              <a:extLst>
                <a:ext uri="{FF2B5EF4-FFF2-40B4-BE49-F238E27FC236}">
                  <a16:creationId xmlns:a16="http://schemas.microsoft.com/office/drawing/2014/main" id="{F8ACF354-4965-4704-9C76-A9B752183384}"/>
                </a:ext>
              </a:extLst>
            </p:cNvPr>
            <p:cNvSpPr txBox="1"/>
            <p:nvPr/>
          </p:nvSpPr>
          <p:spPr>
            <a:xfrm>
              <a:off x="1067114" y="2905199"/>
              <a:ext cx="17569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93" name="Group 692">
            <a:extLst>
              <a:ext uri="{FF2B5EF4-FFF2-40B4-BE49-F238E27FC236}">
                <a16:creationId xmlns:a16="http://schemas.microsoft.com/office/drawing/2014/main" id="{F7FAE611-214F-4569-8911-A5745561BF4E}"/>
              </a:ext>
            </a:extLst>
          </p:cNvPr>
          <p:cNvGrpSpPr/>
          <p:nvPr/>
        </p:nvGrpSpPr>
        <p:grpSpPr>
          <a:xfrm>
            <a:off x="6629475" y="2781446"/>
            <a:ext cx="1756993" cy="2985433"/>
            <a:chOff x="1067114" y="2905199"/>
            <a:chExt cx="1756993" cy="2985433"/>
          </a:xfrm>
        </p:grpSpPr>
        <p:sp>
          <p:nvSpPr>
            <p:cNvPr id="694" name="TextBox 693">
              <a:extLst>
                <a:ext uri="{FF2B5EF4-FFF2-40B4-BE49-F238E27FC236}">
                  <a16:creationId xmlns:a16="http://schemas.microsoft.com/office/drawing/2014/main" id="{F21AF2F2-02C7-482E-95DD-8C5D3FFAF407}"/>
                </a:ext>
              </a:extLst>
            </p:cNvPr>
            <p:cNvSpPr txBox="1"/>
            <p:nvPr/>
          </p:nvSpPr>
          <p:spPr>
            <a:xfrm>
              <a:off x="1067114" y="3212976"/>
              <a:ext cx="175699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Easy to change colors, photos and Text.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95" name="TextBox 694">
              <a:extLst>
                <a:ext uri="{FF2B5EF4-FFF2-40B4-BE49-F238E27FC236}">
                  <a16:creationId xmlns:a16="http://schemas.microsoft.com/office/drawing/2014/main" id="{37D82FBB-5A2E-46B7-90F9-BA2C63DE1277}"/>
                </a:ext>
              </a:extLst>
            </p:cNvPr>
            <p:cNvSpPr txBox="1"/>
            <p:nvPr/>
          </p:nvSpPr>
          <p:spPr>
            <a:xfrm>
              <a:off x="1067114" y="2905199"/>
              <a:ext cx="17569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96" name="Group 695">
            <a:extLst>
              <a:ext uri="{FF2B5EF4-FFF2-40B4-BE49-F238E27FC236}">
                <a16:creationId xmlns:a16="http://schemas.microsoft.com/office/drawing/2014/main" id="{3FF6F860-C1C8-43A8-B990-8C3B187A84B5}"/>
              </a:ext>
            </a:extLst>
          </p:cNvPr>
          <p:cNvGrpSpPr/>
          <p:nvPr/>
        </p:nvGrpSpPr>
        <p:grpSpPr>
          <a:xfrm>
            <a:off x="9262584" y="2781446"/>
            <a:ext cx="1756993" cy="2985433"/>
            <a:chOff x="1067114" y="2905199"/>
            <a:chExt cx="1756993" cy="2985433"/>
          </a:xfrm>
        </p:grpSpPr>
        <p:sp>
          <p:nvSpPr>
            <p:cNvPr id="697" name="TextBox 696">
              <a:extLst>
                <a:ext uri="{FF2B5EF4-FFF2-40B4-BE49-F238E27FC236}">
                  <a16:creationId xmlns:a16="http://schemas.microsoft.com/office/drawing/2014/main" id="{230397E5-860D-4265-902F-AA4CF7F9BE75}"/>
                </a:ext>
              </a:extLst>
            </p:cNvPr>
            <p:cNvSpPr txBox="1"/>
            <p:nvPr/>
          </p:nvSpPr>
          <p:spPr>
            <a:xfrm>
              <a:off x="1067114" y="3212976"/>
              <a:ext cx="175699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Easy to change colors, photos and Text.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98" name="TextBox 697">
              <a:extLst>
                <a:ext uri="{FF2B5EF4-FFF2-40B4-BE49-F238E27FC236}">
                  <a16:creationId xmlns:a16="http://schemas.microsoft.com/office/drawing/2014/main" id="{228A0A16-DDAB-43C4-9BF9-60F41047F5A2}"/>
                </a:ext>
              </a:extLst>
            </p:cNvPr>
            <p:cNvSpPr txBox="1"/>
            <p:nvPr/>
          </p:nvSpPr>
          <p:spPr>
            <a:xfrm>
              <a:off x="1067114" y="2905199"/>
              <a:ext cx="17569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99" name="TextBox 698">
            <a:extLst>
              <a:ext uri="{FF2B5EF4-FFF2-40B4-BE49-F238E27FC236}">
                <a16:creationId xmlns:a16="http://schemas.microsoft.com/office/drawing/2014/main" id="{8A14CDE9-D51B-434F-A9EF-40FED7AA2310}"/>
              </a:ext>
            </a:extLst>
          </p:cNvPr>
          <p:cNvSpPr txBox="1"/>
          <p:nvPr/>
        </p:nvSpPr>
        <p:spPr>
          <a:xfrm>
            <a:off x="3704527" y="2121866"/>
            <a:ext cx="1573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00" name="TextBox 699">
            <a:extLst>
              <a:ext uri="{FF2B5EF4-FFF2-40B4-BE49-F238E27FC236}">
                <a16:creationId xmlns:a16="http://schemas.microsoft.com/office/drawing/2014/main" id="{E9A13E27-09A7-41C1-92D3-5431BB22FBF7}"/>
              </a:ext>
            </a:extLst>
          </p:cNvPr>
          <p:cNvSpPr txBox="1"/>
          <p:nvPr/>
        </p:nvSpPr>
        <p:spPr>
          <a:xfrm>
            <a:off x="6322845" y="2121866"/>
            <a:ext cx="1573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01" name="TextBox 700">
            <a:extLst>
              <a:ext uri="{FF2B5EF4-FFF2-40B4-BE49-F238E27FC236}">
                <a16:creationId xmlns:a16="http://schemas.microsoft.com/office/drawing/2014/main" id="{31331AF5-A1A6-4F6C-A7E2-302195F3C4E4}"/>
              </a:ext>
            </a:extLst>
          </p:cNvPr>
          <p:cNvSpPr txBox="1"/>
          <p:nvPr/>
        </p:nvSpPr>
        <p:spPr>
          <a:xfrm>
            <a:off x="8941163" y="2121866"/>
            <a:ext cx="1573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02" name="Rectangle 5">
            <a:extLst>
              <a:ext uri="{FF2B5EF4-FFF2-40B4-BE49-F238E27FC236}">
                <a16:creationId xmlns:a16="http://schemas.microsoft.com/office/drawing/2014/main" id="{0C6008DD-0F64-4821-A294-B4577035B21E}"/>
              </a:ext>
            </a:extLst>
          </p:cNvPr>
          <p:cNvSpPr/>
          <p:nvPr/>
        </p:nvSpPr>
        <p:spPr>
          <a:xfrm>
            <a:off x="1111742" y="1837926"/>
            <a:ext cx="2260022" cy="42315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703" name="Group 8">
            <a:extLst>
              <a:ext uri="{FF2B5EF4-FFF2-40B4-BE49-F238E27FC236}">
                <a16:creationId xmlns:a16="http://schemas.microsoft.com/office/drawing/2014/main" id="{30C0DC68-7A1E-4D13-8C86-26F2944C3951}"/>
              </a:ext>
            </a:extLst>
          </p:cNvPr>
          <p:cNvGrpSpPr/>
          <p:nvPr/>
        </p:nvGrpSpPr>
        <p:grpSpPr>
          <a:xfrm>
            <a:off x="899562" y="2037794"/>
            <a:ext cx="2436995" cy="684872"/>
            <a:chOff x="590530" y="2152783"/>
            <a:chExt cx="2473307" cy="695077"/>
          </a:xfrm>
          <a:solidFill>
            <a:schemeClr val="accent1"/>
          </a:solidFill>
        </p:grpSpPr>
        <p:sp>
          <p:nvSpPr>
            <p:cNvPr id="704" name="Right Triangle 9">
              <a:extLst>
                <a:ext uri="{FF2B5EF4-FFF2-40B4-BE49-F238E27FC236}">
                  <a16:creationId xmlns:a16="http://schemas.microsoft.com/office/drawing/2014/main" id="{F4D4A0B0-DEB3-438F-9D2E-A0A93EBEA415}"/>
                </a:ext>
              </a:extLst>
            </p:cNvPr>
            <p:cNvSpPr/>
            <p:nvPr/>
          </p:nvSpPr>
          <p:spPr>
            <a:xfrm rot="10800000">
              <a:off x="590530" y="2642931"/>
              <a:ext cx="204929" cy="204929"/>
            </a:xfrm>
            <a:prstGeom prst="rt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05" name="Pentagon 10">
              <a:extLst>
                <a:ext uri="{FF2B5EF4-FFF2-40B4-BE49-F238E27FC236}">
                  <a16:creationId xmlns:a16="http://schemas.microsoft.com/office/drawing/2014/main" id="{1549DFB0-09B6-4498-BCBF-8CB67F265092}"/>
                </a:ext>
              </a:extLst>
            </p:cNvPr>
            <p:cNvSpPr/>
            <p:nvPr/>
          </p:nvSpPr>
          <p:spPr>
            <a:xfrm>
              <a:off x="611560" y="2158299"/>
              <a:ext cx="1944216" cy="484632"/>
            </a:xfrm>
            <a:prstGeom prst="homePlate">
              <a:avLst/>
            </a:prstGeom>
            <a:grpFill/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06" name="Chevron 11">
              <a:extLst>
                <a:ext uri="{FF2B5EF4-FFF2-40B4-BE49-F238E27FC236}">
                  <a16:creationId xmlns:a16="http://schemas.microsoft.com/office/drawing/2014/main" id="{8EBD95AD-BBFB-441F-89A1-A7B2F795AD56}"/>
                </a:ext>
              </a:extLst>
            </p:cNvPr>
            <p:cNvSpPr/>
            <p:nvPr/>
          </p:nvSpPr>
          <p:spPr>
            <a:xfrm>
              <a:off x="2418617" y="2158299"/>
              <a:ext cx="385189" cy="484632"/>
            </a:xfrm>
            <a:prstGeom prst="chevron">
              <a:avLst>
                <a:gd name="adj" fmla="val 52447"/>
              </a:avLst>
            </a:prstGeom>
            <a:grpFill/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707" name="Chevron 12">
              <a:extLst>
                <a:ext uri="{FF2B5EF4-FFF2-40B4-BE49-F238E27FC236}">
                  <a16:creationId xmlns:a16="http://schemas.microsoft.com/office/drawing/2014/main" id="{B246075C-D1F7-4CA9-BC47-73EC6795A722}"/>
                </a:ext>
              </a:extLst>
            </p:cNvPr>
            <p:cNvSpPr/>
            <p:nvPr/>
          </p:nvSpPr>
          <p:spPr>
            <a:xfrm>
              <a:off x="2678648" y="2152783"/>
              <a:ext cx="385189" cy="484632"/>
            </a:xfrm>
            <a:prstGeom prst="chevron">
              <a:avLst>
                <a:gd name="adj" fmla="val 52447"/>
              </a:avLst>
            </a:prstGeom>
            <a:grpFill/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708" name="Group 23">
            <a:extLst>
              <a:ext uri="{FF2B5EF4-FFF2-40B4-BE49-F238E27FC236}">
                <a16:creationId xmlns:a16="http://schemas.microsoft.com/office/drawing/2014/main" id="{CAF75579-E5BC-48C8-86B3-704BE994CE4F}"/>
              </a:ext>
            </a:extLst>
          </p:cNvPr>
          <p:cNvGrpSpPr/>
          <p:nvPr/>
        </p:nvGrpSpPr>
        <p:grpSpPr>
          <a:xfrm>
            <a:off x="1363257" y="2761579"/>
            <a:ext cx="1756993" cy="2985433"/>
            <a:chOff x="1067114" y="2905199"/>
            <a:chExt cx="1756993" cy="2985433"/>
          </a:xfrm>
        </p:grpSpPr>
        <p:sp>
          <p:nvSpPr>
            <p:cNvPr id="709" name="TextBox 708">
              <a:extLst>
                <a:ext uri="{FF2B5EF4-FFF2-40B4-BE49-F238E27FC236}">
                  <a16:creationId xmlns:a16="http://schemas.microsoft.com/office/drawing/2014/main" id="{8F74A85D-4E5C-4E34-9E83-6C600A1CE1C8}"/>
                </a:ext>
              </a:extLst>
            </p:cNvPr>
            <p:cNvSpPr txBox="1"/>
            <p:nvPr/>
          </p:nvSpPr>
          <p:spPr>
            <a:xfrm>
              <a:off x="1067114" y="3212976"/>
              <a:ext cx="175699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Easy to change colors, photos and Text.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10" name="TextBox 709">
              <a:extLst>
                <a:ext uri="{FF2B5EF4-FFF2-40B4-BE49-F238E27FC236}">
                  <a16:creationId xmlns:a16="http://schemas.microsoft.com/office/drawing/2014/main" id="{967BE522-682C-488D-86E2-F1965C7BE470}"/>
                </a:ext>
              </a:extLst>
            </p:cNvPr>
            <p:cNvSpPr txBox="1"/>
            <p:nvPr/>
          </p:nvSpPr>
          <p:spPr>
            <a:xfrm>
              <a:off x="1067114" y="2905199"/>
              <a:ext cx="17569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11" name="TextBox 710">
            <a:extLst>
              <a:ext uri="{FF2B5EF4-FFF2-40B4-BE49-F238E27FC236}">
                <a16:creationId xmlns:a16="http://schemas.microsoft.com/office/drawing/2014/main" id="{65F59E1B-FAAD-4448-B4E8-6ED20ECB7FB6}"/>
              </a:ext>
            </a:extLst>
          </p:cNvPr>
          <p:cNvSpPr txBox="1"/>
          <p:nvPr/>
        </p:nvSpPr>
        <p:spPr>
          <a:xfrm>
            <a:off x="1086209" y="2121866"/>
            <a:ext cx="1573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243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28</cp:revision>
  <dcterms:created xsi:type="dcterms:W3CDTF">2018-02-18T19:39:47Z</dcterms:created>
  <dcterms:modified xsi:type="dcterms:W3CDTF">2020-01-03T02:35:56Z</dcterms:modified>
</cp:coreProperties>
</file>