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796" name="Rounded Rectangle 3">
            <a:extLst>
              <a:ext uri="{FF2B5EF4-FFF2-40B4-BE49-F238E27FC236}">
                <a16:creationId xmlns:a16="http://schemas.microsoft.com/office/drawing/2014/main" id="{DDB3CF18-B151-4BA1-8863-8EF610464379}"/>
              </a:ext>
            </a:extLst>
          </p:cNvPr>
          <p:cNvSpPr/>
          <p:nvPr/>
        </p:nvSpPr>
        <p:spPr>
          <a:xfrm>
            <a:off x="6314468" y="1774171"/>
            <a:ext cx="4976385" cy="962387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797" name="Rounded Rectangle 4">
            <a:extLst>
              <a:ext uri="{FF2B5EF4-FFF2-40B4-BE49-F238E27FC236}">
                <a16:creationId xmlns:a16="http://schemas.microsoft.com/office/drawing/2014/main" id="{E077DE5F-E08B-4F4C-845E-B27E62197F77}"/>
              </a:ext>
            </a:extLst>
          </p:cNvPr>
          <p:cNvSpPr/>
          <p:nvPr/>
        </p:nvSpPr>
        <p:spPr>
          <a:xfrm>
            <a:off x="6314468" y="2920394"/>
            <a:ext cx="4976385" cy="962387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798" name="Rounded Rectangle 5">
            <a:extLst>
              <a:ext uri="{FF2B5EF4-FFF2-40B4-BE49-F238E27FC236}">
                <a16:creationId xmlns:a16="http://schemas.microsoft.com/office/drawing/2014/main" id="{DDF5D505-1E56-4B33-B4F0-D37A2F436F4E}"/>
              </a:ext>
            </a:extLst>
          </p:cNvPr>
          <p:cNvSpPr/>
          <p:nvPr/>
        </p:nvSpPr>
        <p:spPr>
          <a:xfrm>
            <a:off x="6314468" y="4066617"/>
            <a:ext cx="4976385" cy="9623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799" name="Rounded Rectangle 6">
            <a:extLst>
              <a:ext uri="{FF2B5EF4-FFF2-40B4-BE49-F238E27FC236}">
                <a16:creationId xmlns:a16="http://schemas.microsoft.com/office/drawing/2014/main" id="{5CCBCA4E-B9DF-4082-9749-4E39CA5E58F3}"/>
              </a:ext>
            </a:extLst>
          </p:cNvPr>
          <p:cNvSpPr/>
          <p:nvPr/>
        </p:nvSpPr>
        <p:spPr>
          <a:xfrm>
            <a:off x="6314468" y="5212840"/>
            <a:ext cx="4976385" cy="962387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cxnSp>
        <p:nvCxnSpPr>
          <p:cNvPr id="1800" name="Straight Arrow Connector 1799">
            <a:extLst>
              <a:ext uri="{FF2B5EF4-FFF2-40B4-BE49-F238E27FC236}">
                <a16:creationId xmlns:a16="http://schemas.microsoft.com/office/drawing/2014/main" id="{1DDD7EE2-F5CE-46A2-8D38-E7A9F018AE97}"/>
              </a:ext>
            </a:extLst>
          </p:cNvPr>
          <p:cNvCxnSpPr>
            <a:cxnSpLocks/>
            <a:endCxn id="1796" idx="1"/>
          </p:cNvCxnSpPr>
          <p:nvPr/>
        </p:nvCxnSpPr>
        <p:spPr>
          <a:xfrm>
            <a:off x="3964081" y="2255364"/>
            <a:ext cx="2350387" cy="1"/>
          </a:xfrm>
          <a:prstGeom prst="straightConnector1">
            <a:avLst/>
          </a:prstGeom>
          <a:ln w="38100">
            <a:solidFill>
              <a:schemeClr val="accent4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01" name="Group 1800">
            <a:extLst>
              <a:ext uri="{FF2B5EF4-FFF2-40B4-BE49-F238E27FC236}">
                <a16:creationId xmlns:a16="http://schemas.microsoft.com/office/drawing/2014/main" id="{D1B39E63-A8B2-48DF-8E47-EE6B9590AA4A}"/>
              </a:ext>
            </a:extLst>
          </p:cNvPr>
          <p:cNvGrpSpPr/>
          <p:nvPr/>
        </p:nvGrpSpPr>
        <p:grpSpPr>
          <a:xfrm>
            <a:off x="1026773" y="1921268"/>
            <a:ext cx="4068000" cy="4068000"/>
            <a:chOff x="2514579" y="1730962"/>
            <a:chExt cx="4068000" cy="4068000"/>
          </a:xfrm>
        </p:grpSpPr>
        <p:sp>
          <p:nvSpPr>
            <p:cNvPr id="1802" name="Oval 1801">
              <a:extLst>
                <a:ext uri="{FF2B5EF4-FFF2-40B4-BE49-F238E27FC236}">
                  <a16:creationId xmlns:a16="http://schemas.microsoft.com/office/drawing/2014/main" id="{BD884AF2-B34A-486D-98E9-C268BBC29573}"/>
                </a:ext>
              </a:extLst>
            </p:cNvPr>
            <p:cNvSpPr/>
            <p:nvPr/>
          </p:nvSpPr>
          <p:spPr>
            <a:xfrm>
              <a:off x="2514579" y="1730962"/>
              <a:ext cx="4068000" cy="40680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803" name="Pie 10">
              <a:extLst>
                <a:ext uri="{FF2B5EF4-FFF2-40B4-BE49-F238E27FC236}">
                  <a16:creationId xmlns:a16="http://schemas.microsoft.com/office/drawing/2014/main" id="{17418593-A616-41A7-B4FE-A1BA72666BAF}"/>
                </a:ext>
              </a:extLst>
            </p:cNvPr>
            <p:cNvSpPr/>
            <p:nvPr/>
          </p:nvSpPr>
          <p:spPr>
            <a:xfrm>
              <a:off x="2514579" y="1730962"/>
              <a:ext cx="4068000" cy="4068000"/>
            </a:xfrm>
            <a:prstGeom prst="pie">
              <a:avLst>
                <a:gd name="adj1" fmla="val 16160009"/>
                <a:gd name="adj2" fmla="val 1927144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</p:grpSp>
      <p:cxnSp>
        <p:nvCxnSpPr>
          <p:cNvPr id="1804" name="Straight Arrow Connector 1803">
            <a:extLst>
              <a:ext uri="{FF2B5EF4-FFF2-40B4-BE49-F238E27FC236}">
                <a16:creationId xmlns:a16="http://schemas.microsoft.com/office/drawing/2014/main" id="{D157D0A8-37D2-48D5-B32E-E93E407979D1}"/>
              </a:ext>
            </a:extLst>
          </p:cNvPr>
          <p:cNvCxnSpPr>
            <a:cxnSpLocks/>
            <a:endCxn id="1797" idx="1"/>
          </p:cNvCxnSpPr>
          <p:nvPr/>
        </p:nvCxnSpPr>
        <p:spPr>
          <a:xfrm>
            <a:off x="4143470" y="3401587"/>
            <a:ext cx="2170998" cy="1"/>
          </a:xfrm>
          <a:prstGeom prst="straightConnector1">
            <a:avLst/>
          </a:prstGeom>
          <a:ln w="38100">
            <a:solidFill>
              <a:schemeClr val="accent3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05" name="Group 1804">
            <a:extLst>
              <a:ext uri="{FF2B5EF4-FFF2-40B4-BE49-F238E27FC236}">
                <a16:creationId xmlns:a16="http://schemas.microsoft.com/office/drawing/2014/main" id="{470DD511-748E-4784-B8AA-609C7A5EC5C4}"/>
              </a:ext>
            </a:extLst>
          </p:cNvPr>
          <p:cNvGrpSpPr/>
          <p:nvPr/>
        </p:nvGrpSpPr>
        <p:grpSpPr>
          <a:xfrm>
            <a:off x="1386773" y="2281268"/>
            <a:ext cx="3348000" cy="3348000"/>
            <a:chOff x="2514579" y="1730962"/>
            <a:chExt cx="4068000" cy="4068000"/>
          </a:xfrm>
        </p:grpSpPr>
        <p:sp>
          <p:nvSpPr>
            <p:cNvPr id="1806" name="Oval 1805">
              <a:extLst>
                <a:ext uri="{FF2B5EF4-FFF2-40B4-BE49-F238E27FC236}">
                  <a16:creationId xmlns:a16="http://schemas.microsoft.com/office/drawing/2014/main" id="{46D268A2-1D6F-4F93-BF41-1EAF684644D7}"/>
                </a:ext>
              </a:extLst>
            </p:cNvPr>
            <p:cNvSpPr/>
            <p:nvPr/>
          </p:nvSpPr>
          <p:spPr>
            <a:xfrm>
              <a:off x="2514579" y="1730962"/>
              <a:ext cx="4068000" cy="40680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6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8100000" scaled="1"/>
              <a:tileRect/>
            </a:gradFill>
            <a:ln w="635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807" name="Pie 14">
              <a:extLst>
                <a:ext uri="{FF2B5EF4-FFF2-40B4-BE49-F238E27FC236}">
                  <a16:creationId xmlns:a16="http://schemas.microsoft.com/office/drawing/2014/main" id="{AAD20502-527D-4280-A42B-C3213191AC4D}"/>
                </a:ext>
              </a:extLst>
            </p:cNvPr>
            <p:cNvSpPr/>
            <p:nvPr/>
          </p:nvSpPr>
          <p:spPr>
            <a:xfrm>
              <a:off x="2514579" y="1730962"/>
              <a:ext cx="4068000" cy="4068000"/>
            </a:xfrm>
            <a:prstGeom prst="pie">
              <a:avLst>
                <a:gd name="adj1" fmla="val 16145699"/>
                <a:gd name="adj2" fmla="val 46266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</p:grpSp>
      <p:cxnSp>
        <p:nvCxnSpPr>
          <p:cNvPr id="1808" name="Straight Arrow Connector 1807">
            <a:extLst>
              <a:ext uri="{FF2B5EF4-FFF2-40B4-BE49-F238E27FC236}">
                <a16:creationId xmlns:a16="http://schemas.microsoft.com/office/drawing/2014/main" id="{6652A9BC-F74D-4143-9CF7-C666C64670E1}"/>
              </a:ext>
            </a:extLst>
          </p:cNvPr>
          <p:cNvCxnSpPr>
            <a:cxnSpLocks/>
            <a:endCxn id="1798" idx="1"/>
          </p:cNvCxnSpPr>
          <p:nvPr/>
        </p:nvCxnSpPr>
        <p:spPr>
          <a:xfrm>
            <a:off x="4143470" y="4547810"/>
            <a:ext cx="2170998" cy="1"/>
          </a:xfrm>
          <a:prstGeom prst="straightConnector1">
            <a:avLst/>
          </a:prstGeom>
          <a:ln w="38100">
            <a:solidFill>
              <a:schemeClr val="accent2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09" name="Group 1808">
            <a:extLst>
              <a:ext uri="{FF2B5EF4-FFF2-40B4-BE49-F238E27FC236}">
                <a16:creationId xmlns:a16="http://schemas.microsoft.com/office/drawing/2014/main" id="{BB9E8E08-88AA-4E1F-B34A-94A814B97042}"/>
              </a:ext>
            </a:extLst>
          </p:cNvPr>
          <p:cNvGrpSpPr/>
          <p:nvPr/>
        </p:nvGrpSpPr>
        <p:grpSpPr>
          <a:xfrm>
            <a:off x="1746773" y="2641268"/>
            <a:ext cx="2628000" cy="2628000"/>
            <a:chOff x="2514579" y="1730962"/>
            <a:chExt cx="4068000" cy="4068000"/>
          </a:xfrm>
        </p:grpSpPr>
        <p:sp>
          <p:nvSpPr>
            <p:cNvPr id="1810" name="Oval 1809">
              <a:extLst>
                <a:ext uri="{FF2B5EF4-FFF2-40B4-BE49-F238E27FC236}">
                  <a16:creationId xmlns:a16="http://schemas.microsoft.com/office/drawing/2014/main" id="{6D080587-11A6-4AC4-9E01-6B455F96211C}"/>
                </a:ext>
              </a:extLst>
            </p:cNvPr>
            <p:cNvSpPr/>
            <p:nvPr/>
          </p:nvSpPr>
          <p:spPr>
            <a:xfrm>
              <a:off x="2514579" y="1730962"/>
              <a:ext cx="4068000" cy="40680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811" name="Pie 18">
              <a:extLst>
                <a:ext uri="{FF2B5EF4-FFF2-40B4-BE49-F238E27FC236}">
                  <a16:creationId xmlns:a16="http://schemas.microsoft.com/office/drawing/2014/main" id="{518D1675-082E-4D13-85E7-1DCF6AE8865F}"/>
                </a:ext>
              </a:extLst>
            </p:cNvPr>
            <p:cNvSpPr/>
            <p:nvPr/>
          </p:nvSpPr>
          <p:spPr>
            <a:xfrm>
              <a:off x="2514579" y="1730962"/>
              <a:ext cx="4068000" cy="4068000"/>
            </a:xfrm>
            <a:prstGeom prst="pie">
              <a:avLst>
                <a:gd name="adj1" fmla="val 16176551"/>
                <a:gd name="adj2" fmla="val 5277948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812" name="Group 1811">
            <a:extLst>
              <a:ext uri="{FF2B5EF4-FFF2-40B4-BE49-F238E27FC236}">
                <a16:creationId xmlns:a16="http://schemas.microsoft.com/office/drawing/2014/main" id="{391D0192-4530-49DF-BBF1-78F373192025}"/>
              </a:ext>
            </a:extLst>
          </p:cNvPr>
          <p:cNvGrpSpPr/>
          <p:nvPr/>
        </p:nvGrpSpPr>
        <p:grpSpPr>
          <a:xfrm>
            <a:off x="2106773" y="3001268"/>
            <a:ext cx="1908000" cy="1908000"/>
            <a:chOff x="2514579" y="1730962"/>
            <a:chExt cx="4068000" cy="4068000"/>
          </a:xfrm>
        </p:grpSpPr>
        <p:sp>
          <p:nvSpPr>
            <p:cNvPr id="1813" name="Oval 1812">
              <a:extLst>
                <a:ext uri="{FF2B5EF4-FFF2-40B4-BE49-F238E27FC236}">
                  <a16:creationId xmlns:a16="http://schemas.microsoft.com/office/drawing/2014/main" id="{548401B4-4C39-4EEE-9B1D-EBED9DA941AE}"/>
                </a:ext>
              </a:extLst>
            </p:cNvPr>
            <p:cNvSpPr/>
            <p:nvPr/>
          </p:nvSpPr>
          <p:spPr>
            <a:xfrm>
              <a:off x="2514579" y="1730962"/>
              <a:ext cx="4068000" cy="40680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6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8100000" scaled="1"/>
              <a:tileRect/>
            </a:gradFill>
            <a:ln w="635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814" name="Pie 21">
              <a:extLst>
                <a:ext uri="{FF2B5EF4-FFF2-40B4-BE49-F238E27FC236}">
                  <a16:creationId xmlns:a16="http://schemas.microsoft.com/office/drawing/2014/main" id="{B9964A05-894C-47DA-8ED6-3AC643386516}"/>
                </a:ext>
              </a:extLst>
            </p:cNvPr>
            <p:cNvSpPr/>
            <p:nvPr/>
          </p:nvSpPr>
          <p:spPr>
            <a:xfrm>
              <a:off x="2514579" y="1730962"/>
              <a:ext cx="4068000" cy="4068000"/>
            </a:xfrm>
            <a:prstGeom prst="pie">
              <a:avLst>
                <a:gd name="adj1" fmla="val 16115061"/>
                <a:gd name="adj2" fmla="val 7999258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</p:grpSp>
      <p:sp>
        <p:nvSpPr>
          <p:cNvPr id="1815" name="Oval 1814">
            <a:extLst>
              <a:ext uri="{FF2B5EF4-FFF2-40B4-BE49-F238E27FC236}">
                <a16:creationId xmlns:a16="http://schemas.microsoft.com/office/drawing/2014/main" id="{2DB5D89C-45A3-4C9B-B17D-91C4496BDBB7}"/>
              </a:ext>
            </a:extLst>
          </p:cNvPr>
          <p:cNvSpPr/>
          <p:nvPr/>
        </p:nvSpPr>
        <p:spPr>
          <a:xfrm>
            <a:off x="2466773" y="3361268"/>
            <a:ext cx="1188000" cy="11880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87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 w="635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1816" name="Elbow Connector 23">
            <a:extLst>
              <a:ext uri="{FF2B5EF4-FFF2-40B4-BE49-F238E27FC236}">
                <a16:creationId xmlns:a16="http://schemas.microsoft.com/office/drawing/2014/main" id="{469D9D7D-6643-42BA-B5C5-2DA446D84CD1}"/>
              </a:ext>
            </a:extLst>
          </p:cNvPr>
          <p:cNvCxnSpPr>
            <a:cxnSpLocks/>
            <a:stCxn id="1799" idx="1"/>
          </p:cNvCxnSpPr>
          <p:nvPr/>
        </p:nvCxnSpPr>
        <p:spPr>
          <a:xfrm rot="10800000">
            <a:off x="2530754" y="4731648"/>
            <a:ext cx="3783714" cy="962387"/>
          </a:xfrm>
          <a:prstGeom prst="bentConnector3">
            <a:avLst>
              <a:gd name="adj1" fmla="val 99031"/>
            </a:avLst>
          </a:prstGeom>
          <a:ln w="38100">
            <a:solidFill>
              <a:schemeClr val="accent1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17" name="Group 1816">
            <a:extLst>
              <a:ext uri="{FF2B5EF4-FFF2-40B4-BE49-F238E27FC236}">
                <a16:creationId xmlns:a16="http://schemas.microsoft.com/office/drawing/2014/main" id="{D73CD38B-121E-4DE8-AB1F-2B9BCE8E4E1E}"/>
              </a:ext>
            </a:extLst>
          </p:cNvPr>
          <p:cNvGrpSpPr/>
          <p:nvPr/>
        </p:nvGrpSpPr>
        <p:grpSpPr>
          <a:xfrm>
            <a:off x="7264214" y="1807789"/>
            <a:ext cx="3827856" cy="895149"/>
            <a:chOff x="6210998" y="1433695"/>
            <a:chExt cx="2688349" cy="895149"/>
          </a:xfrm>
        </p:grpSpPr>
        <p:sp>
          <p:nvSpPr>
            <p:cNvPr id="1818" name="TextBox 1817">
              <a:extLst>
                <a:ext uri="{FF2B5EF4-FFF2-40B4-BE49-F238E27FC236}">
                  <a16:creationId xmlns:a16="http://schemas.microsoft.com/office/drawing/2014/main" id="{EEF3390C-76D7-45AE-9E80-6BA16871BF81}"/>
                </a:ext>
              </a:extLst>
            </p:cNvPr>
            <p:cNvSpPr txBox="1"/>
            <p:nvPr/>
          </p:nvSpPr>
          <p:spPr>
            <a:xfrm>
              <a:off x="6210998" y="1433695"/>
              <a:ext cx="26883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819" name="TextBox 1818">
              <a:extLst>
                <a:ext uri="{FF2B5EF4-FFF2-40B4-BE49-F238E27FC236}">
                  <a16:creationId xmlns:a16="http://schemas.microsoft.com/office/drawing/2014/main" id="{31E0AA63-A02A-4683-8341-D1DDE89A63AB}"/>
                </a:ext>
              </a:extLst>
            </p:cNvPr>
            <p:cNvSpPr txBox="1"/>
            <p:nvPr/>
          </p:nvSpPr>
          <p:spPr>
            <a:xfrm>
              <a:off x="6210998" y="1682513"/>
              <a:ext cx="268834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</a:rPr>
                <a:t>Easy to change colors, photos and Text. </a:t>
              </a:r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820" name="Group 1819">
            <a:extLst>
              <a:ext uri="{FF2B5EF4-FFF2-40B4-BE49-F238E27FC236}">
                <a16:creationId xmlns:a16="http://schemas.microsoft.com/office/drawing/2014/main" id="{A8DC335D-B8B5-477E-B7EF-58ACBEEE71F5}"/>
              </a:ext>
            </a:extLst>
          </p:cNvPr>
          <p:cNvGrpSpPr/>
          <p:nvPr/>
        </p:nvGrpSpPr>
        <p:grpSpPr>
          <a:xfrm>
            <a:off x="7264214" y="2949532"/>
            <a:ext cx="3827856" cy="895149"/>
            <a:chOff x="6210998" y="1433695"/>
            <a:chExt cx="2688349" cy="895149"/>
          </a:xfrm>
        </p:grpSpPr>
        <p:sp>
          <p:nvSpPr>
            <p:cNvPr id="1821" name="TextBox 1820">
              <a:extLst>
                <a:ext uri="{FF2B5EF4-FFF2-40B4-BE49-F238E27FC236}">
                  <a16:creationId xmlns:a16="http://schemas.microsoft.com/office/drawing/2014/main" id="{CA9DC598-9C75-4D53-BFC1-161BB7A985E1}"/>
                </a:ext>
              </a:extLst>
            </p:cNvPr>
            <p:cNvSpPr txBox="1"/>
            <p:nvPr/>
          </p:nvSpPr>
          <p:spPr>
            <a:xfrm>
              <a:off x="6210998" y="1433695"/>
              <a:ext cx="26883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822" name="TextBox 1821">
              <a:extLst>
                <a:ext uri="{FF2B5EF4-FFF2-40B4-BE49-F238E27FC236}">
                  <a16:creationId xmlns:a16="http://schemas.microsoft.com/office/drawing/2014/main" id="{EB8FB36B-348A-4A5F-B9D5-DD907794B81E}"/>
                </a:ext>
              </a:extLst>
            </p:cNvPr>
            <p:cNvSpPr txBox="1"/>
            <p:nvPr/>
          </p:nvSpPr>
          <p:spPr>
            <a:xfrm>
              <a:off x="6210998" y="1682513"/>
              <a:ext cx="268834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</a:rPr>
                <a:t>Easy to change colors, photos and Text. </a:t>
              </a:r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823" name="Group 1822">
            <a:extLst>
              <a:ext uri="{FF2B5EF4-FFF2-40B4-BE49-F238E27FC236}">
                <a16:creationId xmlns:a16="http://schemas.microsoft.com/office/drawing/2014/main" id="{7206B257-FC12-42BF-8064-7338C188BE71}"/>
              </a:ext>
            </a:extLst>
          </p:cNvPr>
          <p:cNvGrpSpPr/>
          <p:nvPr/>
        </p:nvGrpSpPr>
        <p:grpSpPr>
          <a:xfrm>
            <a:off x="7264214" y="4110325"/>
            <a:ext cx="3827856" cy="895149"/>
            <a:chOff x="6210998" y="1433695"/>
            <a:chExt cx="2688349" cy="895149"/>
          </a:xfrm>
        </p:grpSpPr>
        <p:sp>
          <p:nvSpPr>
            <p:cNvPr id="1824" name="TextBox 1823">
              <a:extLst>
                <a:ext uri="{FF2B5EF4-FFF2-40B4-BE49-F238E27FC236}">
                  <a16:creationId xmlns:a16="http://schemas.microsoft.com/office/drawing/2014/main" id="{640D6A84-BAB4-4079-BB55-F9E082A802C6}"/>
                </a:ext>
              </a:extLst>
            </p:cNvPr>
            <p:cNvSpPr txBox="1"/>
            <p:nvPr/>
          </p:nvSpPr>
          <p:spPr>
            <a:xfrm>
              <a:off x="6210998" y="1433695"/>
              <a:ext cx="26883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825" name="TextBox 1824">
              <a:extLst>
                <a:ext uri="{FF2B5EF4-FFF2-40B4-BE49-F238E27FC236}">
                  <a16:creationId xmlns:a16="http://schemas.microsoft.com/office/drawing/2014/main" id="{067B1F1A-C199-4AE4-BB18-5163800FF4FE}"/>
                </a:ext>
              </a:extLst>
            </p:cNvPr>
            <p:cNvSpPr txBox="1"/>
            <p:nvPr/>
          </p:nvSpPr>
          <p:spPr>
            <a:xfrm>
              <a:off x="6210998" y="1682513"/>
              <a:ext cx="268834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</a:rPr>
                <a:t>Easy to change colors, photos and Text. </a:t>
              </a:r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826" name="Group 1825">
            <a:extLst>
              <a:ext uri="{FF2B5EF4-FFF2-40B4-BE49-F238E27FC236}">
                <a16:creationId xmlns:a16="http://schemas.microsoft.com/office/drawing/2014/main" id="{CAD78A3A-A181-4FCD-98D6-6515B7730E36}"/>
              </a:ext>
            </a:extLst>
          </p:cNvPr>
          <p:cNvGrpSpPr/>
          <p:nvPr/>
        </p:nvGrpSpPr>
        <p:grpSpPr>
          <a:xfrm>
            <a:off x="7264214" y="5250169"/>
            <a:ext cx="3827856" cy="895149"/>
            <a:chOff x="6210998" y="1433695"/>
            <a:chExt cx="2688349" cy="895149"/>
          </a:xfrm>
        </p:grpSpPr>
        <p:sp>
          <p:nvSpPr>
            <p:cNvPr id="1827" name="TextBox 1826">
              <a:extLst>
                <a:ext uri="{FF2B5EF4-FFF2-40B4-BE49-F238E27FC236}">
                  <a16:creationId xmlns:a16="http://schemas.microsoft.com/office/drawing/2014/main" id="{6C19875F-C24D-4C74-9BCD-D2B0C51F18E1}"/>
                </a:ext>
              </a:extLst>
            </p:cNvPr>
            <p:cNvSpPr txBox="1"/>
            <p:nvPr/>
          </p:nvSpPr>
          <p:spPr>
            <a:xfrm>
              <a:off x="6210998" y="1433695"/>
              <a:ext cx="26883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828" name="TextBox 1827">
              <a:extLst>
                <a:ext uri="{FF2B5EF4-FFF2-40B4-BE49-F238E27FC236}">
                  <a16:creationId xmlns:a16="http://schemas.microsoft.com/office/drawing/2014/main" id="{E5F0BF11-1B91-44CD-BBDD-BCA14FE62CBF}"/>
                </a:ext>
              </a:extLst>
            </p:cNvPr>
            <p:cNvSpPr txBox="1"/>
            <p:nvPr/>
          </p:nvSpPr>
          <p:spPr>
            <a:xfrm>
              <a:off x="6210998" y="1682513"/>
              <a:ext cx="268834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</a:rPr>
                <a:t>Easy to change colors, photos and Text. </a:t>
              </a:r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829" name="Rectangle 9">
            <a:extLst>
              <a:ext uri="{FF2B5EF4-FFF2-40B4-BE49-F238E27FC236}">
                <a16:creationId xmlns:a16="http://schemas.microsoft.com/office/drawing/2014/main" id="{1A489D0E-0648-43BB-B70F-66138DD802F6}"/>
              </a:ext>
            </a:extLst>
          </p:cNvPr>
          <p:cNvSpPr/>
          <p:nvPr/>
        </p:nvSpPr>
        <p:spPr>
          <a:xfrm>
            <a:off x="6693656" y="5540278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30" name="Rounded Rectangle 5">
            <a:extLst>
              <a:ext uri="{FF2B5EF4-FFF2-40B4-BE49-F238E27FC236}">
                <a16:creationId xmlns:a16="http://schemas.microsoft.com/office/drawing/2014/main" id="{AF4792DF-FE22-4319-A385-67345D6D4A1B}"/>
              </a:ext>
            </a:extLst>
          </p:cNvPr>
          <p:cNvSpPr/>
          <p:nvPr/>
        </p:nvSpPr>
        <p:spPr>
          <a:xfrm flipH="1">
            <a:off x="6662546" y="4387324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31" name="Round Same Side Corner Rectangle 11">
            <a:extLst>
              <a:ext uri="{FF2B5EF4-FFF2-40B4-BE49-F238E27FC236}">
                <a16:creationId xmlns:a16="http://schemas.microsoft.com/office/drawing/2014/main" id="{C2322B22-F425-4E85-A9D9-4568E406F1EC}"/>
              </a:ext>
            </a:extLst>
          </p:cNvPr>
          <p:cNvSpPr>
            <a:spLocks noChangeAspect="1"/>
          </p:cNvSpPr>
          <p:nvPr/>
        </p:nvSpPr>
        <p:spPr>
          <a:xfrm rot="9900000">
            <a:off x="6660386" y="3235076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32" name="Rounded Rectangle 27">
            <a:extLst>
              <a:ext uri="{FF2B5EF4-FFF2-40B4-BE49-F238E27FC236}">
                <a16:creationId xmlns:a16="http://schemas.microsoft.com/office/drawing/2014/main" id="{88A6B250-3350-4D3C-8114-53A2969FA2DF}"/>
              </a:ext>
            </a:extLst>
          </p:cNvPr>
          <p:cNvSpPr/>
          <p:nvPr/>
        </p:nvSpPr>
        <p:spPr>
          <a:xfrm>
            <a:off x="6685188" y="2122324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33" name="Rounded Rectangle 51">
            <a:extLst>
              <a:ext uri="{FF2B5EF4-FFF2-40B4-BE49-F238E27FC236}">
                <a16:creationId xmlns:a16="http://schemas.microsoft.com/office/drawing/2014/main" id="{C36A55E7-85D0-4881-B5B9-08EBC33F6B14}"/>
              </a:ext>
            </a:extLst>
          </p:cNvPr>
          <p:cNvSpPr/>
          <p:nvPr/>
        </p:nvSpPr>
        <p:spPr>
          <a:xfrm rot="16200000" flipH="1">
            <a:off x="2807826" y="3700494"/>
            <a:ext cx="541062" cy="509551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11198</TotalTime>
  <Words>136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57</cp:revision>
  <dcterms:created xsi:type="dcterms:W3CDTF">2018-02-18T19:39:47Z</dcterms:created>
  <dcterms:modified xsi:type="dcterms:W3CDTF">2020-01-03T03:14:41Z</dcterms:modified>
</cp:coreProperties>
</file>