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01" name="Group 1900">
            <a:extLst>
              <a:ext uri="{FF2B5EF4-FFF2-40B4-BE49-F238E27FC236}">
                <a16:creationId xmlns:a16="http://schemas.microsoft.com/office/drawing/2014/main" id="{EC56E284-89C5-4C2C-ABE9-90483AE3C01F}"/>
              </a:ext>
            </a:extLst>
          </p:cNvPr>
          <p:cNvGrpSpPr/>
          <p:nvPr/>
        </p:nvGrpSpPr>
        <p:grpSpPr>
          <a:xfrm>
            <a:off x="1736252" y="2016133"/>
            <a:ext cx="897023" cy="1150273"/>
            <a:chOff x="899593" y="1806235"/>
            <a:chExt cx="897023" cy="1150273"/>
          </a:xfrm>
        </p:grpSpPr>
        <p:sp>
          <p:nvSpPr>
            <p:cNvPr id="1902" name="Rounded Rectangle 2">
              <a:extLst>
                <a:ext uri="{FF2B5EF4-FFF2-40B4-BE49-F238E27FC236}">
                  <a16:creationId xmlns:a16="http://schemas.microsoft.com/office/drawing/2014/main" id="{56115BE4-71CE-4B0E-AC29-805BCBE5905E}"/>
                </a:ext>
              </a:extLst>
            </p:cNvPr>
            <p:cNvSpPr/>
            <p:nvPr/>
          </p:nvSpPr>
          <p:spPr>
            <a:xfrm rot="8100000">
              <a:off x="899602" y="2059490"/>
              <a:ext cx="897014" cy="897018"/>
            </a:xfrm>
            <a:prstGeom prst="roundRect">
              <a:avLst>
                <a:gd name="adj" fmla="val 9009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03" name="Rounded Rectangle 3">
              <a:extLst>
                <a:ext uri="{FF2B5EF4-FFF2-40B4-BE49-F238E27FC236}">
                  <a16:creationId xmlns:a16="http://schemas.microsoft.com/office/drawing/2014/main" id="{C4AB86DB-558C-4382-8E01-92FF3A3214B5}"/>
                </a:ext>
              </a:extLst>
            </p:cNvPr>
            <p:cNvSpPr/>
            <p:nvPr/>
          </p:nvSpPr>
          <p:spPr>
            <a:xfrm rot="8100000">
              <a:off x="899593" y="1806235"/>
              <a:ext cx="897014" cy="897017"/>
            </a:xfrm>
            <a:prstGeom prst="roundRect">
              <a:avLst>
                <a:gd name="adj" fmla="val 9009"/>
              </a:avLst>
            </a:prstGeom>
            <a:solidFill>
              <a:schemeClr val="bg1"/>
            </a:solidFill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904" name="Group 1903">
            <a:extLst>
              <a:ext uri="{FF2B5EF4-FFF2-40B4-BE49-F238E27FC236}">
                <a16:creationId xmlns:a16="http://schemas.microsoft.com/office/drawing/2014/main" id="{E2AC3983-F231-46E5-97BE-F32F98FFFD0E}"/>
              </a:ext>
            </a:extLst>
          </p:cNvPr>
          <p:cNvGrpSpPr/>
          <p:nvPr/>
        </p:nvGrpSpPr>
        <p:grpSpPr>
          <a:xfrm>
            <a:off x="3705057" y="2016132"/>
            <a:ext cx="897020" cy="1150273"/>
            <a:chOff x="2493539" y="1806234"/>
            <a:chExt cx="897020" cy="1150273"/>
          </a:xfrm>
        </p:grpSpPr>
        <p:sp>
          <p:nvSpPr>
            <p:cNvPr id="1905" name="Rounded Rectangle 5">
              <a:extLst>
                <a:ext uri="{FF2B5EF4-FFF2-40B4-BE49-F238E27FC236}">
                  <a16:creationId xmlns:a16="http://schemas.microsoft.com/office/drawing/2014/main" id="{EBFE2E61-166A-43AF-9308-6C5CE27ABBC4}"/>
                </a:ext>
              </a:extLst>
            </p:cNvPr>
            <p:cNvSpPr/>
            <p:nvPr/>
          </p:nvSpPr>
          <p:spPr>
            <a:xfrm rot="18900000">
              <a:off x="2493539" y="1806234"/>
              <a:ext cx="897013" cy="897018"/>
            </a:xfrm>
            <a:prstGeom prst="roundRect">
              <a:avLst>
                <a:gd name="adj" fmla="val 900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06" name="Rounded Rectangle 6">
              <a:extLst>
                <a:ext uri="{FF2B5EF4-FFF2-40B4-BE49-F238E27FC236}">
                  <a16:creationId xmlns:a16="http://schemas.microsoft.com/office/drawing/2014/main" id="{D88A125A-FA8E-41FB-B080-2008EC982BD9}"/>
                </a:ext>
              </a:extLst>
            </p:cNvPr>
            <p:cNvSpPr/>
            <p:nvPr/>
          </p:nvSpPr>
          <p:spPr>
            <a:xfrm rot="18900000">
              <a:off x="2493546" y="2059490"/>
              <a:ext cx="897013" cy="897017"/>
            </a:xfrm>
            <a:prstGeom prst="roundRect">
              <a:avLst>
                <a:gd name="adj" fmla="val 9009"/>
              </a:avLst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907" name="Group 1906">
            <a:extLst>
              <a:ext uri="{FF2B5EF4-FFF2-40B4-BE49-F238E27FC236}">
                <a16:creationId xmlns:a16="http://schemas.microsoft.com/office/drawing/2014/main" id="{581083F3-32E4-4B2F-9887-CF4820A85E87}"/>
              </a:ext>
            </a:extLst>
          </p:cNvPr>
          <p:cNvGrpSpPr/>
          <p:nvPr/>
        </p:nvGrpSpPr>
        <p:grpSpPr>
          <a:xfrm>
            <a:off x="7642672" y="2016134"/>
            <a:ext cx="897027" cy="1150270"/>
            <a:chOff x="5681430" y="1806237"/>
            <a:chExt cx="897027" cy="1150270"/>
          </a:xfrm>
        </p:grpSpPr>
        <p:sp>
          <p:nvSpPr>
            <p:cNvPr id="1908" name="Rounded Rectangle 8">
              <a:extLst>
                <a:ext uri="{FF2B5EF4-FFF2-40B4-BE49-F238E27FC236}">
                  <a16:creationId xmlns:a16="http://schemas.microsoft.com/office/drawing/2014/main" id="{A7C64A00-5D29-4516-BD7B-9BF395C4C7C3}"/>
                </a:ext>
              </a:extLst>
            </p:cNvPr>
            <p:cNvSpPr/>
            <p:nvPr/>
          </p:nvSpPr>
          <p:spPr>
            <a:xfrm rot="2700000" flipH="1">
              <a:off x="5681441" y="1806235"/>
              <a:ext cx="897014" cy="897018"/>
            </a:xfrm>
            <a:prstGeom prst="roundRect">
              <a:avLst>
                <a:gd name="adj" fmla="val 900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09" name="Rounded Rectangle 9">
              <a:extLst>
                <a:ext uri="{FF2B5EF4-FFF2-40B4-BE49-F238E27FC236}">
                  <a16:creationId xmlns:a16="http://schemas.microsoft.com/office/drawing/2014/main" id="{18602B63-4D1A-4461-AA18-3DA8B2A87409}"/>
                </a:ext>
              </a:extLst>
            </p:cNvPr>
            <p:cNvSpPr/>
            <p:nvPr/>
          </p:nvSpPr>
          <p:spPr>
            <a:xfrm rot="2700000" flipH="1">
              <a:off x="5681432" y="2059491"/>
              <a:ext cx="897014" cy="897017"/>
            </a:xfrm>
            <a:prstGeom prst="roundRect">
              <a:avLst>
                <a:gd name="adj" fmla="val 9009"/>
              </a:avLst>
            </a:prstGeom>
            <a:solidFill>
              <a:schemeClr val="bg1"/>
            </a:solidFill>
            <a:ln w="254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910" name="Group 1909">
            <a:extLst>
              <a:ext uri="{FF2B5EF4-FFF2-40B4-BE49-F238E27FC236}">
                <a16:creationId xmlns:a16="http://schemas.microsoft.com/office/drawing/2014/main" id="{E2F3BB4B-FEC7-4462-BAC0-F71C05D0A196}"/>
              </a:ext>
            </a:extLst>
          </p:cNvPr>
          <p:cNvGrpSpPr/>
          <p:nvPr/>
        </p:nvGrpSpPr>
        <p:grpSpPr>
          <a:xfrm>
            <a:off x="9611482" y="2016133"/>
            <a:ext cx="897026" cy="1150272"/>
            <a:chOff x="7275374" y="1806237"/>
            <a:chExt cx="897026" cy="1150272"/>
          </a:xfrm>
        </p:grpSpPr>
        <p:sp>
          <p:nvSpPr>
            <p:cNvPr id="1911" name="Rounded Rectangle 11">
              <a:extLst>
                <a:ext uri="{FF2B5EF4-FFF2-40B4-BE49-F238E27FC236}">
                  <a16:creationId xmlns:a16="http://schemas.microsoft.com/office/drawing/2014/main" id="{9DCCB169-E9BD-4083-AEC8-5CD1C5A85D56}"/>
                </a:ext>
              </a:extLst>
            </p:cNvPr>
            <p:cNvSpPr/>
            <p:nvPr/>
          </p:nvSpPr>
          <p:spPr>
            <a:xfrm rot="13500000" flipH="1">
              <a:off x="7275376" y="2059492"/>
              <a:ext cx="897015" cy="897019"/>
            </a:xfrm>
            <a:prstGeom prst="roundRect">
              <a:avLst>
                <a:gd name="adj" fmla="val 900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12" name="Rounded Rectangle 12">
              <a:extLst>
                <a:ext uri="{FF2B5EF4-FFF2-40B4-BE49-F238E27FC236}">
                  <a16:creationId xmlns:a16="http://schemas.microsoft.com/office/drawing/2014/main" id="{D4EDA615-ADBC-47CC-B46D-A5179EC6612A}"/>
                </a:ext>
              </a:extLst>
            </p:cNvPr>
            <p:cNvSpPr/>
            <p:nvPr/>
          </p:nvSpPr>
          <p:spPr>
            <a:xfrm rot="13500000" flipH="1">
              <a:off x="7275384" y="1806236"/>
              <a:ext cx="897015" cy="897017"/>
            </a:xfrm>
            <a:prstGeom prst="roundRect">
              <a:avLst>
                <a:gd name="adj" fmla="val 9009"/>
              </a:avLst>
            </a:prstGeom>
            <a:solidFill>
              <a:schemeClr val="bg1"/>
            </a:solidFill>
            <a:ln w="254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913" name="Group 1912">
            <a:extLst>
              <a:ext uri="{FF2B5EF4-FFF2-40B4-BE49-F238E27FC236}">
                <a16:creationId xmlns:a16="http://schemas.microsoft.com/office/drawing/2014/main" id="{342C6EE0-C91E-4572-BAEB-3E624AB1975E}"/>
              </a:ext>
            </a:extLst>
          </p:cNvPr>
          <p:cNvGrpSpPr/>
          <p:nvPr/>
        </p:nvGrpSpPr>
        <p:grpSpPr>
          <a:xfrm>
            <a:off x="5673860" y="2016134"/>
            <a:ext cx="897028" cy="1150273"/>
            <a:chOff x="4087480" y="1806236"/>
            <a:chExt cx="897028" cy="1150273"/>
          </a:xfrm>
        </p:grpSpPr>
        <p:sp>
          <p:nvSpPr>
            <p:cNvPr id="1914" name="Rounded Rectangle 14">
              <a:extLst>
                <a:ext uri="{FF2B5EF4-FFF2-40B4-BE49-F238E27FC236}">
                  <a16:creationId xmlns:a16="http://schemas.microsoft.com/office/drawing/2014/main" id="{E1C54ADC-A2B5-4EB5-BD14-E1FAF717A0DF}"/>
                </a:ext>
              </a:extLst>
            </p:cNvPr>
            <p:cNvSpPr/>
            <p:nvPr/>
          </p:nvSpPr>
          <p:spPr>
            <a:xfrm rot="13500000" flipH="1">
              <a:off x="4087482" y="2059491"/>
              <a:ext cx="897016" cy="897020"/>
            </a:xfrm>
            <a:prstGeom prst="roundRect">
              <a:avLst>
                <a:gd name="adj" fmla="val 900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15" name="Rounded Rectangle 15">
              <a:extLst>
                <a:ext uri="{FF2B5EF4-FFF2-40B4-BE49-F238E27FC236}">
                  <a16:creationId xmlns:a16="http://schemas.microsoft.com/office/drawing/2014/main" id="{530B8C57-B6D9-41CD-AE93-25779FB56281}"/>
                </a:ext>
              </a:extLst>
            </p:cNvPr>
            <p:cNvSpPr/>
            <p:nvPr/>
          </p:nvSpPr>
          <p:spPr>
            <a:xfrm rot="13500000" flipH="1">
              <a:off x="4087491" y="1806235"/>
              <a:ext cx="897016" cy="897018"/>
            </a:xfrm>
            <a:prstGeom prst="roundRect">
              <a:avLst>
                <a:gd name="adj" fmla="val 9009"/>
              </a:avLst>
            </a:prstGeom>
            <a:solidFill>
              <a:schemeClr val="bg1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916" name="Group 1915">
            <a:extLst>
              <a:ext uri="{FF2B5EF4-FFF2-40B4-BE49-F238E27FC236}">
                <a16:creationId xmlns:a16="http://schemas.microsoft.com/office/drawing/2014/main" id="{A4D4E27C-DBF3-445D-99CF-112865B1A01A}"/>
              </a:ext>
            </a:extLst>
          </p:cNvPr>
          <p:cNvGrpSpPr/>
          <p:nvPr/>
        </p:nvGrpSpPr>
        <p:grpSpPr>
          <a:xfrm>
            <a:off x="1002324" y="3400090"/>
            <a:ext cx="2364868" cy="1292662"/>
            <a:chOff x="2551705" y="4283314"/>
            <a:chExt cx="1509655" cy="1292662"/>
          </a:xfrm>
        </p:grpSpPr>
        <p:sp>
          <p:nvSpPr>
            <p:cNvPr id="1917" name="TextBox 1916">
              <a:extLst>
                <a:ext uri="{FF2B5EF4-FFF2-40B4-BE49-F238E27FC236}">
                  <a16:creationId xmlns:a16="http://schemas.microsoft.com/office/drawing/2014/main" id="{51758E90-3C0F-41E0-8DD0-96E16992C552}"/>
                </a:ext>
              </a:extLst>
            </p:cNvPr>
            <p:cNvSpPr txBox="1"/>
            <p:nvPr/>
          </p:nvSpPr>
          <p:spPr>
            <a:xfrm>
              <a:off x="2551705" y="4560313"/>
              <a:ext cx="15096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18" name="TextBox 1917">
              <a:extLst>
                <a:ext uri="{FF2B5EF4-FFF2-40B4-BE49-F238E27FC236}">
                  <a16:creationId xmlns:a16="http://schemas.microsoft.com/office/drawing/2014/main" id="{1B2043DE-F647-41F1-BE88-055F2919B552}"/>
                </a:ext>
              </a:extLst>
            </p:cNvPr>
            <p:cNvSpPr txBox="1"/>
            <p:nvPr/>
          </p:nvSpPr>
          <p:spPr>
            <a:xfrm>
              <a:off x="2551706" y="4283314"/>
              <a:ext cx="14968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19" name="Group 1918">
            <a:extLst>
              <a:ext uri="{FF2B5EF4-FFF2-40B4-BE49-F238E27FC236}">
                <a16:creationId xmlns:a16="http://schemas.microsoft.com/office/drawing/2014/main" id="{4658ED10-A172-4C11-8DA8-7F60FD33A757}"/>
              </a:ext>
            </a:extLst>
          </p:cNvPr>
          <p:cNvGrpSpPr/>
          <p:nvPr/>
        </p:nvGrpSpPr>
        <p:grpSpPr>
          <a:xfrm>
            <a:off x="4939940" y="3400090"/>
            <a:ext cx="2364868" cy="1292662"/>
            <a:chOff x="2551705" y="4283314"/>
            <a:chExt cx="1509655" cy="1292662"/>
          </a:xfrm>
        </p:grpSpPr>
        <p:sp>
          <p:nvSpPr>
            <p:cNvPr id="1920" name="TextBox 1919">
              <a:extLst>
                <a:ext uri="{FF2B5EF4-FFF2-40B4-BE49-F238E27FC236}">
                  <a16:creationId xmlns:a16="http://schemas.microsoft.com/office/drawing/2014/main" id="{03CF4060-E544-4100-9A14-5F86FADD5AEE}"/>
                </a:ext>
              </a:extLst>
            </p:cNvPr>
            <p:cNvSpPr txBox="1"/>
            <p:nvPr/>
          </p:nvSpPr>
          <p:spPr>
            <a:xfrm>
              <a:off x="2551705" y="4560313"/>
              <a:ext cx="15096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21" name="TextBox 1920">
              <a:extLst>
                <a:ext uri="{FF2B5EF4-FFF2-40B4-BE49-F238E27FC236}">
                  <a16:creationId xmlns:a16="http://schemas.microsoft.com/office/drawing/2014/main" id="{BF753346-D0B3-4240-AF0B-9C302ABCBF7D}"/>
                </a:ext>
              </a:extLst>
            </p:cNvPr>
            <p:cNvSpPr txBox="1"/>
            <p:nvPr/>
          </p:nvSpPr>
          <p:spPr>
            <a:xfrm>
              <a:off x="2551706" y="4283314"/>
              <a:ext cx="14968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22" name="Group 1921">
            <a:extLst>
              <a:ext uri="{FF2B5EF4-FFF2-40B4-BE49-F238E27FC236}">
                <a16:creationId xmlns:a16="http://schemas.microsoft.com/office/drawing/2014/main" id="{B48A1F39-3037-44A1-A059-DB0B735C4679}"/>
              </a:ext>
            </a:extLst>
          </p:cNvPr>
          <p:cNvGrpSpPr/>
          <p:nvPr/>
        </p:nvGrpSpPr>
        <p:grpSpPr>
          <a:xfrm>
            <a:off x="8877557" y="3400090"/>
            <a:ext cx="2364868" cy="1292662"/>
            <a:chOff x="2551705" y="4283314"/>
            <a:chExt cx="1509655" cy="1292662"/>
          </a:xfrm>
        </p:grpSpPr>
        <p:sp>
          <p:nvSpPr>
            <p:cNvPr id="1923" name="TextBox 1922">
              <a:extLst>
                <a:ext uri="{FF2B5EF4-FFF2-40B4-BE49-F238E27FC236}">
                  <a16:creationId xmlns:a16="http://schemas.microsoft.com/office/drawing/2014/main" id="{8B9E1DA2-228B-410F-B7DF-9A01DE868481}"/>
                </a:ext>
              </a:extLst>
            </p:cNvPr>
            <p:cNvSpPr txBox="1"/>
            <p:nvPr/>
          </p:nvSpPr>
          <p:spPr>
            <a:xfrm>
              <a:off x="2551705" y="4560313"/>
              <a:ext cx="15096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24" name="TextBox 1923">
              <a:extLst>
                <a:ext uri="{FF2B5EF4-FFF2-40B4-BE49-F238E27FC236}">
                  <a16:creationId xmlns:a16="http://schemas.microsoft.com/office/drawing/2014/main" id="{8F22EE0E-D9C0-40E3-985A-64E00A0C9C5A}"/>
                </a:ext>
              </a:extLst>
            </p:cNvPr>
            <p:cNvSpPr txBox="1"/>
            <p:nvPr/>
          </p:nvSpPr>
          <p:spPr>
            <a:xfrm>
              <a:off x="2551706" y="4283314"/>
              <a:ext cx="14968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25" name="Group 1924">
            <a:extLst>
              <a:ext uri="{FF2B5EF4-FFF2-40B4-BE49-F238E27FC236}">
                <a16:creationId xmlns:a16="http://schemas.microsoft.com/office/drawing/2014/main" id="{866383AE-DE17-421C-A8F9-0B4D2DFB1BFF}"/>
              </a:ext>
            </a:extLst>
          </p:cNvPr>
          <p:cNvGrpSpPr/>
          <p:nvPr/>
        </p:nvGrpSpPr>
        <p:grpSpPr>
          <a:xfrm>
            <a:off x="2971132" y="4755300"/>
            <a:ext cx="2364868" cy="1292662"/>
            <a:chOff x="2551705" y="4283314"/>
            <a:chExt cx="1509655" cy="1292662"/>
          </a:xfrm>
        </p:grpSpPr>
        <p:sp>
          <p:nvSpPr>
            <p:cNvPr id="1926" name="TextBox 1925">
              <a:extLst>
                <a:ext uri="{FF2B5EF4-FFF2-40B4-BE49-F238E27FC236}">
                  <a16:creationId xmlns:a16="http://schemas.microsoft.com/office/drawing/2014/main" id="{56621E5F-121A-4E68-8AE5-91A50580FB11}"/>
                </a:ext>
              </a:extLst>
            </p:cNvPr>
            <p:cNvSpPr txBox="1"/>
            <p:nvPr/>
          </p:nvSpPr>
          <p:spPr>
            <a:xfrm>
              <a:off x="2551705" y="4560313"/>
              <a:ext cx="15096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27" name="TextBox 1926">
              <a:extLst>
                <a:ext uri="{FF2B5EF4-FFF2-40B4-BE49-F238E27FC236}">
                  <a16:creationId xmlns:a16="http://schemas.microsoft.com/office/drawing/2014/main" id="{CBA662FA-2333-4B4C-8256-045784622582}"/>
                </a:ext>
              </a:extLst>
            </p:cNvPr>
            <p:cNvSpPr txBox="1"/>
            <p:nvPr/>
          </p:nvSpPr>
          <p:spPr>
            <a:xfrm>
              <a:off x="2551706" y="4283314"/>
              <a:ext cx="14968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28" name="Group 1927">
            <a:extLst>
              <a:ext uri="{FF2B5EF4-FFF2-40B4-BE49-F238E27FC236}">
                <a16:creationId xmlns:a16="http://schemas.microsoft.com/office/drawing/2014/main" id="{BFB4BC5A-3A37-407F-B261-B8FDC82180EC}"/>
              </a:ext>
            </a:extLst>
          </p:cNvPr>
          <p:cNvGrpSpPr/>
          <p:nvPr/>
        </p:nvGrpSpPr>
        <p:grpSpPr>
          <a:xfrm>
            <a:off x="6908748" y="4755300"/>
            <a:ext cx="2364868" cy="1292662"/>
            <a:chOff x="2551705" y="4283314"/>
            <a:chExt cx="1509655" cy="1292662"/>
          </a:xfrm>
        </p:grpSpPr>
        <p:sp>
          <p:nvSpPr>
            <p:cNvPr id="1929" name="TextBox 1928">
              <a:extLst>
                <a:ext uri="{FF2B5EF4-FFF2-40B4-BE49-F238E27FC236}">
                  <a16:creationId xmlns:a16="http://schemas.microsoft.com/office/drawing/2014/main" id="{5E266A9A-4453-431E-B156-9B97D7E9DC23}"/>
                </a:ext>
              </a:extLst>
            </p:cNvPr>
            <p:cNvSpPr txBox="1"/>
            <p:nvPr/>
          </p:nvSpPr>
          <p:spPr>
            <a:xfrm>
              <a:off x="2551705" y="4560313"/>
              <a:ext cx="15096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30" name="TextBox 1929">
              <a:extLst>
                <a:ext uri="{FF2B5EF4-FFF2-40B4-BE49-F238E27FC236}">
                  <a16:creationId xmlns:a16="http://schemas.microsoft.com/office/drawing/2014/main" id="{DC32A963-686E-49FE-A2CD-10D5A6BC9E16}"/>
                </a:ext>
              </a:extLst>
            </p:cNvPr>
            <p:cNvSpPr txBox="1"/>
            <p:nvPr/>
          </p:nvSpPr>
          <p:spPr>
            <a:xfrm>
              <a:off x="2551706" y="4283314"/>
              <a:ext cx="14968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31" name="Rounded Rectangle 5">
            <a:extLst>
              <a:ext uri="{FF2B5EF4-FFF2-40B4-BE49-F238E27FC236}">
                <a16:creationId xmlns:a16="http://schemas.microsoft.com/office/drawing/2014/main" id="{F3A9677F-FD04-4F50-9CA9-02B963258E5D}"/>
              </a:ext>
            </a:extLst>
          </p:cNvPr>
          <p:cNvSpPr/>
          <p:nvPr/>
        </p:nvSpPr>
        <p:spPr>
          <a:xfrm flipH="1">
            <a:off x="3947676" y="2621438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32" name="Teardrop 1">
            <a:extLst>
              <a:ext uri="{FF2B5EF4-FFF2-40B4-BE49-F238E27FC236}">
                <a16:creationId xmlns:a16="http://schemas.microsoft.com/office/drawing/2014/main" id="{C2D83279-9CBF-4789-9168-BBB9B0980578}"/>
              </a:ext>
            </a:extLst>
          </p:cNvPr>
          <p:cNvSpPr/>
          <p:nvPr/>
        </p:nvSpPr>
        <p:spPr>
          <a:xfrm rot="18805991">
            <a:off x="7888736" y="2548132"/>
            <a:ext cx="400494" cy="39631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33" name="Rectangle 130">
            <a:extLst>
              <a:ext uri="{FF2B5EF4-FFF2-40B4-BE49-F238E27FC236}">
                <a16:creationId xmlns:a16="http://schemas.microsoft.com/office/drawing/2014/main" id="{035478A8-4DE3-4B38-ADE8-6F701040B8EB}"/>
              </a:ext>
            </a:extLst>
          </p:cNvPr>
          <p:cNvSpPr/>
          <p:nvPr/>
        </p:nvSpPr>
        <p:spPr>
          <a:xfrm>
            <a:off x="5953172" y="2270293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34" name="Rectangle 9">
            <a:extLst>
              <a:ext uri="{FF2B5EF4-FFF2-40B4-BE49-F238E27FC236}">
                <a16:creationId xmlns:a16="http://schemas.microsoft.com/office/drawing/2014/main" id="{9236A09C-1090-4496-B8BA-0F2489DF78AC}"/>
              </a:ext>
            </a:extLst>
          </p:cNvPr>
          <p:cNvSpPr/>
          <p:nvPr/>
        </p:nvSpPr>
        <p:spPr>
          <a:xfrm>
            <a:off x="1998868" y="2267874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35" name="Block Arc 25">
            <a:extLst>
              <a:ext uri="{FF2B5EF4-FFF2-40B4-BE49-F238E27FC236}">
                <a16:creationId xmlns:a16="http://schemas.microsoft.com/office/drawing/2014/main" id="{63191676-9C8B-483B-9F08-86D9FDB8C7AB}"/>
              </a:ext>
            </a:extLst>
          </p:cNvPr>
          <p:cNvSpPr>
            <a:spLocks noChangeAspect="1"/>
          </p:cNvSpPr>
          <p:nvPr/>
        </p:nvSpPr>
        <p:spPr>
          <a:xfrm>
            <a:off x="9918101" y="2229075"/>
            <a:ext cx="283779" cy="4099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11200</TotalTime>
  <Words>165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60</cp:revision>
  <dcterms:created xsi:type="dcterms:W3CDTF">2018-02-18T19:39:47Z</dcterms:created>
  <dcterms:modified xsi:type="dcterms:W3CDTF">2020-01-03T03:16:28Z</dcterms:modified>
</cp:coreProperties>
</file>