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1608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1936" name="Rectangle 1935">
            <a:extLst>
              <a:ext uri="{FF2B5EF4-FFF2-40B4-BE49-F238E27FC236}">
                <a16:creationId xmlns:a16="http://schemas.microsoft.com/office/drawing/2014/main" id="{EEF73D71-0148-4E65-B841-F4B0FA4F47A5}"/>
              </a:ext>
            </a:extLst>
          </p:cNvPr>
          <p:cNvSpPr/>
          <p:nvPr/>
        </p:nvSpPr>
        <p:spPr>
          <a:xfrm>
            <a:off x="1120785" y="1872532"/>
            <a:ext cx="719461" cy="735508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700"/>
          </a:p>
        </p:txBody>
      </p:sp>
      <p:sp>
        <p:nvSpPr>
          <p:cNvPr id="1937" name="Rounded Rectangle 3">
            <a:extLst>
              <a:ext uri="{FF2B5EF4-FFF2-40B4-BE49-F238E27FC236}">
                <a16:creationId xmlns:a16="http://schemas.microsoft.com/office/drawing/2014/main" id="{88E969E6-E8B2-4EC5-9475-1BF3515AF0EA}"/>
              </a:ext>
            </a:extLst>
          </p:cNvPr>
          <p:cNvSpPr/>
          <p:nvPr/>
        </p:nvSpPr>
        <p:spPr>
          <a:xfrm>
            <a:off x="1365155" y="1838533"/>
            <a:ext cx="7301292" cy="808311"/>
          </a:xfrm>
          <a:prstGeom prst="roundRect">
            <a:avLst>
              <a:gd name="adj" fmla="val 5329"/>
            </a:avLst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63500" sx="102000" sy="102000" algn="ctr" rotWithShape="0">
              <a:prstClr val="black">
                <a:alpha val="22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700"/>
          </a:p>
        </p:txBody>
      </p:sp>
      <p:sp>
        <p:nvSpPr>
          <p:cNvPr id="1938" name="Isosceles Triangle 3">
            <a:extLst>
              <a:ext uri="{FF2B5EF4-FFF2-40B4-BE49-F238E27FC236}">
                <a16:creationId xmlns:a16="http://schemas.microsoft.com/office/drawing/2014/main" id="{8F009E9F-6701-47D6-9B14-F71C446E2EE3}"/>
              </a:ext>
            </a:extLst>
          </p:cNvPr>
          <p:cNvSpPr/>
          <p:nvPr/>
        </p:nvSpPr>
        <p:spPr>
          <a:xfrm rot="5400000">
            <a:off x="972809" y="1847300"/>
            <a:ext cx="736125" cy="786592"/>
          </a:xfrm>
          <a:custGeom>
            <a:avLst/>
            <a:gdLst/>
            <a:ahLst/>
            <a:cxnLst/>
            <a:rect l="l" t="t" r="r" b="b"/>
            <a:pathLst>
              <a:path w="1886866" h="2016224">
                <a:moveTo>
                  <a:pt x="943433" y="0"/>
                </a:moveTo>
                <a:lnTo>
                  <a:pt x="1886866" y="1584176"/>
                </a:lnTo>
                <a:cubicBezTo>
                  <a:pt x="1683465" y="1844743"/>
                  <a:pt x="1336825" y="2016224"/>
                  <a:pt x="943433" y="2016224"/>
                </a:cubicBezTo>
                <a:cubicBezTo>
                  <a:pt x="550041" y="2016224"/>
                  <a:pt x="203402" y="1844743"/>
                  <a:pt x="0" y="1584176"/>
                </a:cubicBezTo>
                <a:close/>
              </a:path>
            </a:pathLst>
          </a:custGeom>
          <a:gradFill>
            <a:gsLst>
              <a:gs pos="0">
                <a:schemeClr val="accent4"/>
              </a:gs>
              <a:gs pos="100000">
                <a:schemeClr val="accent4">
                  <a:lumMod val="90000"/>
                  <a:lumOff val="10000"/>
                </a:schemeClr>
              </a:gs>
            </a:gsLst>
            <a:lin ang="5400000" scaled="0"/>
          </a:gradFill>
          <a:ln>
            <a:noFill/>
          </a:ln>
          <a:effectLst>
            <a:outerShdw blurRad="63500" algn="ctr" rotWithShape="0">
              <a:srgbClr val="000000">
                <a:alpha val="22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700"/>
          </a:p>
        </p:txBody>
      </p:sp>
      <p:sp>
        <p:nvSpPr>
          <p:cNvPr id="1939" name="Rounded Rectangle 9">
            <a:extLst>
              <a:ext uri="{FF2B5EF4-FFF2-40B4-BE49-F238E27FC236}">
                <a16:creationId xmlns:a16="http://schemas.microsoft.com/office/drawing/2014/main" id="{9F48CF9D-C83B-49F5-9A52-C70D47936E26}"/>
              </a:ext>
            </a:extLst>
          </p:cNvPr>
          <p:cNvSpPr/>
          <p:nvPr/>
        </p:nvSpPr>
        <p:spPr>
          <a:xfrm>
            <a:off x="2461909" y="1834154"/>
            <a:ext cx="7297821" cy="812884"/>
          </a:xfrm>
          <a:custGeom>
            <a:avLst/>
            <a:gdLst/>
            <a:ahLst/>
            <a:cxnLst/>
            <a:rect l="l" t="t" r="r" b="b"/>
            <a:pathLst>
              <a:path w="5264968" h="1008113">
                <a:moveTo>
                  <a:pt x="0" y="0"/>
                </a:moveTo>
                <a:lnTo>
                  <a:pt x="5211246" y="0"/>
                </a:lnTo>
                <a:cubicBezTo>
                  <a:pt x="5240916" y="0"/>
                  <a:pt x="5264968" y="24052"/>
                  <a:pt x="5264968" y="53722"/>
                </a:cubicBezTo>
                <a:lnTo>
                  <a:pt x="5264968" y="954391"/>
                </a:lnTo>
                <a:cubicBezTo>
                  <a:pt x="5264968" y="984061"/>
                  <a:pt x="5240916" y="1008113"/>
                  <a:pt x="5211246" y="1008113"/>
                </a:cubicBezTo>
                <a:lnTo>
                  <a:pt x="0" y="1008113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>
            <a:outerShdw blurRad="63500" sx="102000" sy="102000" algn="ctr" rotWithShape="0">
              <a:srgbClr val="000000">
                <a:alpha val="22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700"/>
          </a:p>
        </p:txBody>
      </p:sp>
      <p:sp>
        <p:nvSpPr>
          <p:cNvPr id="1940" name="TextBox 1939">
            <a:extLst>
              <a:ext uri="{FF2B5EF4-FFF2-40B4-BE49-F238E27FC236}">
                <a16:creationId xmlns:a16="http://schemas.microsoft.com/office/drawing/2014/main" id="{69715C08-35F0-432F-8AF4-A31775E16183}"/>
              </a:ext>
            </a:extLst>
          </p:cNvPr>
          <p:cNvSpPr txBox="1"/>
          <p:nvPr/>
        </p:nvSpPr>
        <p:spPr>
          <a:xfrm>
            <a:off x="990556" y="2039971"/>
            <a:ext cx="517357" cy="400110"/>
          </a:xfrm>
          <a:prstGeom prst="rect">
            <a:avLst/>
          </a:prstGeom>
          <a:noFill/>
        </p:spPr>
        <p:txBody>
          <a:bodyPr wrap="square" lIns="108000" rIns="108000" rtlCol="0">
            <a:spAutoFit/>
          </a:bodyPr>
          <a:lstStyle/>
          <a:p>
            <a:r>
              <a:rPr lang="en-US" altLang="ko-KR" sz="2000" b="1" dirty="0">
                <a:solidFill>
                  <a:schemeClr val="bg1"/>
                </a:solidFill>
                <a:cs typeface="Arial" pitchFamily="34" charset="0"/>
              </a:rPr>
              <a:t>01</a:t>
            </a:r>
            <a:endParaRPr lang="ko-KR" altLang="en-US" sz="20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941" name="Rectangle 1940">
            <a:extLst>
              <a:ext uri="{FF2B5EF4-FFF2-40B4-BE49-F238E27FC236}">
                <a16:creationId xmlns:a16="http://schemas.microsoft.com/office/drawing/2014/main" id="{203ACE37-2E36-4A6A-A27C-9750E4AC1D03}"/>
              </a:ext>
            </a:extLst>
          </p:cNvPr>
          <p:cNvSpPr/>
          <p:nvPr/>
        </p:nvSpPr>
        <p:spPr>
          <a:xfrm rot="10800000">
            <a:off x="10336031" y="2994345"/>
            <a:ext cx="719461" cy="735508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700"/>
          </a:p>
        </p:txBody>
      </p:sp>
      <p:sp>
        <p:nvSpPr>
          <p:cNvPr id="1942" name="Rounded Rectangle 9">
            <a:extLst>
              <a:ext uri="{FF2B5EF4-FFF2-40B4-BE49-F238E27FC236}">
                <a16:creationId xmlns:a16="http://schemas.microsoft.com/office/drawing/2014/main" id="{A2550608-6EEB-4797-9CF2-59E546151BC8}"/>
              </a:ext>
            </a:extLst>
          </p:cNvPr>
          <p:cNvSpPr/>
          <p:nvPr/>
        </p:nvSpPr>
        <p:spPr>
          <a:xfrm rot="10800000">
            <a:off x="3532511" y="2955543"/>
            <a:ext cx="7278611" cy="808311"/>
          </a:xfrm>
          <a:prstGeom prst="roundRect">
            <a:avLst>
              <a:gd name="adj" fmla="val 5329"/>
            </a:avLst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63500" sx="102000" sy="102000" algn="ctr" rotWithShape="0">
              <a:prstClr val="black">
                <a:alpha val="22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700"/>
          </a:p>
        </p:txBody>
      </p:sp>
      <p:sp>
        <p:nvSpPr>
          <p:cNvPr id="1943" name="Isosceles Triangle 3">
            <a:extLst>
              <a:ext uri="{FF2B5EF4-FFF2-40B4-BE49-F238E27FC236}">
                <a16:creationId xmlns:a16="http://schemas.microsoft.com/office/drawing/2014/main" id="{6D7308EF-0736-40E7-8E44-0E70DA855571}"/>
              </a:ext>
            </a:extLst>
          </p:cNvPr>
          <p:cNvSpPr/>
          <p:nvPr/>
        </p:nvSpPr>
        <p:spPr>
          <a:xfrm rot="16200000">
            <a:off x="10467343" y="2968493"/>
            <a:ext cx="736125" cy="786592"/>
          </a:xfrm>
          <a:custGeom>
            <a:avLst/>
            <a:gdLst/>
            <a:ahLst/>
            <a:cxnLst/>
            <a:rect l="l" t="t" r="r" b="b"/>
            <a:pathLst>
              <a:path w="1886866" h="2016224">
                <a:moveTo>
                  <a:pt x="943433" y="0"/>
                </a:moveTo>
                <a:lnTo>
                  <a:pt x="1886866" y="1584176"/>
                </a:lnTo>
                <a:cubicBezTo>
                  <a:pt x="1683465" y="1844743"/>
                  <a:pt x="1336825" y="2016224"/>
                  <a:pt x="943433" y="2016224"/>
                </a:cubicBezTo>
                <a:cubicBezTo>
                  <a:pt x="550041" y="2016224"/>
                  <a:pt x="203402" y="1844743"/>
                  <a:pt x="0" y="1584176"/>
                </a:cubicBezTo>
                <a:close/>
              </a:path>
            </a:pathLst>
          </a:custGeom>
          <a:gradFill>
            <a:gsLst>
              <a:gs pos="0">
                <a:schemeClr val="accent3"/>
              </a:gs>
              <a:gs pos="100000">
                <a:schemeClr val="accent3">
                  <a:lumMod val="90000"/>
                  <a:lumOff val="10000"/>
                </a:schemeClr>
              </a:gs>
            </a:gsLst>
            <a:lin ang="5400000" scaled="0"/>
          </a:gradFill>
          <a:ln>
            <a:noFill/>
          </a:ln>
          <a:effectLst>
            <a:outerShdw blurRad="63500" algn="ctr" rotWithShape="0">
              <a:srgbClr val="000000">
                <a:alpha val="22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700" dirty="0"/>
          </a:p>
        </p:txBody>
      </p:sp>
      <p:sp>
        <p:nvSpPr>
          <p:cNvPr id="1944" name="Rounded Rectangle 9">
            <a:extLst>
              <a:ext uri="{FF2B5EF4-FFF2-40B4-BE49-F238E27FC236}">
                <a16:creationId xmlns:a16="http://schemas.microsoft.com/office/drawing/2014/main" id="{5E7BDF19-CA54-45B9-8C9E-D8D6235BB198}"/>
              </a:ext>
            </a:extLst>
          </p:cNvPr>
          <p:cNvSpPr/>
          <p:nvPr/>
        </p:nvSpPr>
        <p:spPr>
          <a:xfrm rot="10800000">
            <a:off x="2439228" y="2955347"/>
            <a:ext cx="7297821" cy="812884"/>
          </a:xfrm>
          <a:custGeom>
            <a:avLst/>
            <a:gdLst/>
            <a:ahLst/>
            <a:cxnLst/>
            <a:rect l="l" t="t" r="r" b="b"/>
            <a:pathLst>
              <a:path w="5264968" h="1008113">
                <a:moveTo>
                  <a:pt x="0" y="0"/>
                </a:moveTo>
                <a:lnTo>
                  <a:pt x="5211246" y="0"/>
                </a:lnTo>
                <a:cubicBezTo>
                  <a:pt x="5240916" y="0"/>
                  <a:pt x="5264968" y="24052"/>
                  <a:pt x="5264968" y="53722"/>
                </a:cubicBezTo>
                <a:lnTo>
                  <a:pt x="5264968" y="954391"/>
                </a:lnTo>
                <a:cubicBezTo>
                  <a:pt x="5264968" y="984061"/>
                  <a:pt x="5240916" y="1008113"/>
                  <a:pt x="5211246" y="1008113"/>
                </a:cubicBezTo>
                <a:lnTo>
                  <a:pt x="0" y="1008113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  <a:effectLst>
            <a:outerShdw blurRad="63500" sx="102000" sy="102000" algn="ctr" rotWithShape="0">
              <a:srgbClr val="000000">
                <a:alpha val="22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700" dirty="0"/>
          </a:p>
        </p:txBody>
      </p:sp>
      <p:sp>
        <p:nvSpPr>
          <p:cNvPr id="1945" name="TextBox 1944">
            <a:extLst>
              <a:ext uri="{FF2B5EF4-FFF2-40B4-BE49-F238E27FC236}">
                <a16:creationId xmlns:a16="http://schemas.microsoft.com/office/drawing/2014/main" id="{AAEC0E5E-720E-4860-81CC-CA8E6A635172}"/>
              </a:ext>
            </a:extLst>
          </p:cNvPr>
          <p:cNvSpPr txBox="1"/>
          <p:nvPr/>
        </p:nvSpPr>
        <p:spPr>
          <a:xfrm>
            <a:off x="10668364" y="3162305"/>
            <a:ext cx="517357" cy="400110"/>
          </a:xfrm>
          <a:prstGeom prst="rect">
            <a:avLst/>
          </a:prstGeom>
          <a:noFill/>
        </p:spPr>
        <p:txBody>
          <a:bodyPr wrap="square" lIns="108000" rIns="108000" rtlCol="0">
            <a:spAutoFit/>
          </a:bodyPr>
          <a:lstStyle/>
          <a:p>
            <a:r>
              <a:rPr lang="en-US" altLang="ko-KR" sz="2000" b="1" dirty="0">
                <a:solidFill>
                  <a:schemeClr val="bg1"/>
                </a:solidFill>
                <a:cs typeface="Arial" pitchFamily="34" charset="0"/>
              </a:rPr>
              <a:t>02</a:t>
            </a:r>
            <a:endParaRPr lang="ko-KR" altLang="en-US" sz="20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946" name="Rectangle 1945">
            <a:extLst>
              <a:ext uri="{FF2B5EF4-FFF2-40B4-BE49-F238E27FC236}">
                <a16:creationId xmlns:a16="http://schemas.microsoft.com/office/drawing/2014/main" id="{B9A2F5C7-3452-43C7-98D2-F7397B3A058C}"/>
              </a:ext>
            </a:extLst>
          </p:cNvPr>
          <p:cNvSpPr/>
          <p:nvPr/>
        </p:nvSpPr>
        <p:spPr>
          <a:xfrm>
            <a:off x="1120785" y="4114918"/>
            <a:ext cx="719461" cy="735508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700"/>
          </a:p>
        </p:txBody>
      </p:sp>
      <p:sp>
        <p:nvSpPr>
          <p:cNvPr id="1947" name="Rounded Rectangle 15">
            <a:extLst>
              <a:ext uri="{FF2B5EF4-FFF2-40B4-BE49-F238E27FC236}">
                <a16:creationId xmlns:a16="http://schemas.microsoft.com/office/drawing/2014/main" id="{F3F78D37-CDD1-4E04-BF4A-ABAEA2C2A682}"/>
              </a:ext>
            </a:extLst>
          </p:cNvPr>
          <p:cNvSpPr/>
          <p:nvPr/>
        </p:nvSpPr>
        <p:spPr>
          <a:xfrm>
            <a:off x="1365155" y="4080919"/>
            <a:ext cx="7278611" cy="808311"/>
          </a:xfrm>
          <a:prstGeom prst="roundRect">
            <a:avLst>
              <a:gd name="adj" fmla="val 5329"/>
            </a:avLst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63500" sx="102000" sy="102000" algn="ctr" rotWithShape="0">
              <a:prstClr val="black">
                <a:alpha val="22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700"/>
          </a:p>
        </p:txBody>
      </p:sp>
      <p:sp>
        <p:nvSpPr>
          <p:cNvPr id="1948" name="Isosceles Triangle 3">
            <a:extLst>
              <a:ext uri="{FF2B5EF4-FFF2-40B4-BE49-F238E27FC236}">
                <a16:creationId xmlns:a16="http://schemas.microsoft.com/office/drawing/2014/main" id="{A5207C9E-25AA-419B-BFD8-B98BF91E01A2}"/>
              </a:ext>
            </a:extLst>
          </p:cNvPr>
          <p:cNvSpPr/>
          <p:nvPr/>
        </p:nvSpPr>
        <p:spPr>
          <a:xfrm rot="5400000">
            <a:off x="972809" y="4089686"/>
            <a:ext cx="736125" cy="786592"/>
          </a:xfrm>
          <a:custGeom>
            <a:avLst/>
            <a:gdLst/>
            <a:ahLst/>
            <a:cxnLst/>
            <a:rect l="l" t="t" r="r" b="b"/>
            <a:pathLst>
              <a:path w="1886866" h="2016224">
                <a:moveTo>
                  <a:pt x="943433" y="0"/>
                </a:moveTo>
                <a:lnTo>
                  <a:pt x="1886866" y="1584176"/>
                </a:lnTo>
                <a:cubicBezTo>
                  <a:pt x="1683465" y="1844743"/>
                  <a:pt x="1336825" y="2016224"/>
                  <a:pt x="943433" y="2016224"/>
                </a:cubicBezTo>
                <a:cubicBezTo>
                  <a:pt x="550041" y="2016224"/>
                  <a:pt x="203402" y="1844743"/>
                  <a:pt x="0" y="1584176"/>
                </a:cubicBezTo>
                <a:close/>
              </a:path>
            </a:pathLst>
          </a:custGeom>
          <a:gradFill>
            <a:gsLst>
              <a:gs pos="0">
                <a:schemeClr val="accent2"/>
              </a:gs>
              <a:gs pos="100000">
                <a:schemeClr val="accent2">
                  <a:lumMod val="90000"/>
                  <a:lumOff val="10000"/>
                </a:schemeClr>
              </a:gs>
            </a:gsLst>
            <a:lin ang="5400000" scaled="0"/>
          </a:gradFill>
          <a:ln>
            <a:noFill/>
          </a:ln>
          <a:effectLst>
            <a:outerShdw blurRad="63500" algn="ctr" rotWithShape="0">
              <a:srgbClr val="000000">
                <a:alpha val="22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700" dirty="0"/>
          </a:p>
        </p:txBody>
      </p:sp>
      <p:sp>
        <p:nvSpPr>
          <p:cNvPr id="1949" name="Rounded Rectangle 9">
            <a:extLst>
              <a:ext uri="{FF2B5EF4-FFF2-40B4-BE49-F238E27FC236}">
                <a16:creationId xmlns:a16="http://schemas.microsoft.com/office/drawing/2014/main" id="{2567705E-C95E-422C-B96D-C1BFF28B566A}"/>
              </a:ext>
            </a:extLst>
          </p:cNvPr>
          <p:cNvSpPr/>
          <p:nvPr/>
        </p:nvSpPr>
        <p:spPr>
          <a:xfrm>
            <a:off x="2439227" y="4076540"/>
            <a:ext cx="7297821" cy="812884"/>
          </a:xfrm>
          <a:custGeom>
            <a:avLst/>
            <a:gdLst/>
            <a:ahLst/>
            <a:cxnLst/>
            <a:rect l="l" t="t" r="r" b="b"/>
            <a:pathLst>
              <a:path w="5264968" h="1008113">
                <a:moveTo>
                  <a:pt x="0" y="0"/>
                </a:moveTo>
                <a:lnTo>
                  <a:pt x="5211246" y="0"/>
                </a:lnTo>
                <a:cubicBezTo>
                  <a:pt x="5240916" y="0"/>
                  <a:pt x="5264968" y="24052"/>
                  <a:pt x="5264968" y="53722"/>
                </a:cubicBezTo>
                <a:lnTo>
                  <a:pt x="5264968" y="954391"/>
                </a:lnTo>
                <a:cubicBezTo>
                  <a:pt x="5264968" y="984061"/>
                  <a:pt x="5240916" y="1008113"/>
                  <a:pt x="5211246" y="1008113"/>
                </a:cubicBezTo>
                <a:lnTo>
                  <a:pt x="0" y="1008113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  <a:effectLst>
            <a:outerShdw blurRad="63500" sx="102000" sy="102000" algn="ctr" rotWithShape="0">
              <a:srgbClr val="000000">
                <a:alpha val="22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700"/>
          </a:p>
        </p:txBody>
      </p:sp>
      <p:sp>
        <p:nvSpPr>
          <p:cNvPr id="1950" name="TextBox 1949">
            <a:extLst>
              <a:ext uri="{FF2B5EF4-FFF2-40B4-BE49-F238E27FC236}">
                <a16:creationId xmlns:a16="http://schemas.microsoft.com/office/drawing/2014/main" id="{14E3B107-FC60-4002-BE4A-635035501191}"/>
              </a:ext>
            </a:extLst>
          </p:cNvPr>
          <p:cNvSpPr txBox="1"/>
          <p:nvPr/>
        </p:nvSpPr>
        <p:spPr>
          <a:xfrm>
            <a:off x="990556" y="4282357"/>
            <a:ext cx="517357" cy="400110"/>
          </a:xfrm>
          <a:prstGeom prst="rect">
            <a:avLst/>
          </a:prstGeom>
          <a:noFill/>
        </p:spPr>
        <p:txBody>
          <a:bodyPr wrap="square" lIns="108000" rIns="108000" rtlCol="0">
            <a:spAutoFit/>
          </a:bodyPr>
          <a:lstStyle/>
          <a:p>
            <a:r>
              <a:rPr lang="en-US" altLang="ko-KR" sz="2000" b="1" dirty="0">
                <a:solidFill>
                  <a:schemeClr val="bg1"/>
                </a:solidFill>
                <a:cs typeface="Arial" pitchFamily="34" charset="0"/>
              </a:rPr>
              <a:t>03</a:t>
            </a:r>
            <a:endParaRPr lang="ko-KR" altLang="en-US" sz="20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951" name="Rectangle 1950">
            <a:extLst>
              <a:ext uri="{FF2B5EF4-FFF2-40B4-BE49-F238E27FC236}">
                <a16:creationId xmlns:a16="http://schemas.microsoft.com/office/drawing/2014/main" id="{B77E3A20-2BE6-4AB6-B415-82CF8C866BBC}"/>
              </a:ext>
            </a:extLst>
          </p:cNvPr>
          <p:cNvSpPr/>
          <p:nvPr/>
        </p:nvSpPr>
        <p:spPr>
          <a:xfrm rot="10800000">
            <a:off x="10336031" y="5236731"/>
            <a:ext cx="719461" cy="735508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700"/>
          </a:p>
        </p:txBody>
      </p:sp>
      <p:sp>
        <p:nvSpPr>
          <p:cNvPr id="1952" name="Rounded Rectangle 21">
            <a:extLst>
              <a:ext uri="{FF2B5EF4-FFF2-40B4-BE49-F238E27FC236}">
                <a16:creationId xmlns:a16="http://schemas.microsoft.com/office/drawing/2014/main" id="{11D26207-F66D-4C0C-912F-C4FB104EF2DD}"/>
              </a:ext>
            </a:extLst>
          </p:cNvPr>
          <p:cNvSpPr/>
          <p:nvPr/>
        </p:nvSpPr>
        <p:spPr>
          <a:xfrm rot="10800000">
            <a:off x="3532511" y="5197929"/>
            <a:ext cx="7278611" cy="808311"/>
          </a:xfrm>
          <a:prstGeom prst="roundRect">
            <a:avLst>
              <a:gd name="adj" fmla="val 5329"/>
            </a:avLst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63500" sx="102000" sy="102000" algn="ctr" rotWithShape="0">
              <a:prstClr val="black">
                <a:alpha val="22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700" dirty="0"/>
          </a:p>
        </p:txBody>
      </p:sp>
      <p:sp>
        <p:nvSpPr>
          <p:cNvPr id="1953" name="Isosceles Triangle 3">
            <a:extLst>
              <a:ext uri="{FF2B5EF4-FFF2-40B4-BE49-F238E27FC236}">
                <a16:creationId xmlns:a16="http://schemas.microsoft.com/office/drawing/2014/main" id="{1D564919-F270-4D77-A192-FCD03051171E}"/>
              </a:ext>
            </a:extLst>
          </p:cNvPr>
          <p:cNvSpPr/>
          <p:nvPr/>
        </p:nvSpPr>
        <p:spPr>
          <a:xfrm rot="16200000">
            <a:off x="10467343" y="5210879"/>
            <a:ext cx="736125" cy="786592"/>
          </a:xfrm>
          <a:custGeom>
            <a:avLst/>
            <a:gdLst/>
            <a:ahLst/>
            <a:cxnLst/>
            <a:rect l="l" t="t" r="r" b="b"/>
            <a:pathLst>
              <a:path w="1886866" h="2016224">
                <a:moveTo>
                  <a:pt x="943433" y="0"/>
                </a:moveTo>
                <a:lnTo>
                  <a:pt x="1886866" y="1584176"/>
                </a:lnTo>
                <a:cubicBezTo>
                  <a:pt x="1683465" y="1844743"/>
                  <a:pt x="1336825" y="2016224"/>
                  <a:pt x="943433" y="2016224"/>
                </a:cubicBezTo>
                <a:cubicBezTo>
                  <a:pt x="550041" y="2016224"/>
                  <a:pt x="203402" y="1844743"/>
                  <a:pt x="0" y="1584176"/>
                </a:cubicBezTo>
                <a:close/>
              </a:path>
            </a:pathLst>
          </a:custGeom>
          <a:gradFill>
            <a:gsLst>
              <a:gs pos="0">
                <a:schemeClr val="accent1"/>
              </a:gs>
              <a:gs pos="100000">
                <a:schemeClr val="accent1">
                  <a:lumMod val="90000"/>
                  <a:lumOff val="10000"/>
                </a:schemeClr>
              </a:gs>
            </a:gsLst>
            <a:lin ang="5400000" scaled="0"/>
          </a:gradFill>
          <a:ln>
            <a:noFill/>
          </a:ln>
          <a:effectLst>
            <a:outerShdw blurRad="63500" algn="ctr" rotWithShape="0">
              <a:srgbClr val="000000">
                <a:alpha val="22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700" dirty="0"/>
          </a:p>
        </p:txBody>
      </p:sp>
      <p:sp>
        <p:nvSpPr>
          <p:cNvPr id="1954" name="Rounded Rectangle 9">
            <a:extLst>
              <a:ext uri="{FF2B5EF4-FFF2-40B4-BE49-F238E27FC236}">
                <a16:creationId xmlns:a16="http://schemas.microsoft.com/office/drawing/2014/main" id="{5E3FCDC6-D386-451E-9013-A5A07A3EBFC4}"/>
              </a:ext>
            </a:extLst>
          </p:cNvPr>
          <p:cNvSpPr/>
          <p:nvPr/>
        </p:nvSpPr>
        <p:spPr>
          <a:xfrm rot="10800000">
            <a:off x="2439228" y="5197733"/>
            <a:ext cx="7297821" cy="812884"/>
          </a:xfrm>
          <a:custGeom>
            <a:avLst/>
            <a:gdLst/>
            <a:ahLst/>
            <a:cxnLst/>
            <a:rect l="l" t="t" r="r" b="b"/>
            <a:pathLst>
              <a:path w="5264968" h="1008113">
                <a:moveTo>
                  <a:pt x="0" y="0"/>
                </a:moveTo>
                <a:lnTo>
                  <a:pt x="5211246" y="0"/>
                </a:lnTo>
                <a:cubicBezTo>
                  <a:pt x="5240916" y="0"/>
                  <a:pt x="5264968" y="24052"/>
                  <a:pt x="5264968" y="53722"/>
                </a:cubicBezTo>
                <a:lnTo>
                  <a:pt x="5264968" y="954391"/>
                </a:lnTo>
                <a:cubicBezTo>
                  <a:pt x="5264968" y="984061"/>
                  <a:pt x="5240916" y="1008113"/>
                  <a:pt x="5211246" y="1008113"/>
                </a:cubicBezTo>
                <a:lnTo>
                  <a:pt x="0" y="1008113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  <a:effectLst>
            <a:outerShdw blurRad="63500" sx="102000" sy="102000" algn="ctr" rotWithShape="0">
              <a:srgbClr val="000000">
                <a:alpha val="22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700"/>
          </a:p>
        </p:txBody>
      </p:sp>
      <p:sp>
        <p:nvSpPr>
          <p:cNvPr id="1955" name="TextBox 1954">
            <a:extLst>
              <a:ext uri="{FF2B5EF4-FFF2-40B4-BE49-F238E27FC236}">
                <a16:creationId xmlns:a16="http://schemas.microsoft.com/office/drawing/2014/main" id="{273F0078-4953-4E86-9826-7F5B0EBB3746}"/>
              </a:ext>
            </a:extLst>
          </p:cNvPr>
          <p:cNvSpPr txBox="1"/>
          <p:nvPr/>
        </p:nvSpPr>
        <p:spPr>
          <a:xfrm>
            <a:off x="10668364" y="5404691"/>
            <a:ext cx="517357" cy="400110"/>
          </a:xfrm>
          <a:prstGeom prst="rect">
            <a:avLst/>
          </a:prstGeom>
          <a:noFill/>
        </p:spPr>
        <p:txBody>
          <a:bodyPr wrap="square" lIns="108000" rIns="108000" rtlCol="0">
            <a:spAutoFit/>
          </a:bodyPr>
          <a:lstStyle/>
          <a:p>
            <a:r>
              <a:rPr lang="en-US" altLang="ko-KR" sz="2000" b="1" dirty="0">
                <a:solidFill>
                  <a:schemeClr val="bg1"/>
                </a:solidFill>
                <a:cs typeface="Arial" pitchFamily="34" charset="0"/>
              </a:rPr>
              <a:t>04</a:t>
            </a:r>
            <a:endParaRPr lang="ko-KR" altLang="en-US" sz="2000" b="1" dirty="0">
              <a:solidFill>
                <a:schemeClr val="bg1"/>
              </a:solidFill>
              <a:cs typeface="Arial" pitchFamily="34" charset="0"/>
            </a:endParaRPr>
          </a:p>
        </p:txBody>
      </p:sp>
      <p:grpSp>
        <p:nvGrpSpPr>
          <p:cNvPr id="1956" name="Group 1955">
            <a:extLst>
              <a:ext uri="{FF2B5EF4-FFF2-40B4-BE49-F238E27FC236}">
                <a16:creationId xmlns:a16="http://schemas.microsoft.com/office/drawing/2014/main" id="{2A1FFD4E-A43E-46FD-AF80-0797386CA874}"/>
              </a:ext>
            </a:extLst>
          </p:cNvPr>
          <p:cNvGrpSpPr/>
          <p:nvPr/>
        </p:nvGrpSpPr>
        <p:grpSpPr>
          <a:xfrm>
            <a:off x="2800775" y="2992243"/>
            <a:ext cx="6587723" cy="738664"/>
            <a:chOff x="1134072" y="4283314"/>
            <a:chExt cx="4825676" cy="738664"/>
          </a:xfrm>
        </p:grpSpPr>
        <p:sp>
          <p:nvSpPr>
            <p:cNvPr id="1957" name="TextBox 1956">
              <a:extLst>
                <a:ext uri="{FF2B5EF4-FFF2-40B4-BE49-F238E27FC236}">
                  <a16:creationId xmlns:a16="http://schemas.microsoft.com/office/drawing/2014/main" id="{439C2030-023B-47BF-A3F7-A0053C89A97C}"/>
                </a:ext>
              </a:extLst>
            </p:cNvPr>
            <p:cNvSpPr txBox="1"/>
            <p:nvPr/>
          </p:nvSpPr>
          <p:spPr>
            <a:xfrm>
              <a:off x="1140631" y="4560313"/>
              <a:ext cx="481911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  </a:t>
              </a:r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Easy to change colors, photos and Text.  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1958" name="TextBox 1957">
              <a:extLst>
                <a:ext uri="{FF2B5EF4-FFF2-40B4-BE49-F238E27FC236}">
                  <a16:creationId xmlns:a16="http://schemas.microsoft.com/office/drawing/2014/main" id="{6F5A9019-6111-4736-9BE4-0B927844910A}"/>
                </a:ext>
              </a:extLst>
            </p:cNvPr>
            <p:cNvSpPr txBox="1"/>
            <p:nvPr/>
          </p:nvSpPr>
          <p:spPr>
            <a:xfrm>
              <a:off x="1134072" y="4283314"/>
              <a:ext cx="4825675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1959" name="Group 1958">
            <a:extLst>
              <a:ext uri="{FF2B5EF4-FFF2-40B4-BE49-F238E27FC236}">
                <a16:creationId xmlns:a16="http://schemas.microsoft.com/office/drawing/2014/main" id="{1073E188-D212-4982-8F4B-1806E10BE031}"/>
              </a:ext>
            </a:extLst>
          </p:cNvPr>
          <p:cNvGrpSpPr/>
          <p:nvPr/>
        </p:nvGrpSpPr>
        <p:grpSpPr>
          <a:xfrm>
            <a:off x="2800774" y="4114488"/>
            <a:ext cx="6587722" cy="738664"/>
            <a:chOff x="1134072" y="4283314"/>
            <a:chExt cx="4825676" cy="738664"/>
          </a:xfrm>
        </p:grpSpPr>
        <p:sp>
          <p:nvSpPr>
            <p:cNvPr id="1960" name="TextBox 1959">
              <a:extLst>
                <a:ext uri="{FF2B5EF4-FFF2-40B4-BE49-F238E27FC236}">
                  <a16:creationId xmlns:a16="http://schemas.microsoft.com/office/drawing/2014/main" id="{FF29A52D-1FE5-4076-B504-E17C773BBE86}"/>
                </a:ext>
              </a:extLst>
            </p:cNvPr>
            <p:cNvSpPr txBox="1"/>
            <p:nvPr/>
          </p:nvSpPr>
          <p:spPr>
            <a:xfrm>
              <a:off x="1140631" y="4560313"/>
              <a:ext cx="481911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  </a:t>
              </a:r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Easy to change colors, photos and Text.  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1961" name="TextBox 1960">
              <a:extLst>
                <a:ext uri="{FF2B5EF4-FFF2-40B4-BE49-F238E27FC236}">
                  <a16:creationId xmlns:a16="http://schemas.microsoft.com/office/drawing/2014/main" id="{8B1E7C86-6AAA-4750-B126-532F922DF9F5}"/>
                </a:ext>
              </a:extLst>
            </p:cNvPr>
            <p:cNvSpPr txBox="1"/>
            <p:nvPr/>
          </p:nvSpPr>
          <p:spPr>
            <a:xfrm>
              <a:off x="1134072" y="4283314"/>
              <a:ext cx="4825675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1962" name="Group 1961">
            <a:extLst>
              <a:ext uri="{FF2B5EF4-FFF2-40B4-BE49-F238E27FC236}">
                <a16:creationId xmlns:a16="http://schemas.microsoft.com/office/drawing/2014/main" id="{144D62AC-183E-4F2E-BA5E-8ED09E262D2E}"/>
              </a:ext>
            </a:extLst>
          </p:cNvPr>
          <p:cNvGrpSpPr/>
          <p:nvPr/>
        </p:nvGrpSpPr>
        <p:grpSpPr>
          <a:xfrm>
            <a:off x="2800775" y="5236734"/>
            <a:ext cx="6587723" cy="738664"/>
            <a:chOff x="1134072" y="4283314"/>
            <a:chExt cx="4825676" cy="738664"/>
          </a:xfrm>
        </p:grpSpPr>
        <p:sp>
          <p:nvSpPr>
            <p:cNvPr id="1963" name="TextBox 1962">
              <a:extLst>
                <a:ext uri="{FF2B5EF4-FFF2-40B4-BE49-F238E27FC236}">
                  <a16:creationId xmlns:a16="http://schemas.microsoft.com/office/drawing/2014/main" id="{3325D537-382D-4B99-A83E-93E16050AE82}"/>
                </a:ext>
              </a:extLst>
            </p:cNvPr>
            <p:cNvSpPr txBox="1"/>
            <p:nvPr/>
          </p:nvSpPr>
          <p:spPr>
            <a:xfrm>
              <a:off x="1140631" y="4560313"/>
              <a:ext cx="481911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  </a:t>
              </a:r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Easy to change colors, photos and Text.  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1964" name="TextBox 1963">
              <a:extLst>
                <a:ext uri="{FF2B5EF4-FFF2-40B4-BE49-F238E27FC236}">
                  <a16:creationId xmlns:a16="http://schemas.microsoft.com/office/drawing/2014/main" id="{E5AA56E0-D12D-4E39-8246-2FB3E044B230}"/>
                </a:ext>
              </a:extLst>
            </p:cNvPr>
            <p:cNvSpPr txBox="1"/>
            <p:nvPr/>
          </p:nvSpPr>
          <p:spPr>
            <a:xfrm>
              <a:off x="1134072" y="4283314"/>
              <a:ext cx="4825675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1965" name="Group 1964">
            <a:extLst>
              <a:ext uri="{FF2B5EF4-FFF2-40B4-BE49-F238E27FC236}">
                <a16:creationId xmlns:a16="http://schemas.microsoft.com/office/drawing/2014/main" id="{23C3A78B-3B53-4439-99C3-05771C566948}"/>
              </a:ext>
            </a:extLst>
          </p:cNvPr>
          <p:cNvGrpSpPr/>
          <p:nvPr/>
        </p:nvGrpSpPr>
        <p:grpSpPr>
          <a:xfrm>
            <a:off x="2800774" y="1869998"/>
            <a:ext cx="6587722" cy="738664"/>
            <a:chOff x="1134072" y="4283314"/>
            <a:chExt cx="4825676" cy="738664"/>
          </a:xfrm>
        </p:grpSpPr>
        <p:sp>
          <p:nvSpPr>
            <p:cNvPr id="1966" name="TextBox 1965">
              <a:extLst>
                <a:ext uri="{FF2B5EF4-FFF2-40B4-BE49-F238E27FC236}">
                  <a16:creationId xmlns:a16="http://schemas.microsoft.com/office/drawing/2014/main" id="{61EA3F3D-C179-40BA-8171-78D95A98AA0A}"/>
                </a:ext>
              </a:extLst>
            </p:cNvPr>
            <p:cNvSpPr txBox="1"/>
            <p:nvPr/>
          </p:nvSpPr>
          <p:spPr>
            <a:xfrm>
              <a:off x="1140631" y="4560313"/>
              <a:ext cx="481911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  </a:t>
              </a:r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Easy to change colors, photos and Text.  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1967" name="TextBox 1966">
              <a:extLst>
                <a:ext uri="{FF2B5EF4-FFF2-40B4-BE49-F238E27FC236}">
                  <a16:creationId xmlns:a16="http://schemas.microsoft.com/office/drawing/2014/main" id="{CE8D0314-6B32-482A-803C-519AF35600CE}"/>
                </a:ext>
              </a:extLst>
            </p:cNvPr>
            <p:cNvSpPr txBox="1"/>
            <p:nvPr/>
          </p:nvSpPr>
          <p:spPr>
            <a:xfrm>
              <a:off x="1134072" y="4283314"/>
              <a:ext cx="4825675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sp>
        <p:nvSpPr>
          <p:cNvPr id="1968" name="Rectangle 30">
            <a:extLst>
              <a:ext uri="{FF2B5EF4-FFF2-40B4-BE49-F238E27FC236}">
                <a16:creationId xmlns:a16="http://schemas.microsoft.com/office/drawing/2014/main" id="{33A88470-6121-4BAC-A080-D76EF310062F}"/>
              </a:ext>
            </a:extLst>
          </p:cNvPr>
          <p:cNvSpPr/>
          <p:nvPr/>
        </p:nvSpPr>
        <p:spPr>
          <a:xfrm>
            <a:off x="1911073" y="4313666"/>
            <a:ext cx="317209" cy="316282"/>
          </a:xfrm>
          <a:custGeom>
            <a:avLst/>
            <a:gdLst/>
            <a:ahLst/>
            <a:cxnLst/>
            <a:rect l="l" t="t" r="r" b="b"/>
            <a:pathLst>
              <a:path w="3240000" h="3230531">
                <a:moveTo>
                  <a:pt x="720000" y="2697973"/>
                </a:moveTo>
                <a:cubicBezTo>
                  <a:pt x="680235" y="2697973"/>
                  <a:pt x="648000" y="2730208"/>
                  <a:pt x="648000" y="2769973"/>
                </a:cubicBezTo>
                <a:cubicBezTo>
                  <a:pt x="648000" y="2809738"/>
                  <a:pt x="680235" y="2841973"/>
                  <a:pt x="720000" y="2841973"/>
                </a:cubicBezTo>
                <a:lnTo>
                  <a:pt x="2520000" y="2841973"/>
                </a:lnTo>
                <a:cubicBezTo>
                  <a:pt x="2559765" y="2841973"/>
                  <a:pt x="2592000" y="2809738"/>
                  <a:pt x="2592000" y="2769973"/>
                </a:cubicBezTo>
                <a:cubicBezTo>
                  <a:pt x="2592000" y="2730208"/>
                  <a:pt x="2559765" y="2697973"/>
                  <a:pt x="2520000" y="2697973"/>
                </a:cubicBezTo>
                <a:close/>
                <a:moveTo>
                  <a:pt x="720000" y="2366733"/>
                </a:moveTo>
                <a:cubicBezTo>
                  <a:pt x="680235" y="2366733"/>
                  <a:pt x="648000" y="2398968"/>
                  <a:pt x="648000" y="2438733"/>
                </a:cubicBezTo>
                <a:cubicBezTo>
                  <a:pt x="648000" y="2478498"/>
                  <a:pt x="680235" y="2510733"/>
                  <a:pt x="720000" y="2510733"/>
                </a:cubicBezTo>
                <a:lnTo>
                  <a:pt x="2520000" y="2510733"/>
                </a:lnTo>
                <a:cubicBezTo>
                  <a:pt x="2559765" y="2510733"/>
                  <a:pt x="2592000" y="2478498"/>
                  <a:pt x="2592000" y="2438733"/>
                </a:cubicBezTo>
                <a:cubicBezTo>
                  <a:pt x="2592000" y="2398968"/>
                  <a:pt x="2559765" y="2366733"/>
                  <a:pt x="2520000" y="2366733"/>
                </a:cubicBezTo>
                <a:close/>
                <a:moveTo>
                  <a:pt x="720000" y="2035493"/>
                </a:moveTo>
                <a:cubicBezTo>
                  <a:pt x="680235" y="2035493"/>
                  <a:pt x="648000" y="2067728"/>
                  <a:pt x="648000" y="2107493"/>
                </a:cubicBezTo>
                <a:cubicBezTo>
                  <a:pt x="648000" y="2147258"/>
                  <a:pt x="680235" y="2179493"/>
                  <a:pt x="720000" y="2179493"/>
                </a:cubicBezTo>
                <a:lnTo>
                  <a:pt x="2520000" y="2179493"/>
                </a:lnTo>
                <a:cubicBezTo>
                  <a:pt x="2559765" y="2179493"/>
                  <a:pt x="2592000" y="2147258"/>
                  <a:pt x="2592000" y="2107493"/>
                </a:cubicBezTo>
                <a:cubicBezTo>
                  <a:pt x="2592000" y="2067728"/>
                  <a:pt x="2559765" y="2035493"/>
                  <a:pt x="2520000" y="2035493"/>
                </a:cubicBezTo>
                <a:close/>
                <a:moveTo>
                  <a:pt x="720000" y="1704253"/>
                </a:moveTo>
                <a:cubicBezTo>
                  <a:pt x="680235" y="1704253"/>
                  <a:pt x="648000" y="1736488"/>
                  <a:pt x="648000" y="1776253"/>
                </a:cubicBezTo>
                <a:cubicBezTo>
                  <a:pt x="648000" y="1816018"/>
                  <a:pt x="680235" y="1848253"/>
                  <a:pt x="720000" y="1848253"/>
                </a:cubicBezTo>
                <a:lnTo>
                  <a:pt x="2520000" y="1848253"/>
                </a:lnTo>
                <a:cubicBezTo>
                  <a:pt x="2559765" y="1848253"/>
                  <a:pt x="2592000" y="1816018"/>
                  <a:pt x="2592000" y="1776253"/>
                </a:cubicBezTo>
                <a:cubicBezTo>
                  <a:pt x="2592000" y="1736488"/>
                  <a:pt x="2559765" y="1704253"/>
                  <a:pt x="2520000" y="1704253"/>
                </a:cubicBezTo>
                <a:close/>
                <a:moveTo>
                  <a:pt x="720000" y="1373013"/>
                </a:moveTo>
                <a:cubicBezTo>
                  <a:pt x="680235" y="1373013"/>
                  <a:pt x="648000" y="1405248"/>
                  <a:pt x="648000" y="1445013"/>
                </a:cubicBezTo>
                <a:cubicBezTo>
                  <a:pt x="648000" y="1484778"/>
                  <a:pt x="680235" y="1517013"/>
                  <a:pt x="720000" y="1517013"/>
                </a:cubicBezTo>
                <a:lnTo>
                  <a:pt x="2520000" y="1517013"/>
                </a:lnTo>
                <a:cubicBezTo>
                  <a:pt x="2559765" y="1517013"/>
                  <a:pt x="2592000" y="1484778"/>
                  <a:pt x="2592000" y="1445013"/>
                </a:cubicBezTo>
                <a:cubicBezTo>
                  <a:pt x="2592000" y="1405248"/>
                  <a:pt x="2559765" y="1373013"/>
                  <a:pt x="2520000" y="1373013"/>
                </a:cubicBezTo>
                <a:close/>
                <a:moveTo>
                  <a:pt x="720000" y="1041773"/>
                </a:moveTo>
                <a:cubicBezTo>
                  <a:pt x="680235" y="1041773"/>
                  <a:pt x="648000" y="1074008"/>
                  <a:pt x="648000" y="1113773"/>
                </a:cubicBezTo>
                <a:cubicBezTo>
                  <a:pt x="648000" y="1153538"/>
                  <a:pt x="680235" y="1185773"/>
                  <a:pt x="720000" y="1185773"/>
                </a:cubicBezTo>
                <a:lnTo>
                  <a:pt x="2520000" y="1185773"/>
                </a:lnTo>
                <a:cubicBezTo>
                  <a:pt x="2559765" y="1185773"/>
                  <a:pt x="2592000" y="1153538"/>
                  <a:pt x="2592000" y="1113773"/>
                </a:cubicBezTo>
                <a:cubicBezTo>
                  <a:pt x="2592000" y="1074008"/>
                  <a:pt x="2559765" y="1041773"/>
                  <a:pt x="2520000" y="1041773"/>
                </a:cubicBezTo>
                <a:close/>
                <a:moveTo>
                  <a:pt x="0" y="305988"/>
                </a:moveTo>
                <a:lnTo>
                  <a:pt x="181957" y="305988"/>
                </a:lnTo>
                <a:lnTo>
                  <a:pt x="181957" y="470032"/>
                </a:lnTo>
                <a:cubicBezTo>
                  <a:pt x="181957" y="599267"/>
                  <a:pt x="286722" y="704032"/>
                  <a:pt x="415957" y="704032"/>
                </a:cubicBezTo>
                <a:cubicBezTo>
                  <a:pt x="545192" y="704032"/>
                  <a:pt x="649957" y="599267"/>
                  <a:pt x="649957" y="470032"/>
                </a:cubicBezTo>
                <a:lnTo>
                  <a:pt x="649957" y="305988"/>
                </a:lnTo>
                <a:lnTo>
                  <a:pt x="802357" y="305988"/>
                </a:lnTo>
                <a:lnTo>
                  <a:pt x="802357" y="470031"/>
                </a:lnTo>
                <a:cubicBezTo>
                  <a:pt x="802357" y="599266"/>
                  <a:pt x="907122" y="704031"/>
                  <a:pt x="1036357" y="704031"/>
                </a:cubicBezTo>
                <a:cubicBezTo>
                  <a:pt x="1165592" y="704031"/>
                  <a:pt x="1270357" y="599266"/>
                  <a:pt x="1270357" y="470031"/>
                </a:cubicBezTo>
                <a:lnTo>
                  <a:pt x="1270357" y="305988"/>
                </a:lnTo>
                <a:lnTo>
                  <a:pt x="1422757" y="305988"/>
                </a:lnTo>
                <a:lnTo>
                  <a:pt x="1422757" y="470030"/>
                </a:lnTo>
                <a:cubicBezTo>
                  <a:pt x="1422757" y="599265"/>
                  <a:pt x="1527522" y="704030"/>
                  <a:pt x="1656757" y="704030"/>
                </a:cubicBezTo>
                <a:cubicBezTo>
                  <a:pt x="1785992" y="704030"/>
                  <a:pt x="1890757" y="599265"/>
                  <a:pt x="1890757" y="470030"/>
                </a:cubicBezTo>
                <a:lnTo>
                  <a:pt x="1890757" y="305988"/>
                </a:lnTo>
                <a:lnTo>
                  <a:pt x="2043157" y="305988"/>
                </a:lnTo>
                <a:lnTo>
                  <a:pt x="2043157" y="470029"/>
                </a:lnTo>
                <a:cubicBezTo>
                  <a:pt x="2043157" y="599264"/>
                  <a:pt x="2147922" y="704029"/>
                  <a:pt x="2277157" y="704029"/>
                </a:cubicBezTo>
                <a:cubicBezTo>
                  <a:pt x="2406392" y="704029"/>
                  <a:pt x="2511157" y="599264"/>
                  <a:pt x="2511157" y="470029"/>
                </a:cubicBezTo>
                <a:lnTo>
                  <a:pt x="2511157" y="305988"/>
                </a:lnTo>
                <a:lnTo>
                  <a:pt x="2663557" y="305988"/>
                </a:lnTo>
                <a:lnTo>
                  <a:pt x="2663557" y="470028"/>
                </a:lnTo>
                <a:cubicBezTo>
                  <a:pt x="2663557" y="599263"/>
                  <a:pt x="2768322" y="704028"/>
                  <a:pt x="2897557" y="704028"/>
                </a:cubicBezTo>
                <a:cubicBezTo>
                  <a:pt x="3026792" y="704028"/>
                  <a:pt x="3131557" y="599263"/>
                  <a:pt x="3131557" y="470028"/>
                </a:cubicBezTo>
                <a:lnTo>
                  <a:pt x="3131557" y="305988"/>
                </a:lnTo>
                <a:lnTo>
                  <a:pt x="3240000" y="305988"/>
                </a:lnTo>
                <a:lnTo>
                  <a:pt x="3240000" y="3230531"/>
                </a:lnTo>
                <a:lnTo>
                  <a:pt x="0" y="3230531"/>
                </a:lnTo>
                <a:close/>
                <a:moveTo>
                  <a:pt x="415957" y="4"/>
                </a:moveTo>
                <a:cubicBezTo>
                  <a:pt x="485545" y="4"/>
                  <a:pt x="541957" y="56416"/>
                  <a:pt x="541957" y="126004"/>
                </a:cubicBezTo>
                <a:lnTo>
                  <a:pt x="541957" y="485972"/>
                </a:lnTo>
                <a:cubicBezTo>
                  <a:pt x="541957" y="555560"/>
                  <a:pt x="485545" y="611972"/>
                  <a:pt x="415957" y="611972"/>
                </a:cubicBezTo>
                <a:cubicBezTo>
                  <a:pt x="346369" y="611972"/>
                  <a:pt x="289957" y="555560"/>
                  <a:pt x="289957" y="485972"/>
                </a:cubicBezTo>
                <a:lnTo>
                  <a:pt x="289957" y="126004"/>
                </a:lnTo>
                <a:cubicBezTo>
                  <a:pt x="289957" y="56416"/>
                  <a:pt x="346369" y="4"/>
                  <a:pt x="415957" y="4"/>
                </a:cubicBezTo>
                <a:close/>
                <a:moveTo>
                  <a:pt x="1036357" y="3"/>
                </a:moveTo>
                <a:cubicBezTo>
                  <a:pt x="1105945" y="3"/>
                  <a:pt x="1162357" y="56415"/>
                  <a:pt x="1162357" y="126003"/>
                </a:cubicBezTo>
                <a:lnTo>
                  <a:pt x="1162357" y="485971"/>
                </a:lnTo>
                <a:cubicBezTo>
                  <a:pt x="1162357" y="555559"/>
                  <a:pt x="1105945" y="611971"/>
                  <a:pt x="1036357" y="611971"/>
                </a:cubicBezTo>
                <a:cubicBezTo>
                  <a:pt x="966769" y="611971"/>
                  <a:pt x="910357" y="555559"/>
                  <a:pt x="910357" y="485971"/>
                </a:cubicBezTo>
                <a:lnTo>
                  <a:pt x="910357" y="126003"/>
                </a:lnTo>
                <a:cubicBezTo>
                  <a:pt x="910357" y="56415"/>
                  <a:pt x="966769" y="3"/>
                  <a:pt x="1036357" y="3"/>
                </a:cubicBezTo>
                <a:close/>
                <a:moveTo>
                  <a:pt x="1656757" y="2"/>
                </a:moveTo>
                <a:cubicBezTo>
                  <a:pt x="1726345" y="2"/>
                  <a:pt x="1782757" y="56414"/>
                  <a:pt x="1782757" y="126002"/>
                </a:cubicBezTo>
                <a:lnTo>
                  <a:pt x="1782757" y="485970"/>
                </a:lnTo>
                <a:cubicBezTo>
                  <a:pt x="1782757" y="555558"/>
                  <a:pt x="1726345" y="611970"/>
                  <a:pt x="1656757" y="611970"/>
                </a:cubicBezTo>
                <a:cubicBezTo>
                  <a:pt x="1587169" y="611970"/>
                  <a:pt x="1530757" y="555558"/>
                  <a:pt x="1530757" y="485970"/>
                </a:cubicBezTo>
                <a:lnTo>
                  <a:pt x="1530757" y="126002"/>
                </a:lnTo>
                <a:cubicBezTo>
                  <a:pt x="1530757" y="56414"/>
                  <a:pt x="1587169" y="2"/>
                  <a:pt x="1656757" y="2"/>
                </a:cubicBezTo>
                <a:close/>
                <a:moveTo>
                  <a:pt x="2277157" y="1"/>
                </a:moveTo>
                <a:cubicBezTo>
                  <a:pt x="2346745" y="1"/>
                  <a:pt x="2403157" y="56413"/>
                  <a:pt x="2403157" y="126001"/>
                </a:cubicBezTo>
                <a:lnTo>
                  <a:pt x="2403157" y="485969"/>
                </a:lnTo>
                <a:cubicBezTo>
                  <a:pt x="2403157" y="555557"/>
                  <a:pt x="2346745" y="611969"/>
                  <a:pt x="2277157" y="611969"/>
                </a:cubicBezTo>
                <a:cubicBezTo>
                  <a:pt x="2207569" y="611969"/>
                  <a:pt x="2151157" y="555557"/>
                  <a:pt x="2151157" y="485969"/>
                </a:cubicBezTo>
                <a:lnTo>
                  <a:pt x="2151157" y="126001"/>
                </a:lnTo>
                <a:cubicBezTo>
                  <a:pt x="2151157" y="56413"/>
                  <a:pt x="2207569" y="1"/>
                  <a:pt x="2277157" y="1"/>
                </a:cubicBezTo>
                <a:close/>
                <a:moveTo>
                  <a:pt x="2897557" y="0"/>
                </a:moveTo>
                <a:cubicBezTo>
                  <a:pt x="2967145" y="0"/>
                  <a:pt x="3023557" y="56412"/>
                  <a:pt x="3023557" y="126000"/>
                </a:cubicBezTo>
                <a:lnTo>
                  <a:pt x="3023557" y="485968"/>
                </a:lnTo>
                <a:cubicBezTo>
                  <a:pt x="3023557" y="555556"/>
                  <a:pt x="2967145" y="611968"/>
                  <a:pt x="2897557" y="611968"/>
                </a:cubicBezTo>
                <a:cubicBezTo>
                  <a:pt x="2827969" y="611968"/>
                  <a:pt x="2771557" y="555556"/>
                  <a:pt x="2771557" y="485968"/>
                </a:cubicBezTo>
                <a:lnTo>
                  <a:pt x="2771557" y="126000"/>
                </a:lnTo>
                <a:cubicBezTo>
                  <a:pt x="2771557" y="56412"/>
                  <a:pt x="2827969" y="0"/>
                  <a:pt x="2897557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969" name="Frame 17">
            <a:extLst>
              <a:ext uri="{FF2B5EF4-FFF2-40B4-BE49-F238E27FC236}">
                <a16:creationId xmlns:a16="http://schemas.microsoft.com/office/drawing/2014/main" id="{CE817B64-884D-4FBA-BFA0-FD439F186688}"/>
              </a:ext>
            </a:extLst>
          </p:cNvPr>
          <p:cNvSpPr/>
          <p:nvPr/>
        </p:nvSpPr>
        <p:spPr>
          <a:xfrm>
            <a:off x="9964558" y="5442868"/>
            <a:ext cx="318434" cy="318434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415456" y="380544"/>
                </a:moveTo>
                <a:lnTo>
                  <a:pt x="415456" y="385333"/>
                </a:lnTo>
                <a:lnTo>
                  <a:pt x="385333" y="385333"/>
                </a:lnTo>
                <a:lnTo>
                  <a:pt x="385333" y="2854667"/>
                </a:lnTo>
                <a:lnTo>
                  <a:pt x="1529120" y="2854667"/>
                </a:lnTo>
                <a:cubicBezTo>
                  <a:pt x="1267123" y="2430711"/>
                  <a:pt x="997530" y="1721825"/>
                  <a:pt x="436017" y="1672600"/>
                </a:cubicBezTo>
                <a:lnTo>
                  <a:pt x="600235" y="1185112"/>
                </a:lnTo>
                <a:cubicBezTo>
                  <a:pt x="1132790" y="1359573"/>
                  <a:pt x="1278822" y="1550851"/>
                  <a:pt x="1544730" y="1923929"/>
                </a:cubicBezTo>
                <a:cubicBezTo>
                  <a:pt x="1789452" y="1379400"/>
                  <a:pt x="1927092" y="1088696"/>
                  <a:pt x="2233403" y="596568"/>
                </a:cubicBezTo>
                <a:lnTo>
                  <a:pt x="2770666" y="596568"/>
                </a:lnTo>
                <a:cubicBezTo>
                  <a:pt x="2331495" y="1220469"/>
                  <a:pt x="1907612" y="2113878"/>
                  <a:pt x="1578489" y="2854667"/>
                </a:cubicBezTo>
                <a:lnTo>
                  <a:pt x="2854667" y="2854667"/>
                </a:lnTo>
                <a:lnTo>
                  <a:pt x="2854667" y="596568"/>
                </a:lnTo>
                <a:lnTo>
                  <a:pt x="2858395" y="596568"/>
                </a:lnTo>
                <a:lnTo>
                  <a:pt x="2858395" y="380544"/>
                </a:lnTo>
                <a:close/>
                <a:moveTo>
                  <a:pt x="0" y="0"/>
                </a:moveTo>
                <a:lnTo>
                  <a:pt x="3240000" y="0"/>
                </a:lnTo>
                <a:lnTo>
                  <a:pt x="3240000" y="3240000"/>
                </a:lnTo>
                <a:lnTo>
                  <a:pt x="0" y="324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1970" name="Isosceles Triangle 8">
            <a:extLst>
              <a:ext uri="{FF2B5EF4-FFF2-40B4-BE49-F238E27FC236}">
                <a16:creationId xmlns:a16="http://schemas.microsoft.com/office/drawing/2014/main" id="{581066BC-9F68-4D6F-9C00-F608F8795521}"/>
              </a:ext>
            </a:extLst>
          </p:cNvPr>
          <p:cNvSpPr/>
          <p:nvPr/>
        </p:nvSpPr>
        <p:spPr>
          <a:xfrm rot="16200000">
            <a:off x="1934738" y="2054107"/>
            <a:ext cx="311874" cy="371836"/>
          </a:xfrm>
          <a:custGeom>
            <a:avLst/>
            <a:gdLst/>
            <a:ahLst/>
            <a:cxnLst/>
            <a:rect l="l" t="t" r="r" b="b"/>
            <a:pathLst>
              <a:path w="2708011" h="3228660">
                <a:moveTo>
                  <a:pt x="1895121" y="2005092"/>
                </a:moveTo>
                <a:cubicBezTo>
                  <a:pt x="1769067" y="2196199"/>
                  <a:pt x="1559641" y="2315968"/>
                  <a:pt x="1331007" y="2327705"/>
                </a:cubicBezTo>
                <a:cubicBezTo>
                  <a:pt x="1102373" y="2339443"/>
                  <a:pt x="881783" y="2241749"/>
                  <a:pt x="736821" y="2064556"/>
                </a:cubicBezTo>
                <a:lnTo>
                  <a:pt x="885891" y="1942602"/>
                </a:lnTo>
                <a:cubicBezTo>
                  <a:pt x="992076" y="2072396"/>
                  <a:pt x="1153658" y="2143956"/>
                  <a:pt x="1321132" y="2135359"/>
                </a:cubicBezTo>
                <a:cubicBezTo>
                  <a:pt x="1488607" y="2126761"/>
                  <a:pt x="1642011" y="2039030"/>
                  <a:pt x="1734346" y="1899045"/>
                </a:cubicBezTo>
                <a:close/>
                <a:moveTo>
                  <a:pt x="2315256" y="2179725"/>
                </a:moveTo>
                <a:cubicBezTo>
                  <a:pt x="2124977" y="2519973"/>
                  <a:pt x="1777729" y="2743099"/>
                  <a:pt x="1389179" y="2774782"/>
                </a:cubicBezTo>
                <a:cubicBezTo>
                  <a:pt x="1000629" y="2806465"/>
                  <a:pt x="621821" y="2642541"/>
                  <a:pt x="378934" y="2337614"/>
                </a:cubicBezTo>
                <a:lnTo>
                  <a:pt x="519502" y="2225645"/>
                </a:lnTo>
                <a:cubicBezTo>
                  <a:pt x="725082" y="2483736"/>
                  <a:pt x="1045705" y="2622480"/>
                  <a:pt x="1374574" y="2595664"/>
                </a:cubicBezTo>
                <a:cubicBezTo>
                  <a:pt x="1703443" y="2568848"/>
                  <a:pt x="1997353" y="2379994"/>
                  <a:pt x="2158406" y="2092008"/>
                </a:cubicBezTo>
                <a:close/>
                <a:moveTo>
                  <a:pt x="2315941" y="1615003"/>
                </a:moveTo>
                <a:lnTo>
                  <a:pt x="272242" y="1615003"/>
                </a:lnTo>
                <a:lnTo>
                  <a:pt x="872561" y="666216"/>
                </a:lnTo>
                <a:lnTo>
                  <a:pt x="872561" y="219906"/>
                </a:lnTo>
                <a:cubicBezTo>
                  <a:pt x="872561" y="98674"/>
                  <a:pt x="970839" y="396"/>
                  <a:pt x="1092071" y="396"/>
                </a:cubicBezTo>
                <a:lnTo>
                  <a:pt x="1293841" y="396"/>
                </a:lnTo>
                <a:lnTo>
                  <a:pt x="1294092" y="0"/>
                </a:lnTo>
                <a:lnTo>
                  <a:pt x="1294343" y="396"/>
                </a:lnTo>
                <a:lnTo>
                  <a:pt x="1470231" y="396"/>
                </a:lnTo>
                <a:cubicBezTo>
                  <a:pt x="1591463" y="396"/>
                  <a:pt x="1689741" y="98674"/>
                  <a:pt x="1689741" y="219906"/>
                </a:cubicBezTo>
                <a:lnTo>
                  <a:pt x="1689741" y="625313"/>
                </a:lnTo>
                <a:close/>
                <a:moveTo>
                  <a:pt x="2708011" y="2399368"/>
                </a:moveTo>
                <a:cubicBezTo>
                  <a:pt x="2440740" y="2877288"/>
                  <a:pt x="1950128" y="3187847"/>
                  <a:pt x="1403807" y="3224932"/>
                </a:cubicBezTo>
                <a:cubicBezTo>
                  <a:pt x="857486" y="3262017"/>
                  <a:pt x="329406" y="3020609"/>
                  <a:pt x="0" y="2583191"/>
                </a:cubicBezTo>
                <a:lnTo>
                  <a:pt x="143153" y="2475389"/>
                </a:lnTo>
                <a:cubicBezTo>
                  <a:pt x="436120" y="2864419"/>
                  <a:pt x="905784" y="3079123"/>
                  <a:pt x="1391671" y="3046140"/>
                </a:cubicBezTo>
                <a:cubicBezTo>
                  <a:pt x="1877558" y="3013157"/>
                  <a:pt x="2313899" y="2736952"/>
                  <a:pt x="2551604" y="2311899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971" name="Donut 39">
            <a:extLst>
              <a:ext uri="{FF2B5EF4-FFF2-40B4-BE49-F238E27FC236}">
                <a16:creationId xmlns:a16="http://schemas.microsoft.com/office/drawing/2014/main" id="{4CD25121-9944-4071-8AA1-09F217F977E3}"/>
              </a:ext>
            </a:extLst>
          </p:cNvPr>
          <p:cNvSpPr/>
          <p:nvPr/>
        </p:nvSpPr>
        <p:spPr>
          <a:xfrm>
            <a:off x="9924849" y="3157631"/>
            <a:ext cx="404132" cy="404132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1152300" y="922782"/>
                </a:moveTo>
                <a:lnTo>
                  <a:pt x="2354400" y="1620000"/>
                </a:lnTo>
                <a:lnTo>
                  <a:pt x="1152300" y="2317218"/>
                </a:lnTo>
                <a:close/>
                <a:moveTo>
                  <a:pt x="1620000" y="342403"/>
                </a:moveTo>
                <a:cubicBezTo>
                  <a:pt x="914403" y="342403"/>
                  <a:pt x="342403" y="914403"/>
                  <a:pt x="342403" y="1620000"/>
                </a:cubicBezTo>
                <a:cubicBezTo>
                  <a:pt x="342403" y="2325597"/>
                  <a:pt x="914403" y="2897597"/>
                  <a:pt x="1620000" y="2897597"/>
                </a:cubicBezTo>
                <a:cubicBezTo>
                  <a:pt x="2325597" y="2897597"/>
                  <a:pt x="2897597" y="2325597"/>
                  <a:pt x="2897597" y="1620000"/>
                </a:cubicBezTo>
                <a:cubicBezTo>
                  <a:pt x="2897597" y="914403"/>
                  <a:pt x="2325597" y="342403"/>
                  <a:pt x="1620000" y="342403"/>
                </a:cubicBezTo>
                <a:close/>
                <a:moveTo>
                  <a:pt x="1620000" y="0"/>
                </a:moveTo>
                <a:cubicBezTo>
                  <a:pt x="2514701" y="0"/>
                  <a:pt x="3240000" y="725299"/>
                  <a:pt x="3240000" y="1620000"/>
                </a:cubicBezTo>
                <a:cubicBezTo>
                  <a:pt x="3240000" y="2514701"/>
                  <a:pt x="2514701" y="3240000"/>
                  <a:pt x="1620000" y="3240000"/>
                </a:cubicBezTo>
                <a:cubicBezTo>
                  <a:pt x="725299" y="3240000"/>
                  <a:pt x="0" y="2514701"/>
                  <a:pt x="0" y="1620000"/>
                </a:cubicBezTo>
                <a:cubicBezTo>
                  <a:pt x="0" y="725299"/>
                  <a:pt x="725299" y="0"/>
                  <a:pt x="1620000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11201</TotalTime>
  <Words>140</Words>
  <Application>Microsoft Office PowerPoint</Application>
  <PresentationFormat>Widescreen</PresentationFormat>
  <Paragraphs>15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61</cp:revision>
  <dcterms:created xsi:type="dcterms:W3CDTF">2018-02-18T19:39:47Z</dcterms:created>
  <dcterms:modified xsi:type="dcterms:W3CDTF">2020-01-03T03:17:01Z</dcterms:modified>
</cp:coreProperties>
</file>