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1C66-4509-BF0E-881495CC2E28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  <a:alpha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C66-4509-BF0E-881495CC2E28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C66-4509-BF0E-881495CC2E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5C58-4B9B-9254-AC37F34B895A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  <a:alpha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5C58-4B9B-9254-AC37F34B895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58-4B9B-9254-AC37F34B89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688" name="Group 4687">
            <a:extLst>
              <a:ext uri="{FF2B5EF4-FFF2-40B4-BE49-F238E27FC236}">
                <a16:creationId xmlns:a16="http://schemas.microsoft.com/office/drawing/2014/main" id="{B9113420-6B5C-43D2-B0BF-1C11E55D70BB}"/>
              </a:ext>
            </a:extLst>
          </p:cNvPr>
          <p:cNvGrpSpPr/>
          <p:nvPr/>
        </p:nvGrpSpPr>
        <p:grpSpPr>
          <a:xfrm>
            <a:off x="4307932" y="2394762"/>
            <a:ext cx="3576136" cy="2954198"/>
            <a:chOff x="2699792" y="2276872"/>
            <a:chExt cx="3312368" cy="2736303"/>
          </a:xfrm>
        </p:grpSpPr>
        <p:sp>
          <p:nvSpPr>
            <p:cNvPr id="4689" name="Freeform 6">
              <a:extLst>
                <a:ext uri="{FF2B5EF4-FFF2-40B4-BE49-F238E27FC236}">
                  <a16:creationId xmlns:a16="http://schemas.microsoft.com/office/drawing/2014/main" id="{C4F33DBE-9B4C-454A-B09C-7DAEAA0A2418}"/>
                </a:ext>
              </a:extLst>
            </p:cNvPr>
            <p:cNvSpPr/>
            <p:nvPr/>
          </p:nvSpPr>
          <p:spPr>
            <a:xfrm>
              <a:off x="3419872" y="2536470"/>
              <a:ext cx="1872208" cy="2211045"/>
            </a:xfrm>
            <a:custGeom>
              <a:avLst/>
              <a:gdLst/>
              <a:ahLst/>
              <a:cxnLst/>
              <a:rect l="l" t="t" r="r" b="b"/>
              <a:pathLst>
                <a:path w="1872208" h="2211045">
                  <a:moveTo>
                    <a:pt x="0" y="0"/>
                  </a:moveTo>
                  <a:lnTo>
                    <a:pt x="9128" y="10788"/>
                  </a:lnTo>
                  <a:lnTo>
                    <a:pt x="1872208" y="1456894"/>
                  </a:lnTo>
                  <a:lnTo>
                    <a:pt x="1872208" y="2211045"/>
                  </a:lnTo>
                  <a:lnTo>
                    <a:pt x="1870585" y="2209702"/>
                  </a:lnTo>
                  <a:lnTo>
                    <a:pt x="0" y="772546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50000"/>
                  </a:schemeClr>
                </a:gs>
                <a:gs pos="100000">
                  <a:schemeClr val="accent1">
                    <a:lumMod val="5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690" name="Right Arrow 5">
              <a:extLst>
                <a:ext uri="{FF2B5EF4-FFF2-40B4-BE49-F238E27FC236}">
                  <a16:creationId xmlns:a16="http://schemas.microsoft.com/office/drawing/2014/main" id="{E7918C2A-EC34-4EA5-ACF8-4136720DC5D9}"/>
                </a:ext>
              </a:extLst>
            </p:cNvPr>
            <p:cNvSpPr/>
            <p:nvPr/>
          </p:nvSpPr>
          <p:spPr>
            <a:xfrm>
              <a:off x="3419872" y="2276872"/>
              <a:ext cx="2592288" cy="1296144"/>
            </a:xfrm>
            <a:prstGeom prst="rightArrow">
              <a:avLst>
                <a:gd name="adj1" fmla="val 58399"/>
                <a:gd name="adj2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691" name="Right Arrow 33">
              <a:extLst>
                <a:ext uri="{FF2B5EF4-FFF2-40B4-BE49-F238E27FC236}">
                  <a16:creationId xmlns:a16="http://schemas.microsoft.com/office/drawing/2014/main" id="{ED3C3E2B-F86E-42EA-9213-758F08D98557}"/>
                </a:ext>
              </a:extLst>
            </p:cNvPr>
            <p:cNvSpPr/>
            <p:nvPr/>
          </p:nvSpPr>
          <p:spPr>
            <a:xfrm rot="10800000">
              <a:off x="2699792" y="3717031"/>
              <a:ext cx="2592288" cy="1296144"/>
            </a:xfrm>
            <a:prstGeom prst="rightArrow">
              <a:avLst>
                <a:gd name="adj1" fmla="val 58399"/>
                <a:gd name="adj2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4692" name="Group 4691">
            <a:extLst>
              <a:ext uri="{FF2B5EF4-FFF2-40B4-BE49-F238E27FC236}">
                <a16:creationId xmlns:a16="http://schemas.microsoft.com/office/drawing/2014/main" id="{7BF19815-82E5-482F-9F03-D9D60E56E9BE}"/>
              </a:ext>
            </a:extLst>
          </p:cNvPr>
          <p:cNvGrpSpPr/>
          <p:nvPr/>
        </p:nvGrpSpPr>
        <p:grpSpPr>
          <a:xfrm>
            <a:off x="8044775" y="4082552"/>
            <a:ext cx="3259940" cy="1857269"/>
            <a:chOff x="86714" y="4417056"/>
            <a:chExt cx="2455964" cy="1857269"/>
          </a:xfrm>
        </p:grpSpPr>
        <p:sp>
          <p:nvSpPr>
            <p:cNvPr id="4693" name="TextBox 4692">
              <a:extLst>
                <a:ext uri="{FF2B5EF4-FFF2-40B4-BE49-F238E27FC236}">
                  <a16:creationId xmlns:a16="http://schemas.microsoft.com/office/drawing/2014/main" id="{A2BFB406-B0F3-447C-8A41-0146EC1A2D02}"/>
                </a:ext>
              </a:extLst>
            </p:cNvPr>
            <p:cNvSpPr txBox="1"/>
            <p:nvPr/>
          </p:nvSpPr>
          <p:spPr>
            <a:xfrm>
              <a:off x="86714" y="4417056"/>
              <a:ext cx="245596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94" name="TextBox 4693">
              <a:extLst>
                <a:ext uri="{FF2B5EF4-FFF2-40B4-BE49-F238E27FC236}">
                  <a16:creationId xmlns:a16="http://schemas.microsoft.com/office/drawing/2014/main" id="{CAB234E5-C608-4688-AFA2-7E468F331BFE}"/>
                </a:ext>
              </a:extLst>
            </p:cNvPr>
            <p:cNvSpPr txBox="1"/>
            <p:nvPr/>
          </p:nvSpPr>
          <p:spPr>
            <a:xfrm>
              <a:off x="86714" y="4704665"/>
              <a:ext cx="2455964" cy="156966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695" name="TextBox 4694">
            <a:extLst>
              <a:ext uri="{FF2B5EF4-FFF2-40B4-BE49-F238E27FC236}">
                <a16:creationId xmlns:a16="http://schemas.microsoft.com/office/drawing/2014/main" id="{5BA40241-AFB1-40F1-B4CD-934244FB33AB}"/>
              </a:ext>
            </a:extLst>
          </p:cNvPr>
          <p:cNvSpPr txBox="1"/>
          <p:nvPr/>
        </p:nvSpPr>
        <p:spPr>
          <a:xfrm>
            <a:off x="5246663" y="2930684"/>
            <a:ext cx="1575235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696" name="TextBox 4695">
            <a:extLst>
              <a:ext uri="{FF2B5EF4-FFF2-40B4-BE49-F238E27FC236}">
                <a16:creationId xmlns:a16="http://schemas.microsoft.com/office/drawing/2014/main" id="{DF3BD867-517B-4898-AC71-BDE1112FE4E2}"/>
              </a:ext>
            </a:extLst>
          </p:cNvPr>
          <p:cNvSpPr txBox="1"/>
          <p:nvPr/>
        </p:nvSpPr>
        <p:spPr>
          <a:xfrm>
            <a:off x="5388775" y="4488630"/>
            <a:ext cx="1575235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697" name="Group 4696">
            <a:extLst>
              <a:ext uri="{FF2B5EF4-FFF2-40B4-BE49-F238E27FC236}">
                <a16:creationId xmlns:a16="http://schemas.microsoft.com/office/drawing/2014/main" id="{DBF0443E-F2FE-4822-9D76-59CEFCF2EAC0}"/>
              </a:ext>
            </a:extLst>
          </p:cNvPr>
          <p:cNvGrpSpPr/>
          <p:nvPr/>
        </p:nvGrpSpPr>
        <p:grpSpPr>
          <a:xfrm>
            <a:off x="8673852" y="2054292"/>
            <a:ext cx="2001789" cy="1964418"/>
            <a:chOff x="189883" y="1833131"/>
            <a:chExt cx="1800200" cy="1634048"/>
          </a:xfrm>
        </p:grpSpPr>
        <p:graphicFrame>
          <p:nvGraphicFramePr>
            <p:cNvPr id="4698" name="Chart 4697">
              <a:extLst>
                <a:ext uri="{FF2B5EF4-FFF2-40B4-BE49-F238E27FC236}">
                  <a16:creationId xmlns:a16="http://schemas.microsoft.com/office/drawing/2014/main" id="{835D50CE-1252-4604-905A-D545C8CC10D5}"/>
                </a:ext>
              </a:extLst>
            </p:cNvPr>
            <p:cNvGraphicFramePr/>
            <p:nvPr/>
          </p:nvGraphicFramePr>
          <p:xfrm>
            <a:off x="189883" y="1833131"/>
            <a:ext cx="1800200" cy="16340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699" name="TextBox 4698">
              <a:extLst>
                <a:ext uri="{FF2B5EF4-FFF2-40B4-BE49-F238E27FC236}">
                  <a16:creationId xmlns:a16="http://schemas.microsoft.com/office/drawing/2014/main" id="{E9B619D1-3B58-476E-8DA1-994FD3A4C85C}"/>
                </a:ext>
              </a:extLst>
            </p:cNvPr>
            <p:cNvSpPr txBox="1"/>
            <p:nvPr/>
          </p:nvSpPr>
          <p:spPr>
            <a:xfrm>
              <a:off x="578387" y="2416468"/>
              <a:ext cx="1028686" cy="4864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accent1"/>
                  </a:solidFill>
                  <a:cs typeface="Arial" pitchFamily="34" charset="0"/>
                </a:rPr>
                <a:t>55%</a:t>
              </a:r>
              <a:endParaRPr lang="ko-KR" altLang="en-US" sz="3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4700" name="TextBox 4699">
            <a:extLst>
              <a:ext uri="{FF2B5EF4-FFF2-40B4-BE49-F238E27FC236}">
                <a16:creationId xmlns:a16="http://schemas.microsoft.com/office/drawing/2014/main" id="{D620E434-0A32-4915-BCC6-99737989C24B}"/>
              </a:ext>
            </a:extLst>
          </p:cNvPr>
          <p:cNvSpPr txBox="1"/>
          <p:nvPr/>
        </p:nvSpPr>
        <p:spPr>
          <a:xfrm>
            <a:off x="8446763" y="1705873"/>
            <a:ext cx="2455964" cy="461665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$563,000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701" name="Group 4700">
            <a:extLst>
              <a:ext uri="{FF2B5EF4-FFF2-40B4-BE49-F238E27FC236}">
                <a16:creationId xmlns:a16="http://schemas.microsoft.com/office/drawing/2014/main" id="{371FE4B9-D716-4CCB-9F13-BCB18BB75C38}"/>
              </a:ext>
            </a:extLst>
          </p:cNvPr>
          <p:cNvGrpSpPr/>
          <p:nvPr/>
        </p:nvGrpSpPr>
        <p:grpSpPr>
          <a:xfrm>
            <a:off x="958413" y="4063096"/>
            <a:ext cx="3259940" cy="1857269"/>
            <a:chOff x="86714" y="4417056"/>
            <a:chExt cx="2455964" cy="1857269"/>
          </a:xfrm>
        </p:grpSpPr>
        <p:sp>
          <p:nvSpPr>
            <p:cNvPr id="4702" name="TextBox 4701">
              <a:extLst>
                <a:ext uri="{FF2B5EF4-FFF2-40B4-BE49-F238E27FC236}">
                  <a16:creationId xmlns:a16="http://schemas.microsoft.com/office/drawing/2014/main" id="{C6EA7A23-15A2-4E99-AEF3-AF45EB7BA965}"/>
                </a:ext>
              </a:extLst>
            </p:cNvPr>
            <p:cNvSpPr txBox="1"/>
            <p:nvPr/>
          </p:nvSpPr>
          <p:spPr>
            <a:xfrm>
              <a:off x="86714" y="4417056"/>
              <a:ext cx="245596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03" name="TextBox 4702">
              <a:extLst>
                <a:ext uri="{FF2B5EF4-FFF2-40B4-BE49-F238E27FC236}">
                  <a16:creationId xmlns:a16="http://schemas.microsoft.com/office/drawing/2014/main" id="{1A36992C-BC51-4BF1-ACC0-9516B02B126D}"/>
                </a:ext>
              </a:extLst>
            </p:cNvPr>
            <p:cNvSpPr txBox="1"/>
            <p:nvPr/>
          </p:nvSpPr>
          <p:spPr>
            <a:xfrm>
              <a:off x="86714" y="4704665"/>
              <a:ext cx="2455964" cy="156966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704" name="TextBox 4703">
            <a:extLst>
              <a:ext uri="{FF2B5EF4-FFF2-40B4-BE49-F238E27FC236}">
                <a16:creationId xmlns:a16="http://schemas.microsoft.com/office/drawing/2014/main" id="{18B09725-1277-4416-A96B-F12ADD80405D}"/>
              </a:ext>
            </a:extLst>
          </p:cNvPr>
          <p:cNvSpPr txBox="1"/>
          <p:nvPr/>
        </p:nvSpPr>
        <p:spPr>
          <a:xfrm>
            <a:off x="1360401" y="1705873"/>
            <a:ext cx="2455964" cy="461665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$373,000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705" name="Group 43">
            <a:extLst>
              <a:ext uri="{FF2B5EF4-FFF2-40B4-BE49-F238E27FC236}">
                <a16:creationId xmlns:a16="http://schemas.microsoft.com/office/drawing/2014/main" id="{578BBA93-89E0-4473-8788-EFAA5E59F56B}"/>
              </a:ext>
            </a:extLst>
          </p:cNvPr>
          <p:cNvGrpSpPr/>
          <p:nvPr/>
        </p:nvGrpSpPr>
        <p:grpSpPr>
          <a:xfrm>
            <a:off x="1587490" y="2054292"/>
            <a:ext cx="2001789" cy="1964418"/>
            <a:chOff x="189883" y="1833131"/>
            <a:chExt cx="1800200" cy="1634048"/>
          </a:xfrm>
        </p:grpSpPr>
        <p:graphicFrame>
          <p:nvGraphicFramePr>
            <p:cNvPr id="4706" name="Chart 45">
              <a:extLst>
                <a:ext uri="{FF2B5EF4-FFF2-40B4-BE49-F238E27FC236}">
                  <a16:creationId xmlns:a16="http://schemas.microsoft.com/office/drawing/2014/main" id="{79D9F34D-AA9D-4B13-AB38-B663A79C75A0}"/>
                </a:ext>
              </a:extLst>
            </p:cNvPr>
            <p:cNvGraphicFramePr/>
            <p:nvPr/>
          </p:nvGraphicFramePr>
          <p:xfrm>
            <a:off x="189883" y="1833131"/>
            <a:ext cx="1800200" cy="16340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4707" name="TextBox 4706">
              <a:extLst>
                <a:ext uri="{FF2B5EF4-FFF2-40B4-BE49-F238E27FC236}">
                  <a16:creationId xmlns:a16="http://schemas.microsoft.com/office/drawing/2014/main" id="{E30927D7-A55F-45B3-A775-1A7B1085241B}"/>
                </a:ext>
              </a:extLst>
            </p:cNvPr>
            <p:cNvSpPr txBox="1"/>
            <p:nvPr/>
          </p:nvSpPr>
          <p:spPr>
            <a:xfrm>
              <a:off x="578387" y="2416468"/>
              <a:ext cx="1028686" cy="4864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accent2"/>
                  </a:solidFill>
                  <a:cs typeface="Arial" pitchFamily="34" charset="0"/>
                </a:rPr>
                <a:t>25%</a:t>
              </a:r>
              <a:endParaRPr lang="ko-KR" altLang="en-US" sz="3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4708" name="Oval 7">
            <a:extLst>
              <a:ext uri="{FF2B5EF4-FFF2-40B4-BE49-F238E27FC236}">
                <a16:creationId xmlns:a16="http://schemas.microsoft.com/office/drawing/2014/main" id="{D9571CC2-ADD5-4C19-97D0-E0EF3A3A0F30}"/>
              </a:ext>
            </a:extLst>
          </p:cNvPr>
          <p:cNvSpPr/>
          <p:nvPr/>
        </p:nvSpPr>
        <p:spPr>
          <a:xfrm>
            <a:off x="6964010" y="2894309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09" name="Donut 39">
            <a:extLst>
              <a:ext uri="{FF2B5EF4-FFF2-40B4-BE49-F238E27FC236}">
                <a16:creationId xmlns:a16="http://schemas.microsoft.com/office/drawing/2014/main" id="{583E1D7C-83E4-4A7A-8B2A-3F6742EB3DE2}"/>
              </a:ext>
            </a:extLst>
          </p:cNvPr>
          <p:cNvSpPr/>
          <p:nvPr/>
        </p:nvSpPr>
        <p:spPr>
          <a:xfrm>
            <a:off x="4881544" y="4445474"/>
            <a:ext cx="407618" cy="40761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11339</TotalTime>
  <Words>146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154</cp:revision>
  <dcterms:created xsi:type="dcterms:W3CDTF">2018-02-18T19:39:47Z</dcterms:created>
  <dcterms:modified xsi:type="dcterms:W3CDTF">2020-01-03T05:34:50Z</dcterms:modified>
</cp:coreProperties>
</file>